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5" r:id="rId6"/>
    <p:sldId id="263" r:id="rId7"/>
    <p:sldId id="261" r:id="rId8"/>
    <p:sldId id="268" r:id="rId9"/>
    <p:sldId id="269" r:id="rId10"/>
    <p:sldId id="270" r:id="rId11"/>
    <p:sldId id="277" r:id="rId12"/>
    <p:sldId id="272" r:id="rId13"/>
    <p:sldId id="273" r:id="rId14"/>
    <p:sldId id="278" r:id="rId15"/>
    <p:sldId id="274" r:id="rId16"/>
    <p:sldId id="276" r:id="rId17"/>
    <p:sldId id="279" r:id="rId18"/>
    <p:sldId id="280" r:id="rId19"/>
    <p:sldId id="285" r:id="rId20"/>
    <p:sldId id="282" r:id="rId21"/>
    <p:sldId id="284" r:id="rId22"/>
    <p:sldId id="287" r:id="rId23"/>
    <p:sldId id="288" r:id="rId24"/>
    <p:sldId id="286" r:id="rId25"/>
    <p:sldId id="289" r:id="rId26"/>
    <p:sldId id="291" r:id="rId27"/>
    <p:sldId id="290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karapon Phikulsri" initials="AP" lastIdx="1" clrIdx="0">
    <p:extLst>
      <p:ext uri="{19B8F6BF-5375-455C-9EA6-DF929625EA0E}">
        <p15:presenceInfo xmlns:p15="http://schemas.microsoft.com/office/powerpoint/2012/main" userId="4dbbfbef009cd2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16:13:44.065" idx="1">
    <p:pos x="10" y="10"/>
    <p:text>ใส่เอฟเฟคสไลด์ไม่ได้เลื่อนแต่อย่างใด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71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0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251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962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842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639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197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446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63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90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46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939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587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05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249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3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83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06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mong.in.th/wiki/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90AD-73D0-414E-8A39-35FBA04F6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701" y="1144057"/>
            <a:ext cx="8574622" cy="1134534"/>
          </a:xfrm>
        </p:spPr>
        <p:txBody>
          <a:bodyPr/>
          <a:lstStyle/>
          <a:p>
            <a:r>
              <a:rPr lang="en-US" dirty="0"/>
              <a:t>External Merge Sort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01F8A-9ABC-45F4-8256-2D1EA3AC3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451" y="2510366"/>
            <a:ext cx="5968997" cy="3823759"/>
          </a:xfrm>
        </p:spPr>
        <p:txBody>
          <a:bodyPr>
            <a:normAutofit/>
          </a:bodyPr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เสนอ 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อาจารย์สุรีย์พัชร มุสิกะภวัต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</a:t>
            </a:r>
          </a:p>
          <a:p>
            <a:pPr algn="l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63102105112  นายอัครพล  พิกุลศรี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63102105136  นายสิทธิพร  วงศ์บาตร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63102105140  นายชลสิทธิ์  สีสถาน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63102105141  นายธนวัฒน์  สารินทร์</a:t>
            </a: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971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7277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72680"/>
              </p:ext>
            </p:extLst>
          </p:nvPr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45182"/>
              </p:ext>
            </p:extLst>
          </p:nvPr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21755"/>
              </p:ext>
            </p:extLst>
          </p:nvPr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50201"/>
              </p:ext>
            </p:extLst>
          </p:nvPr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79547"/>
              </p:ext>
            </p:extLst>
          </p:nvPr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806CF50-50E6-45F8-81F9-84AA2CB6183B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379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/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/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/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/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/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/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B250535-DFEC-4E8A-B247-266E4C636295}"/>
              </a:ext>
            </a:extLst>
          </p:cNvPr>
          <p:cNvSpPr txBox="1">
            <a:spLocks/>
          </p:cNvSpPr>
          <p:nvPr/>
        </p:nvSpPr>
        <p:spPr>
          <a:xfrm>
            <a:off x="2168686" y="5719052"/>
            <a:ext cx="7345391" cy="5414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เมื่อเราแบ่งครึ่งแล้ว  เนื่องจากยังเข้าเงื่อนไข </a:t>
            </a:r>
            <a:r>
              <a:rPr lang="en-US" sz="2400" b="1" dirty="0"/>
              <a:t>low &lt; height </a:t>
            </a:r>
            <a:r>
              <a:rPr lang="th-TH" sz="2400" b="1" dirty="0"/>
              <a:t>เราจะทำการแบ่งครึ่งอีกครั้ง 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C9E195-62AC-4AAC-BE1A-8E3E89B43723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62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59068"/>
              </p:ext>
            </p:extLst>
          </p:nvPr>
        </p:nvGraphicFramePr>
        <p:xfrm>
          <a:off x="5264599" y="23473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12097"/>
              </p:ext>
            </p:extLst>
          </p:nvPr>
        </p:nvGraphicFramePr>
        <p:xfrm>
          <a:off x="3607249" y="333035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1259"/>
              </p:ext>
            </p:extLst>
          </p:nvPr>
        </p:nvGraphicFramePr>
        <p:xfrm>
          <a:off x="6652343" y="332563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697511" y="2941739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6378325" y="2941739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764063" y="3890089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764087" y="3873537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80368"/>
              </p:ext>
            </p:extLst>
          </p:nvPr>
        </p:nvGraphicFramePr>
        <p:xfrm>
          <a:off x="2750001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52711"/>
              </p:ext>
            </p:extLst>
          </p:nvPr>
        </p:nvGraphicFramePr>
        <p:xfrm>
          <a:off x="42527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51417"/>
              </p:ext>
            </p:extLst>
          </p:nvPr>
        </p:nvGraphicFramePr>
        <p:xfrm>
          <a:off x="587129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5263"/>
              </p:ext>
            </p:extLst>
          </p:nvPr>
        </p:nvGraphicFramePr>
        <p:xfrm>
          <a:off x="74898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18575-ABB2-4B74-9FBB-07E6D6B118B3}"/>
              </a:ext>
            </a:extLst>
          </p:cNvPr>
          <p:cNvGrpSpPr/>
          <p:nvPr/>
        </p:nvGrpSpPr>
        <p:grpSpPr>
          <a:xfrm>
            <a:off x="2816675" y="4956528"/>
            <a:ext cx="790574" cy="362075"/>
            <a:chOff x="3305176" y="4018555"/>
            <a:chExt cx="790574" cy="36207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C2E9E1-E4B4-439F-9052-52A880258FA7}"/>
              </a:ext>
            </a:extLst>
          </p:cNvPr>
          <p:cNvGrpSpPr/>
          <p:nvPr/>
        </p:nvGrpSpPr>
        <p:grpSpPr>
          <a:xfrm>
            <a:off x="4364488" y="4942198"/>
            <a:ext cx="790574" cy="362075"/>
            <a:chOff x="3305176" y="4018555"/>
            <a:chExt cx="790574" cy="36207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6B93CE4-776B-4A41-8B29-D29A29D46111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5D2023-27E7-435C-B472-E4DF16E29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896FDD-8D8F-4369-BF54-D6A84930626F}"/>
              </a:ext>
            </a:extLst>
          </p:cNvPr>
          <p:cNvGrpSpPr/>
          <p:nvPr/>
        </p:nvGrpSpPr>
        <p:grpSpPr>
          <a:xfrm>
            <a:off x="6006848" y="4956528"/>
            <a:ext cx="790574" cy="362075"/>
            <a:chOff x="3305176" y="4018555"/>
            <a:chExt cx="790574" cy="36207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CF9B4F-A0C7-430E-B755-3FFFB120285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1B17F1-1B23-4B3E-9318-808B6A8365BE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9A5AE8-002C-4926-83EF-7A851AAAA4C1}"/>
              </a:ext>
            </a:extLst>
          </p:cNvPr>
          <p:cNvGrpSpPr/>
          <p:nvPr/>
        </p:nvGrpSpPr>
        <p:grpSpPr>
          <a:xfrm>
            <a:off x="7554661" y="4942198"/>
            <a:ext cx="790574" cy="362075"/>
            <a:chOff x="3305176" y="4018555"/>
            <a:chExt cx="790574" cy="36207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4D1A390-08F4-4ED9-AD28-DA7AA990B018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587BBFF-B7EB-446E-B1C6-058DF0D01B5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27439"/>
              </p:ext>
            </p:extLst>
          </p:nvPr>
        </p:nvGraphicFramePr>
        <p:xfrm>
          <a:off x="2473754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27399"/>
              </p:ext>
            </p:extLst>
          </p:nvPr>
        </p:nvGraphicFramePr>
        <p:xfrm>
          <a:off x="3179853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5707"/>
              </p:ext>
            </p:extLst>
          </p:nvPr>
        </p:nvGraphicFramePr>
        <p:xfrm>
          <a:off x="4112083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12902"/>
              </p:ext>
            </p:extLst>
          </p:nvPr>
        </p:nvGraphicFramePr>
        <p:xfrm>
          <a:off x="4843586" y="5392193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26405"/>
              </p:ext>
            </p:extLst>
          </p:nvPr>
        </p:nvGraphicFramePr>
        <p:xfrm>
          <a:off x="575607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6494"/>
              </p:ext>
            </p:extLst>
          </p:nvPr>
        </p:nvGraphicFramePr>
        <p:xfrm>
          <a:off x="647565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77269"/>
              </p:ext>
            </p:extLst>
          </p:nvPr>
        </p:nvGraphicFramePr>
        <p:xfrm>
          <a:off x="7428290" y="5407586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7883"/>
              </p:ext>
            </p:extLst>
          </p:nvPr>
        </p:nvGraphicFramePr>
        <p:xfrm>
          <a:off x="8147870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EBCB2D6A-D42D-48AC-B1BE-0C0F2E752339}"/>
              </a:ext>
            </a:extLst>
          </p:cNvPr>
          <p:cNvSpPr txBox="1">
            <a:spLocks/>
          </p:cNvSpPr>
          <p:nvPr/>
        </p:nvSpPr>
        <p:spPr>
          <a:xfrm>
            <a:off x="8159498" y="1710118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1B2095-24D9-4AFD-905B-391ED2863184}"/>
              </a:ext>
            </a:extLst>
          </p:cNvPr>
          <p:cNvCxnSpPr/>
          <p:nvPr/>
        </p:nvCxnSpPr>
        <p:spPr>
          <a:xfrm flipV="1">
            <a:off x="3881788" y="-11084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72D402-8882-4603-86B6-18453C4B2244}"/>
              </a:ext>
            </a:extLst>
          </p:cNvPr>
          <p:cNvCxnSpPr/>
          <p:nvPr/>
        </p:nvCxnSpPr>
        <p:spPr>
          <a:xfrm flipV="1">
            <a:off x="5662963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697CFA-1C03-4C58-AC11-6E60C8334B86}"/>
              </a:ext>
            </a:extLst>
          </p:cNvPr>
          <p:cNvCxnSpPr/>
          <p:nvPr/>
        </p:nvCxnSpPr>
        <p:spPr>
          <a:xfrm flipV="1">
            <a:off x="74441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FC76D8-6C49-4FE5-81FE-FF0C366ACC7C}"/>
              </a:ext>
            </a:extLst>
          </p:cNvPr>
          <p:cNvCxnSpPr/>
          <p:nvPr/>
        </p:nvCxnSpPr>
        <p:spPr>
          <a:xfrm flipV="1">
            <a:off x="92729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itle 1">
            <a:extLst>
              <a:ext uri="{FF2B5EF4-FFF2-40B4-BE49-F238E27FC236}">
                <a16:creationId xmlns:a16="http://schemas.microsoft.com/office/drawing/2014/main" id="{814BCC72-9FE7-4A0F-9CCC-537D66D124C9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137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94300"/>
              </p:ext>
            </p:extLst>
          </p:nvPr>
        </p:nvGraphicFramePr>
        <p:xfrm>
          <a:off x="4328575" y="5856450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40167"/>
              </p:ext>
            </p:extLst>
          </p:nvPr>
        </p:nvGraphicFramePr>
        <p:xfrm>
          <a:off x="2795499" y="459706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0357"/>
              </p:ext>
            </p:extLst>
          </p:nvPr>
        </p:nvGraphicFramePr>
        <p:xfrm>
          <a:off x="6095999" y="4602382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3A3CD7B2-8887-494A-8659-6E80AB462A2F}"/>
              </a:ext>
            </a:extLst>
          </p:cNvPr>
          <p:cNvGrpSpPr/>
          <p:nvPr/>
        </p:nvGrpSpPr>
        <p:grpSpPr>
          <a:xfrm>
            <a:off x="5943599" y="4090438"/>
            <a:ext cx="1324829" cy="416310"/>
            <a:chOff x="7551497" y="3602308"/>
            <a:chExt cx="1324829" cy="41631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0AEE0-55EF-4BDE-8CBB-D3B520B7B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BD0E2C-0878-4BEF-98F2-72FF6885F4CD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8015"/>
              </p:ext>
            </p:extLst>
          </p:nvPr>
        </p:nvGraphicFramePr>
        <p:xfrm>
          <a:off x="1949395" y="346117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04616"/>
              </p:ext>
            </p:extLst>
          </p:nvPr>
        </p:nvGraphicFramePr>
        <p:xfrm>
          <a:off x="3524248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89389"/>
              </p:ext>
            </p:extLst>
          </p:nvPr>
        </p:nvGraphicFramePr>
        <p:xfrm>
          <a:off x="5203562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0242"/>
              </p:ext>
            </p:extLst>
          </p:nvPr>
        </p:nvGraphicFramePr>
        <p:xfrm>
          <a:off x="6807791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28F9D81B-D921-47AC-B787-75623C7ECC70}"/>
              </a:ext>
            </a:extLst>
          </p:cNvPr>
          <p:cNvGrpSpPr/>
          <p:nvPr/>
        </p:nvGrpSpPr>
        <p:grpSpPr>
          <a:xfrm>
            <a:off x="2089400" y="2916619"/>
            <a:ext cx="706099" cy="544552"/>
            <a:chOff x="2791785" y="2430813"/>
            <a:chExt cx="706099" cy="54455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>
              <a:cxnSpLocks/>
              <a:stCxn id="45" idx="2"/>
              <a:endCxn id="25" idx="0"/>
            </p:cNvCxnSpPr>
            <p:nvPr/>
          </p:nvCxnSpPr>
          <p:spPr>
            <a:xfrm>
              <a:off x="2791785" y="2430813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  <a:stCxn id="46" idx="2"/>
              <a:endCxn id="25" idx="0"/>
            </p:cNvCxnSpPr>
            <p:nvPr/>
          </p:nvCxnSpPr>
          <p:spPr>
            <a:xfrm flipH="1">
              <a:off x="3158811" y="2430813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2605"/>
              </p:ext>
            </p:extLst>
          </p:nvPr>
        </p:nvGraphicFramePr>
        <p:xfrm>
          <a:off x="1777925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83409"/>
              </p:ext>
            </p:extLst>
          </p:nvPr>
        </p:nvGraphicFramePr>
        <p:xfrm>
          <a:off x="2484024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99761"/>
              </p:ext>
            </p:extLst>
          </p:nvPr>
        </p:nvGraphicFramePr>
        <p:xfrm>
          <a:off x="3420953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35317"/>
              </p:ext>
            </p:extLst>
          </p:nvPr>
        </p:nvGraphicFramePr>
        <p:xfrm>
          <a:off x="4152456" y="237814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39122"/>
              </p:ext>
            </p:extLst>
          </p:nvPr>
        </p:nvGraphicFramePr>
        <p:xfrm>
          <a:off x="506494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73489"/>
              </p:ext>
            </p:extLst>
          </p:nvPr>
        </p:nvGraphicFramePr>
        <p:xfrm>
          <a:off x="578452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39944"/>
              </p:ext>
            </p:extLst>
          </p:nvPr>
        </p:nvGraphicFramePr>
        <p:xfrm>
          <a:off x="6737160" y="2393535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34924"/>
              </p:ext>
            </p:extLst>
          </p:nvPr>
        </p:nvGraphicFramePr>
        <p:xfrm>
          <a:off x="7456740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03F2DC66-8AD4-4CF5-BADE-F625E7BD3463}"/>
              </a:ext>
            </a:extLst>
          </p:cNvPr>
          <p:cNvGrpSpPr/>
          <p:nvPr/>
        </p:nvGrpSpPr>
        <p:grpSpPr>
          <a:xfrm>
            <a:off x="3731797" y="2903423"/>
            <a:ext cx="706099" cy="544552"/>
            <a:chOff x="3697298" y="2428489"/>
            <a:chExt cx="706099" cy="54455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1D5BEB0-9C34-4138-B93A-466D58B60B91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6F406EF-3B0A-40DD-81B0-7A49E70D3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CFBBAB-84DD-4686-9F47-3D9F7CBFE8C6}"/>
              </a:ext>
            </a:extLst>
          </p:cNvPr>
          <p:cNvGrpSpPr/>
          <p:nvPr/>
        </p:nvGrpSpPr>
        <p:grpSpPr>
          <a:xfrm>
            <a:off x="5352052" y="2892551"/>
            <a:ext cx="706099" cy="544552"/>
            <a:chOff x="3697298" y="2428489"/>
            <a:chExt cx="706099" cy="54455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414634-2C4B-4151-BB66-5B411D676B70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AB5F15F-DF1C-4A2E-90A6-A232C0F11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0B70EC-FB16-4B65-94BD-82BD1803F114}"/>
              </a:ext>
            </a:extLst>
          </p:cNvPr>
          <p:cNvGrpSpPr/>
          <p:nvPr/>
        </p:nvGrpSpPr>
        <p:grpSpPr>
          <a:xfrm>
            <a:off x="6972307" y="2881679"/>
            <a:ext cx="706099" cy="544552"/>
            <a:chOff x="3697298" y="2428489"/>
            <a:chExt cx="706099" cy="54455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8319F8F-9705-42D0-93E2-ACEA41345654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BAAC3AA-6349-4480-99EF-B1D19300E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3E8BE-1634-4BFD-8802-31C3263E3B12}"/>
              </a:ext>
            </a:extLst>
          </p:cNvPr>
          <p:cNvGrpSpPr/>
          <p:nvPr/>
        </p:nvGrpSpPr>
        <p:grpSpPr>
          <a:xfrm>
            <a:off x="2648104" y="4036249"/>
            <a:ext cx="1324829" cy="416310"/>
            <a:chOff x="7551497" y="3602308"/>
            <a:chExt cx="1324829" cy="41631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89D542-04BD-4729-82A5-3C71FB4E7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1D44EC9-EEC7-478F-AFD3-394E1DA305EB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29EF7B-E340-4F2E-AA4B-88673811BB2F}"/>
              </a:ext>
            </a:extLst>
          </p:cNvPr>
          <p:cNvCxnSpPr>
            <a:cxnSpLocks/>
          </p:cNvCxnSpPr>
          <p:nvPr/>
        </p:nvCxnSpPr>
        <p:spPr>
          <a:xfrm flipH="1">
            <a:off x="5787016" y="5508540"/>
            <a:ext cx="316735" cy="416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D374A7-2E85-4E3C-B6DF-A158BB3BADAD}"/>
              </a:ext>
            </a:extLst>
          </p:cNvPr>
          <p:cNvCxnSpPr>
            <a:cxnSpLocks/>
          </p:cNvCxnSpPr>
          <p:nvPr/>
        </p:nvCxnSpPr>
        <p:spPr>
          <a:xfrm>
            <a:off x="3579397" y="546783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BE756C75-33F3-4A15-98BC-02DA378724E9}"/>
              </a:ext>
            </a:extLst>
          </p:cNvPr>
          <p:cNvSpPr txBox="1">
            <a:spLocks/>
          </p:cNvSpPr>
          <p:nvPr/>
        </p:nvSpPr>
        <p:spPr>
          <a:xfrm>
            <a:off x="8291163" y="1523903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BE14049A-F9D7-4A02-AB60-A6E4235DB4B3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151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>
            <a:extLst>
              <a:ext uri="{FF2B5EF4-FFF2-40B4-BE49-F238E27FC236}">
                <a16:creationId xmlns:a16="http://schemas.microsoft.com/office/drawing/2014/main" id="{98EA86E5-25A5-4423-938F-85C9892C06D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17662" y="571500"/>
            <a:ext cx="4648678" cy="2455479"/>
          </a:xfrm>
          <a:prstGeom prst="rect">
            <a:avLst/>
          </a:prstGeom>
          <a:ln/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DA5F72BA-CDC3-4239-8F9B-D4AC9A64DFC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17662" y="3352799"/>
            <a:ext cx="4648678" cy="2676526"/>
          </a:xfrm>
          <a:prstGeom prst="rect">
            <a:avLst/>
          </a:prstGeom>
          <a:ln/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97DFF0-DD47-4599-90A0-017F047DD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6" y="432181"/>
            <a:ext cx="4296254" cy="25852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F4FF71-5CA6-4FD8-8AE8-73046EA03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35" y="3231372"/>
            <a:ext cx="4480885" cy="30075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1D8F4F-ACA7-4ECD-BB32-59873D1C3E77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070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56561"/>
              </p:ext>
            </p:extLst>
          </p:nvPr>
        </p:nvGraphicFramePr>
        <p:xfrm>
          <a:off x="2622868" y="1283589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1903"/>
              </p:ext>
            </p:extLst>
          </p:nvPr>
        </p:nvGraphicFramePr>
        <p:xfrm>
          <a:off x="2622868" y="864776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9989820" y="84086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9989819" y="1373315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238875" y="594424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07012"/>
              </p:ext>
            </p:extLst>
          </p:nvPr>
        </p:nvGraphicFramePr>
        <p:xfrm>
          <a:off x="2145824" y="256609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5425"/>
              </p:ext>
            </p:extLst>
          </p:nvPr>
        </p:nvGraphicFramePr>
        <p:xfrm>
          <a:off x="6615063" y="2545111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64028"/>
              </p:ext>
            </p:extLst>
          </p:nvPr>
        </p:nvGraphicFramePr>
        <p:xfrm>
          <a:off x="1721049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28857"/>
              </p:ext>
            </p:extLst>
          </p:nvPr>
        </p:nvGraphicFramePr>
        <p:xfrm>
          <a:off x="4094163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83966"/>
              </p:ext>
            </p:extLst>
          </p:nvPr>
        </p:nvGraphicFramePr>
        <p:xfrm>
          <a:off x="6615063" y="3777614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94342"/>
              </p:ext>
            </p:extLst>
          </p:nvPr>
        </p:nvGraphicFramePr>
        <p:xfrm>
          <a:off x="8729113" y="3758042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61950"/>
              </p:ext>
            </p:extLst>
          </p:nvPr>
        </p:nvGraphicFramePr>
        <p:xfrm>
          <a:off x="1766235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36333"/>
              </p:ext>
            </p:extLst>
          </p:nvPr>
        </p:nvGraphicFramePr>
        <p:xfrm>
          <a:off x="2649654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84424"/>
              </p:ext>
            </p:extLst>
          </p:nvPr>
        </p:nvGraphicFramePr>
        <p:xfrm>
          <a:off x="4109146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00282"/>
              </p:ext>
            </p:extLst>
          </p:nvPr>
        </p:nvGraphicFramePr>
        <p:xfrm>
          <a:off x="5099928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5832"/>
              </p:ext>
            </p:extLst>
          </p:nvPr>
        </p:nvGraphicFramePr>
        <p:xfrm>
          <a:off x="6620801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67676"/>
              </p:ext>
            </p:extLst>
          </p:nvPr>
        </p:nvGraphicFramePr>
        <p:xfrm>
          <a:off x="7612133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15687"/>
              </p:ext>
            </p:extLst>
          </p:nvPr>
        </p:nvGraphicFramePr>
        <p:xfrm>
          <a:off x="8880960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18489"/>
              </p:ext>
            </p:extLst>
          </p:nvPr>
        </p:nvGraphicFramePr>
        <p:xfrm>
          <a:off x="9822036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36672"/>
              </p:ext>
            </p:extLst>
          </p:nvPr>
        </p:nvGraphicFramePr>
        <p:xfrm>
          <a:off x="2172393" y="2192827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7637"/>
              </p:ext>
            </p:extLst>
          </p:nvPr>
        </p:nvGraphicFramePr>
        <p:xfrm>
          <a:off x="6668201" y="2189788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6206"/>
              </p:ext>
            </p:extLst>
          </p:nvPr>
        </p:nvGraphicFramePr>
        <p:xfrm>
          <a:off x="1747835" y="3437539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16733"/>
              </p:ext>
            </p:extLst>
          </p:nvPr>
        </p:nvGraphicFramePr>
        <p:xfrm>
          <a:off x="4117976" y="338731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99564"/>
              </p:ext>
            </p:extLst>
          </p:nvPr>
        </p:nvGraphicFramePr>
        <p:xfrm>
          <a:off x="6667374" y="3379816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57304"/>
              </p:ext>
            </p:extLst>
          </p:nvPr>
        </p:nvGraphicFramePr>
        <p:xfrm>
          <a:off x="8693817" y="3362194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42650"/>
              </p:ext>
            </p:extLst>
          </p:nvPr>
        </p:nvGraphicFramePr>
        <p:xfrm>
          <a:off x="1634431" y="456675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78207"/>
              </p:ext>
            </p:extLst>
          </p:nvPr>
        </p:nvGraphicFramePr>
        <p:xfrm>
          <a:off x="2927847" y="455019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98261"/>
              </p:ext>
            </p:extLst>
          </p:nvPr>
        </p:nvGraphicFramePr>
        <p:xfrm>
          <a:off x="4018807" y="45497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9635"/>
              </p:ext>
            </p:extLst>
          </p:nvPr>
        </p:nvGraphicFramePr>
        <p:xfrm>
          <a:off x="5312223" y="4533178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33341"/>
              </p:ext>
            </p:extLst>
          </p:nvPr>
        </p:nvGraphicFramePr>
        <p:xfrm>
          <a:off x="6619044" y="452134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62062"/>
              </p:ext>
            </p:extLst>
          </p:nvPr>
        </p:nvGraphicFramePr>
        <p:xfrm>
          <a:off x="7912460" y="450479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2435"/>
              </p:ext>
            </p:extLst>
          </p:nvPr>
        </p:nvGraphicFramePr>
        <p:xfrm>
          <a:off x="8735456" y="454114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30086"/>
              </p:ext>
            </p:extLst>
          </p:nvPr>
        </p:nvGraphicFramePr>
        <p:xfrm>
          <a:off x="10028872" y="452458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823822" y="1867061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7604416" y="1848958"/>
            <a:ext cx="281332" cy="340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/>
          <p:nvPr/>
        </p:nvCxnSpPr>
        <p:spPr>
          <a:xfrm flipH="1">
            <a:off x="2821057" y="3249920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A139E6-5A51-47D6-823E-AA94C5C08AAE}"/>
              </a:ext>
            </a:extLst>
          </p:cNvPr>
          <p:cNvGrpSpPr/>
          <p:nvPr/>
        </p:nvGrpSpPr>
        <p:grpSpPr>
          <a:xfrm>
            <a:off x="2217259" y="4306596"/>
            <a:ext cx="790574" cy="362075"/>
            <a:chOff x="3305176" y="4018555"/>
            <a:chExt cx="790574" cy="362075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>
            <a:off x="4542473" y="324992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24A2AF-9EFE-46D8-858B-38FE7857EE0D}"/>
              </a:ext>
            </a:extLst>
          </p:cNvPr>
          <p:cNvCxnSpPr>
            <a:cxnSpLocks/>
          </p:cNvCxnSpPr>
          <p:nvPr/>
        </p:nvCxnSpPr>
        <p:spPr>
          <a:xfrm>
            <a:off x="9238298" y="3233174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EBF700-7444-49D4-9E90-AC0C7BB6F721}"/>
              </a:ext>
            </a:extLst>
          </p:cNvPr>
          <p:cNvCxnSpPr/>
          <p:nvPr/>
        </p:nvCxnSpPr>
        <p:spPr>
          <a:xfrm flipH="1">
            <a:off x="7516882" y="3233174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9238298" y="4306596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EBCCCB-4925-455A-BCBA-CA934E0E956F}"/>
              </a:ext>
            </a:extLst>
          </p:cNvPr>
          <p:cNvGrpSpPr/>
          <p:nvPr/>
        </p:nvGrpSpPr>
        <p:grpSpPr>
          <a:xfrm>
            <a:off x="7083872" y="4283961"/>
            <a:ext cx="790574" cy="362075"/>
            <a:chOff x="3305176" y="4018555"/>
            <a:chExt cx="790574" cy="362075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53860F6-E828-4361-AA1E-E87EA5BA80FE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449349D-8CF8-4E76-8A7D-76111DC2F25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39C2F5B-5816-485D-8162-2F9968305BEA}"/>
              </a:ext>
            </a:extLst>
          </p:cNvPr>
          <p:cNvGrpSpPr/>
          <p:nvPr/>
        </p:nvGrpSpPr>
        <p:grpSpPr>
          <a:xfrm>
            <a:off x="4610891" y="4306596"/>
            <a:ext cx="790574" cy="362075"/>
            <a:chOff x="3305176" y="4018555"/>
            <a:chExt cx="790574" cy="36207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983EBC-8C32-4ADB-8A68-77E5F2F50E09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AB0467B-E00D-4CB3-A758-CDADD421E4D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E93FBDF7-C526-4856-A43B-61EA51DB3330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91076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822B50-6BDE-49E5-B2E7-AE9FA4116939}"/>
              </a:ext>
            </a:extLst>
          </p:cNvPr>
          <p:cNvCxnSpPr/>
          <p:nvPr/>
        </p:nvCxnSpPr>
        <p:spPr>
          <a:xfrm>
            <a:off x="11354937" y="2297431"/>
            <a:ext cx="0" cy="3173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7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57" grpId="0"/>
      <p:bldP spid="5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68690"/>
              </p:ext>
            </p:extLst>
          </p:nvPr>
        </p:nvGraphicFramePr>
        <p:xfrm>
          <a:off x="3184843" y="2265425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103183"/>
              </p:ext>
            </p:extLst>
          </p:nvPr>
        </p:nvGraphicFramePr>
        <p:xfrm>
          <a:off x="3184843" y="1846612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551795" y="1822703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551794" y="2355151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13477"/>
              </p:ext>
            </p:extLst>
          </p:nvPr>
        </p:nvGraphicFramePr>
        <p:xfrm>
          <a:off x="2707799" y="3547933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2134"/>
              </p:ext>
            </p:extLst>
          </p:nvPr>
        </p:nvGraphicFramePr>
        <p:xfrm>
          <a:off x="7177038" y="352694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57410"/>
              </p:ext>
            </p:extLst>
          </p:nvPr>
        </p:nvGraphicFramePr>
        <p:xfrm>
          <a:off x="2283024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26911"/>
              </p:ext>
            </p:extLst>
          </p:nvPr>
        </p:nvGraphicFramePr>
        <p:xfrm>
          <a:off x="4656138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63960"/>
              </p:ext>
            </p:extLst>
          </p:nvPr>
        </p:nvGraphicFramePr>
        <p:xfrm>
          <a:off x="7177038" y="4759450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01769"/>
              </p:ext>
            </p:extLst>
          </p:nvPr>
        </p:nvGraphicFramePr>
        <p:xfrm>
          <a:off x="9291088" y="4739878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26996"/>
              </p:ext>
            </p:extLst>
          </p:nvPr>
        </p:nvGraphicFramePr>
        <p:xfrm>
          <a:off x="2328210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69316"/>
              </p:ext>
            </p:extLst>
          </p:nvPr>
        </p:nvGraphicFramePr>
        <p:xfrm>
          <a:off x="3211629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30696"/>
              </p:ext>
            </p:extLst>
          </p:nvPr>
        </p:nvGraphicFramePr>
        <p:xfrm>
          <a:off x="4671121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22733"/>
              </p:ext>
            </p:extLst>
          </p:nvPr>
        </p:nvGraphicFramePr>
        <p:xfrm>
          <a:off x="5661903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64187"/>
              </p:ext>
            </p:extLst>
          </p:nvPr>
        </p:nvGraphicFramePr>
        <p:xfrm>
          <a:off x="7182776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16074"/>
              </p:ext>
            </p:extLst>
          </p:nvPr>
        </p:nvGraphicFramePr>
        <p:xfrm>
          <a:off x="8174108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96670"/>
              </p:ext>
            </p:extLst>
          </p:nvPr>
        </p:nvGraphicFramePr>
        <p:xfrm>
          <a:off x="9442935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7112"/>
              </p:ext>
            </p:extLst>
          </p:nvPr>
        </p:nvGraphicFramePr>
        <p:xfrm>
          <a:off x="10384011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00059"/>
              </p:ext>
            </p:extLst>
          </p:nvPr>
        </p:nvGraphicFramePr>
        <p:xfrm>
          <a:off x="2734368" y="3174663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75762"/>
              </p:ext>
            </p:extLst>
          </p:nvPr>
        </p:nvGraphicFramePr>
        <p:xfrm>
          <a:off x="7230176" y="3171624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31382"/>
              </p:ext>
            </p:extLst>
          </p:nvPr>
        </p:nvGraphicFramePr>
        <p:xfrm>
          <a:off x="2309810" y="441937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45036"/>
              </p:ext>
            </p:extLst>
          </p:nvPr>
        </p:nvGraphicFramePr>
        <p:xfrm>
          <a:off x="4679951" y="4369151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26922"/>
              </p:ext>
            </p:extLst>
          </p:nvPr>
        </p:nvGraphicFramePr>
        <p:xfrm>
          <a:off x="7229349" y="4361652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30403"/>
              </p:ext>
            </p:extLst>
          </p:nvPr>
        </p:nvGraphicFramePr>
        <p:xfrm>
          <a:off x="9255792" y="4344030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59185"/>
              </p:ext>
            </p:extLst>
          </p:nvPr>
        </p:nvGraphicFramePr>
        <p:xfrm>
          <a:off x="2196406" y="554858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03745"/>
              </p:ext>
            </p:extLst>
          </p:nvPr>
        </p:nvGraphicFramePr>
        <p:xfrm>
          <a:off x="3489822" y="553203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69890"/>
              </p:ext>
            </p:extLst>
          </p:nvPr>
        </p:nvGraphicFramePr>
        <p:xfrm>
          <a:off x="4580782" y="553156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01090"/>
              </p:ext>
            </p:extLst>
          </p:nvPr>
        </p:nvGraphicFramePr>
        <p:xfrm>
          <a:off x="5874198" y="551501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34544"/>
              </p:ext>
            </p:extLst>
          </p:nvPr>
        </p:nvGraphicFramePr>
        <p:xfrm>
          <a:off x="7181019" y="5503182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62383"/>
              </p:ext>
            </p:extLst>
          </p:nvPr>
        </p:nvGraphicFramePr>
        <p:xfrm>
          <a:off x="8474435" y="54866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7846"/>
              </p:ext>
            </p:extLst>
          </p:nvPr>
        </p:nvGraphicFramePr>
        <p:xfrm>
          <a:off x="9297431" y="552297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45816"/>
              </p:ext>
            </p:extLst>
          </p:nvPr>
        </p:nvGraphicFramePr>
        <p:xfrm>
          <a:off x="10590847" y="550642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>
            <a:cxnSpLocks/>
          </p:cNvCxnSpPr>
          <p:nvPr/>
        </p:nvCxnSpPr>
        <p:spPr>
          <a:xfrm flipV="1">
            <a:off x="3319776" y="4172842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79C68E-C413-4333-8EEC-F5BD6641CE06}"/>
              </a:ext>
            </a:extLst>
          </p:cNvPr>
          <p:cNvGrpSpPr/>
          <p:nvPr/>
        </p:nvGrpSpPr>
        <p:grpSpPr>
          <a:xfrm>
            <a:off x="2788490" y="5396783"/>
            <a:ext cx="670717" cy="341656"/>
            <a:chOff x="2493215" y="4491147"/>
            <a:chExt cx="670717" cy="341656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 flipH="1" flipV="1">
            <a:off x="5149364" y="4174170"/>
            <a:ext cx="266400" cy="409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915CBE-B5F7-4B27-B098-E239C684AF02}"/>
              </a:ext>
            </a:extLst>
          </p:cNvPr>
          <p:cNvGrpSpPr/>
          <p:nvPr/>
        </p:nvGrpSpPr>
        <p:grpSpPr>
          <a:xfrm>
            <a:off x="5197882" y="5358078"/>
            <a:ext cx="670717" cy="341656"/>
            <a:chOff x="4902607" y="4452442"/>
            <a:chExt cx="670717" cy="34165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49AF130-4FA7-4667-8322-B34FBD075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607" y="4452442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D91316D-5BCC-4AE6-8D53-543C8462D3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7617" y="4452442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79E162-4B0F-4B72-BD19-3183440BC770}"/>
              </a:ext>
            </a:extLst>
          </p:cNvPr>
          <p:cNvGrpSpPr/>
          <p:nvPr/>
        </p:nvGrpSpPr>
        <p:grpSpPr>
          <a:xfrm>
            <a:off x="7743498" y="5366586"/>
            <a:ext cx="670717" cy="341656"/>
            <a:chOff x="7448223" y="4460950"/>
            <a:chExt cx="670717" cy="341656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A4ADB41-1E34-4A11-84CB-BACEAF15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8223" y="4460950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CB86B2B-16E8-4E26-91B7-C13F37365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3233" y="4460950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15D26D-9EAC-4D61-B2A4-5DCD126EC293}"/>
              </a:ext>
            </a:extLst>
          </p:cNvPr>
          <p:cNvGrpSpPr/>
          <p:nvPr/>
        </p:nvGrpSpPr>
        <p:grpSpPr>
          <a:xfrm>
            <a:off x="9857548" y="5377759"/>
            <a:ext cx="670717" cy="341656"/>
            <a:chOff x="9562273" y="4472123"/>
            <a:chExt cx="670717" cy="34165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2FFD7A3-C3DB-444D-9B93-E43B09A72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273" y="4472123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471472-C1DD-4C8A-933F-7DE858E79F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67283" y="4472123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2441BF-81FC-4697-820E-BE153ECBC52B}"/>
              </a:ext>
            </a:extLst>
          </p:cNvPr>
          <p:cNvCxnSpPr>
            <a:cxnSpLocks/>
          </p:cNvCxnSpPr>
          <p:nvPr/>
        </p:nvCxnSpPr>
        <p:spPr>
          <a:xfrm flipV="1">
            <a:off x="7913730" y="4118117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7771A-0F95-4C8E-A1BA-98E68C4C0DE9}"/>
              </a:ext>
            </a:extLst>
          </p:cNvPr>
          <p:cNvCxnSpPr>
            <a:cxnSpLocks/>
          </p:cNvCxnSpPr>
          <p:nvPr/>
        </p:nvCxnSpPr>
        <p:spPr>
          <a:xfrm flipH="1" flipV="1">
            <a:off x="9778747" y="4079091"/>
            <a:ext cx="266400" cy="437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97EE24-149C-478C-AED4-DA07C0B034E3}"/>
              </a:ext>
            </a:extLst>
          </p:cNvPr>
          <p:cNvCxnSpPr>
            <a:cxnSpLocks/>
          </p:cNvCxnSpPr>
          <p:nvPr/>
        </p:nvCxnSpPr>
        <p:spPr>
          <a:xfrm flipH="1" flipV="1">
            <a:off x="7177038" y="2862283"/>
            <a:ext cx="266400" cy="53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612FD50-1568-476D-92D2-5CA368022D82}"/>
              </a:ext>
            </a:extLst>
          </p:cNvPr>
          <p:cNvCxnSpPr>
            <a:cxnSpLocks/>
          </p:cNvCxnSpPr>
          <p:nvPr/>
        </p:nvCxnSpPr>
        <p:spPr>
          <a:xfrm flipV="1">
            <a:off x="6048800" y="2905905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005CAC44-41A6-40C1-A447-70CA2B221264}"/>
              </a:ext>
            </a:extLst>
          </p:cNvPr>
          <p:cNvSpPr txBox="1">
            <a:spLocks/>
          </p:cNvSpPr>
          <p:nvPr/>
        </p:nvSpPr>
        <p:spPr>
          <a:xfrm>
            <a:off x="2014085" y="-58784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1. Algorithm merge sort(low, height)</a:t>
            </a:r>
          </a:p>
          <a:p>
            <a:pPr algn="l"/>
            <a:r>
              <a:rPr lang="en-US" sz="1600" dirty="0"/>
              <a:t>2.	if (low &lt; heigh):</a:t>
            </a:r>
          </a:p>
          <a:p>
            <a:pPr algn="l"/>
            <a:r>
              <a:rPr lang="en-US" sz="1600" dirty="0"/>
              <a:t>3.		mid = (low + height)/2 </a:t>
            </a:r>
          </a:p>
          <a:p>
            <a:pPr algn="l"/>
            <a:r>
              <a:rPr lang="en-US" sz="1600" dirty="0"/>
              <a:t>4.		merge sort(low, mid)</a:t>
            </a:r>
          </a:p>
          <a:p>
            <a:pPr algn="l"/>
            <a:r>
              <a:rPr lang="en-US" sz="1600" dirty="0"/>
              <a:t>5.		merge sort(mid + 1, height)</a:t>
            </a:r>
          </a:p>
          <a:p>
            <a:pPr algn="l"/>
            <a:r>
              <a:rPr lang="en-US" sz="1600" dirty="0"/>
              <a:t>6.		merge (low, mid, height)</a:t>
            </a:r>
          </a:p>
          <a:p>
            <a:pPr algn="l"/>
            <a:endParaRPr lang="th-TH" sz="16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DC916F18-62B9-41BA-8092-99AC148CCDEB}"/>
              </a:ext>
            </a:extLst>
          </p:cNvPr>
          <p:cNvSpPr txBox="1">
            <a:spLocks/>
          </p:cNvSpPr>
          <p:nvPr/>
        </p:nvSpPr>
        <p:spPr>
          <a:xfrm>
            <a:off x="9135466" y="134160"/>
            <a:ext cx="291076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EE0D24-02A1-42E2-B47E-B45CE97687E3}"/>
              </a:ext>
            </a:extLst>
          </p:cNvPr>
          <p:cNvCxnSpPr>
            <a:cxnSpLocks/>
          </p:cNvCxnSpPr>
          <p:nvPr/>
        </p:nvCxnSpPr>
        <p:spPr>
          <a:xfrm flipV="1">
            <a:off x="1620387" y="2808237"/>
            <a:ext cx="0" cy="31030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04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597C-B338-42EE-984A-EF77D25A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7" y="528639"/>
            <a:ext cx="10018713" cy="981075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ตัวอย่างเพิ่มเติม</a:t>
            </a:r>
          </a:p>
        </p:txBody>
      </p:sp>
      <p:pic>
        <p:nvPicPr>
          <p:cNvPr id="4" name="Picture 3" descr="Merge sort - Wikiwand">
            <a:extLst>
              <a:ext uri="{FF2B5EF4-FFF2-40B4-BE49-F238E27FC236}">
                <a16:creationId xmlns:a16="http://schemas.microsoft.com/office/drawing/2014/main" id="{3A36A914-39F8-40A8-B6C1-3CA1F5AA53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43" y="1502573"/>
            <a:ext cx="5722620" cy="48910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B043DA-84F5-4C56-B355-CD315F02D1AA}"/>
              </a:ext>
            </a:extLst>
          </p:cNvPr>
          <p:cNvSpPr txBox="1">
            <a:spLocks/>
          </p:cNvSpPr>
          <p:nvPr/>
        </p:nvSpPr>
        <p:spPr>
          <a:xfrm>
            <a:off x="8297557" y="1509714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0FFAD-8760-42FE-AA5F-148CCBF4E6FC}"/>
              </a:ext>
            </a:extLst>
          </p:cNvPr>
          <p:cNvSpPr txBox="1">
            <a:spLocks/>
          </p:cNvSpPr>
          <p:nvPr/>
        </p:nvSpPr>
        <p:spPr>
          <a:xfrm>
            <a:off x="8689686" y="2254921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86E288-6535-46ED-A3E3-432A65ECBD51}"/>
              </a:ext>
            </a:extLst>
          </p:cNvPr>
          <p:cNvSpPr txBox="1">
            <a:spLocks/>
          </p:cNvSpPr>
          <p:nvPr/>
        </p:nvSpPr>
        <p:spPr>
          <a:xfrm>
            <a:off x="9510440" y="3009659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5CB82C-69FE-43EB-AB47-ED1FB6D04589}"/>
              </a:ext>
            </a:extLst>
          </p:cNvPr>
          <p:cNvSpPr txBox="1">
            <a:spLocks/>
          </p:cNvSpPr>
          <p:nvPr/>
        </p:nvSpPr>
        <p:spPr>
          <a:xfrm>
            <a:off x="9763710" y="372296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6C8EA1-5EBE-4EBD-9D09-B0EE86D0184F}"/>
              </a:ext>
            </a:extLst>
          </p:cNvPr>
          <p:cNvSpPr txBox="1">
            <a:spLocks/>
          </p:cNvSpPr>
          <p:nvPr/>
        </p:nvSpPr>
        <p:spPr>
          <a:xfrm>
            <a:off x="9422762" y="4509604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72BE05-26F1-4387-AE01-2C5333441365}"/>
              </a:ext>
            </a:extLst>
          </p:cNvPr>
          <p:cNvSpPr txBox="1">
            <a:spLocks/>
          </p:cNvSpPr>
          <p:nvPr/>
        </p:nvSpPr>
        <p:spPr>
          <a:xfrm>
            <a:off x="8436416" y="5213571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AE22F6-F5EA-4E69-B5C5-9C39C0F7D21E}"/>
              </a:ext>
            </a:extLst>
          </p:cNvPr>
          <p:cNvSpPr txBox="1">
            <a:spLocks/>
          </p:cNvSpPr>
          <p:nvPr/>
        </p:nvSpPr>
        <p:spPr>
          <a:xfrm>
            <a:off x="8095469" y="5899751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429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F95-3FAE-4A2F-A25F-189D38FD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366" y="723900"/>
            <a:ext cx="7340599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Balance Merge Sort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980C-70C9-484C-8677-01C4CE6A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811" y="1895474"/>
            <a:ext cx="9212264" cy="39147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จากที่กล่าวมาจากสไลด์ก่อนหน้านั้น เป็นการใช้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ในการเรียงลำดับ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element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 ข้อมูลใน ลิสต์ธรรมดาที่ยังไม่ผ่านการเรียงใดๆ ให้เป็น ลิสต์ที่ผ่านการเรียงลำดับ (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sorted list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โดย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Algorithm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เป็นลักษณะ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recursion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แต่ในหัวข้อนี้เราจะมาดูการ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ลิสต์ตั้งแต่สองลิสต์ขึ้นไป ซึ่งเรียกว่า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two-way-merge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และมากกว่าสองลิสต์ขึ้นไป 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K-way-merge sort 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19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DE5245-C9D0-410D-9FB2-54D8AF5DE1AF}"/>
              </a:ext>
            </a:extLst>
          </p:cNvPr>
          <p:cNvSpPr txBox="1">
            <a:spLocks/>
          </p:cNvSpPr>
          <p:nvPr/>
        </p:nvSpPr>
        <p:spPr>
          <a:xfrm>
            <a:off x="3261361" y="2255520"/>
            <a:ext cx="6360160" cy="2346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83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70E0-4F44-4301-AD85-2F400136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96" y="571500"/>
            <a:ext cx="9659939" cy="990599"/>
          </a:xfrm>
        </p:spPr>
        <p:txBody>
          <a:bodyPr/>
          <a:lstStyle/>
          <a:p>
            <a:r>
              <a:rPr lang="en-US" dirty="0"/>
              <a:t>External Sort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FDB0-01BD-4486-8D68-4212BD5B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696" y="1733550"/>
            <a:ext cx="10109204" cy="4552950"/>
          </a:xfrm>
        </p:spPr>
        <p:txBody>
          <a:bodyPr>
            <a:noAutofit/>
          </a:bodyPr>
          <a:lstStyle/>
          <a:p>
            <a:pPr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การเรียงลำดับภายนอก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คือ อัลกอรึทึมการเรียงลำดับที่สามารถ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จัดการข้อมูล จำนวนมหาศาลได้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เมื่อข้อมูลจัดเรียงไม่พอดี (fit) กับ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หน่วยความจำหลัก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ของคอมพิวเตอร์ (RAM) และจะต้องอยู่ในหน่วยความจำภายนอกที่ช้ากว่า (Hard drive) แทน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การเรียงลำดับภายนอก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มักใช้อัลกอริทึมแบบไฮบริด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ในการเรียงลำดับส่วนของข้อมูล ที่มีขนาดเล็ก ข้อมูลจะถูกใส่ลงในหน่วยความจำหลัก จะถูกอ่าน จัดเรียง และเขียนลงในไฟล์ชั่วคราว ซึ่งในขั้นตอนการรวม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ไฟล์ย่อย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ที่เรียงลำดับจะถูก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รวมเป็นไฟล์ใหญ่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ไฟล์เดียว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08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44018"/>
              </p:ext>
            </p:extLst>
          </p:nvPr>
        </p:nvGraphicFramePr>
        <p:xfrm>
          <a:off x="2913063" y="170878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999582" y="83915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5189853" y="83915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771517"/>
              </p:ext>
            </p:extLst>
          </p:nvPr>
        </p:nvGraphicFramePr>
        <p:xfrm>
          <a:off x="2894013" y="256317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48718"/>
              </p:ext>
            </p:extLst>
          </p:nvPr>
        </p:nvGraphicFramePr>
        <p:xfrm>
          <a:off x="2913063" y="341757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F42DFB-A600-46D9-A251-0B98B18AB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685041"/>
              </p:ext>
            </p:extLst>
          </p:nvPr>
        </p:nvGraphicFramePr>
        <p:xfrm>
          <a:off x="2894012" y="42576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455673"/>
              </p:ext>
            </p:extLst>
          </p:nvPr>
        </p:nvGraphicFramePr>
        <p:xfrm>
          <a:off x="5113338" y="170878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103432"/>
              </p:ext>
            </p:extLst>
          </p:nvPr>
        </p:nvGraphicFramePr>
        <p:xfrm>
          <a:off x="5094288" y="256317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35262"/>
              </p:ext>
            </p:extLst>
          </p:nvPr>
        </p:nvGraphicFramePr>
        <p:xfrm>
          <a:off x="5113338" y="341757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AFE8404-157E-4238-80B0-3965F08B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338411"/>
              </p:ext>
            </p:extLst>
          </p:nvPr>
        </p:nvGraphicFramePr>
        <p:xfrm>
          <a:off x="5094287" y="42576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7326998" y="990126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A68828F8-2BDE-486C-8461-3DBF01E2D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190814"/>
              </p:ext>
            </p:extLst>
          </p:nvPr>
        </p:nvGraphicFramePr>
        <p:xfrm>
          <a:off x="7326999" y="177974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96EBF30-1255-4E54-93A1-88EAD404F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066476"/>
              </p:ext>
            </p:extLst>
          </p:nvPr>
        </p:nvGraphicFramePr>
        <p:xfrm>
          <a:off x="7301158" y="269224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92C88B-4DF1-4A6A-9113-B838D40DA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264391"/>
              </p:ext>
            </p:extLst>
          </p:nvPr>
        </p:nvGraphicFramePr>
        <p:xfrm>
          <a:off x="7320208" y="354663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10A68416-9EB3-4A63-8425-2BA8DC03E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581707"/>
              </p:ext>
            </p:extLst>
          </p:nvPr>
        </p:nvGraphicFramePr>
        <p:xfrm>
          <a:off x="7294562" y="430363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97EA704C-CF95-493A-9271-A9DBB181AABE}"/>
              </a:ext>
            </a:extLst>
          </p:cNvPr>
          <p:cNvSpPr txBox="1">
            <a:spLocks/>
          </p:cNvSpPr>
          <p:nvPr/>
        </p:nvSpPr>
        <p:spPr>
          <a:xfrm>
            <a:off x="3606576" y="1656399"/>
            <a:ext cx="1500840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A[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B [j]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4818C26-E48C-43F4-9615-19D4909CC65D}"/>
              </a:ext>
            </a:extLst>
          </p:cNvPr>
          <p:cNvGrpSpPr/>
          <p:nvPr/>
        </p:nvGrpSpPr>
        <p:grpSpPr>
          <a:xfrm>
            <a:off x="6286961" y="1757840"/>
            <a:ext cx="872740" cy="518160"/>
            <a:chOff x="6300380" y="2486025"/>
            <a:chExt cx="872740" cy="518160"/>
          </a:xfrm>
        </p:grpSpPr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2852B4E-9047-4FE6-925B-9EE18E6E88F3}"/>
                </a:ext>
              </a:extLst>
            </p:cNvPr>
            <p:cNvSpPr txBox="1">
              <a:spLocks/>
            </p:cNvSpPr>
            <p:nvPr/>
          </p:nvSpPr>
          <p:spPr>
            <a:xfrm>
              <a:off x="6390482" y="2486025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j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CF2F39-E01B-4ACB-9055-5A071DBB53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380" y="2687612"/>
              <a:ext cx="348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EFBE50-3B2A-4ACB-B568-A79EC8922C61}"/>
              </a:ext>
            </a:extLst>
          </p:cNvPr>
          <p:cNvGrpSpPr/>
          <p:nvPr/>
        </p:nvGrpSpPr>
        <p:grpSpPr>
          <a:xfrm>
            <a:off x="1294607" y="1779749"/>
            <a:ext cx="1093401" cy="474343"/>
            <a:chOff x="1323182" y="2477453"/>
            <a:chExt cx="957160" cy="518160"/>
          </a:xfrm>
        </p:grpSpPr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099A0350-BC6C-40D3-A051-F166E2EF20C8}"/>
                </a:ext>
              </a:extLst>
            </p:cNvPr>
            <p:cNvSpPr txBox="1">
              <a:spLocks/>
            </p:cNvSpPr>
            <p:nvPr/>
          </p:nvSpPr>
          <p:spPr>
            <a:xfrm>
              <a:off x="1323182" y="2477453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F877B3-1362-461A-908B-ED94D162851D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97" y="2658256"/>
              <a:ext cx="3490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473BE23-71AF-4344-8327-E1BBE4748B5A}"/>
              </a:ext>
            </a:extLst>
          </p:cNvPr>
          <p:cNvGrpSpPr/>
          <p:nvPr/>
        </p:nvGrpSpPr>
        <p:grpSpPr>
          <a:xfrm>
            <a:off x="8632034" y="1817845"/>
            <a:ext cx="892583" cy="518160"/>
            <a:chOff x="8725917" y="2433636"/>
            <a:chExt cx="892583" cy="518160"/>
          </a:xfrm>
        </p:grpSpPr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890510F-9CD8-40AA-B941-50FFE3BAE70A}"/>
                </a:ext>
              </a:extLst>
            </p:cNvPr>
            <p:cNvSpPr txBox="1">
              <a:spLocks/>
            </p:cNvSpPr>
            <p:nvPr/>
          </p:nvSpPr>
          <p:spPr>
            <a:xfrm>
              <a:off x="8835862" y="2433636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k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966712-015D-4D61-AA6B-25ADD428E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5917" y="2658256"/>
              <a:ext cx="348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A01245A-8E59-4FB9-AE07-9980930DD26F}"/>
              </a:ext>
            </a:extLst>
          </p:cNvPr>
          <p:cNvSpPr txBox="1">
            <a:spLocks/>
          </p:cNvSpPr>
          <p:nvPr/>
        </p:nvSpPr>
        <p:spPr>
          <a:xfrm>
            <a:off x="9688498" y="990126"/>
            <a:ext cx="2417790" cy="1332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&lt; B[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Copy A[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to list C[k]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Else : Copy B[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to list C [k]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0192EB7-D27F-4A38-98CB-C0377B1A8FD0}"/>
              </a:ext>
            </a:extLst>
          </p:cNvPr>
          <p:cNvSpPr txBox="1">
            <a:spLocks/>
          </p:cNvSpPr>
          <p:nvPr/>
        </p:nvSpPr>
        <p:spPr>
          <a:xfrm>
            <a:off x="7472332" y="183975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DAB60336-F44A-4854-A6DC-1FEF6C41E691}"/>
              </a:ext>
            </a:extLst>
          </p:cNvPr>
          <p:cNvSpPr txBox="1">
            <a:spLocks/>
          </p:cNvSpPr>
          <p:nvPr/>
        </p:nvSpPr>
        <p:spPr>
          <a:xfrm>
            <a:off x="7454704" y="2726766"/>
            <a:ext cx="475541" cy="4326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5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D3638020-95CE-48DD-95E2-9699318E5F16}"/>
              </a:ext>
            </a:extLst>
          </p:cNvPr>
          <p:cNvSpPr txBox="1">
            <a:spLocks/>
          </p:cNvSpPr>
          <p:nvPr/>
        </p:nvSpPr>
        <p:spPr>
          <a:xfrm>
            <a:off x="7472332" y="3589935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8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568A38C3-7FEF-4229-BED1-9D531FBD1ED8}"/>
              </a:ext>
            </a:extLst>
          </p:cNvPr>
          <p:cNvSpPr txBox="1">
            <a:spLocks/>
          </p:cNvSpPr>
          <p:nvPr/>
        </p:nvSpPr>
        <p:spPr>
          <a:xfrm>
            <a:off x="7472332" y="443055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77" name="Content Placeholder 4">
            <a:extLst>
              <a:ext uri="{FF2B5EF4-FFF2-40B4-BE49-F238E27FC236}">
                <a16:creationId xmlns:a16="http://schemas.microsoft.com/office/drawing/2014/main" id="{15A4ACBF-1F62-40C3-A5D4-CACA11393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41252"/>
              </p:ext>
            </p:extLst>
          </p:nvPr>
        </p:nvGraphicFramePr>
        <p:xfrm>
          <a:off x="7285365" y="52120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78" name="Title 1">
            <a:extLst>
              <a:ext uri="{FF2B5EF4-FFF2-40B4-BE49-F238E27FC236}">
                <a16:creationId xmlns:a16="http://schemas.microsoft.com/office/drawing/2014/main" id="{A0C99CB2-09FD-47CA-BB01-C3AAADE12E15}"/>
              </a:ext>
            </a:extLst>
          </p:cNvPr>
          <p:cNvSpPr txBox="1">
            <a:spLocks/>
          </p:cNvSpPr>
          <p:nvPr/>
        </p:nvSpPr>
        <p:spPr>
          <a:xfrm>
            <a:off x="7479544" y="5313513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26F891B5-0B89-42C9-94D3-C0A494C81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868158"/>
              </p:ext>
            </p:extLst>
          </p:nvPr>
        </p:nvGraphicFramePr>
        <p:xfrm>
          <a:off x="7294562" y="428124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80" name="Title 1">
            <a:extLst>
              <a:ext uri="{FF2B5EF4-FFF2-40B4-BE49-F238E27FC236}">
                <a16:creationId xmlns:a16="http://schemas.microsoft.com/office/drawing/2014/main" id="{00D4331A-80B5-4F72-973E-A45EC0047F31}"/>
              </a:ext>
            </a:extLst>
          </p:cNvPr>
          <p:cNvSpPr txBox="1">
            <a:spLocks/>
          </p:cNvSpPr>
          <p:nvPr/>
        </p:nvSpPr>
        <p:spPr>
          <a:xfrm>
            <a:off x="7326998" y="4408163"/>
            <a:ext cx="6447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15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graphicFrame>
        <p:nvGraphicFramePr>
          <p:cNvPr id="81" name="Content Placeholder 4">
            <a:extLst>
              <a:ext uri="{FF2B5EF4-FFF2-40B4-BE49-F238E27FC236}">
                <a16:creationId xmlns:a16="http://schemas.microsoft.com/office/drawing/2014/main" id="{2EFD1335-CF02-4035-B019-1B8E0ED1B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754276"/>
              </p:ext>
            </p:extLst>
          </p:nvPr>
        </p:nvGraphicFramePr>
        <p:xfrm>
          <a:off x="7287310" y="522684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82" name="Title 1">
            <a:extLst>
              <a:ext uri="{FF2B5EF4-FFF2-40B4-BE49-F238E27FC236}">
                <a16:creationId xmlns:a16="http://schemas.microsoft.com/office/drawing/2014/main" id="{8E8068B8-F380-499E-A6B6-B3DFE4C9639C}"/>
              </a:ext>
            </a:extLst>
          </p:cNvPr>
          <p:cNvSpPr txBox="1">
            <a:spLocks/>
          </p:cNvSpPr>
          <p:nvPr/>
        </p:nvSpPr>
        <p:spPr>
          <a:xfrm>
            <a:off x="9103879" y="244397"/>
            <a:ext cx="3088121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33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00065 0.1298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4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0026 0.1300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0234 0.1189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594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12986 L -1.45833E-6 0.2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25 L -0.00013 0.3754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7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3009 L -1.66667E-6 0.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11899 L -0.00234 0.24445 " pathEditMode="relative" rAng="0" ptsTypes="AA">
                                      <p:cBhvr>
                                        <p:cTn id="157" dur="1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625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7546 L -0.0013 0.5125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08867 -0.13518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6759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-0.2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6.25E-7 -0.25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1.875E-6 -0.25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1.45833E-6 -0.25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5125 L 1.45833E-6 0.25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13264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1.875E-6 -0.25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6.25E-7 -0.25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1.875E-6 -0.25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1.875E-6 -0.25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2.70833E-6 -0.25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2.91667E-6 -0.25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25 L -0.00013 0.37547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995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24444 L -0.00364 0.374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25 L -0.00234 0.37732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551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7546 L -0.0013 0.5125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3" grpId="1"/>
      <p:bldP spid="32" grpId="0"/>
      <p:bldP spid="41" grpId="0"/>
      <p:bldP spid="42" grpId="0"/>
      <p:bldP spid="42" grpId="1"/>
      <p:bldP spid="74" grpId="0"/>
      <p:bldP spid="74" grpId="1"/>
      <p:bldP spid="75" grpId="0"/>
      <p:bldP spid="75" grpId="1"/>
      <p:bldP spid="76" grpId="0"/>
      <p:bldP spid="76" grpId="1"/>
      <p:bldP spid="78" grpId="0"/>
      <p:bldP spid="78" grpId="1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773326"/>
              </p:ext>
            </p:extLst>
          </p:nvPr>
        </p:nvGraphicFramePr>
        <p:xfrm>
          <a:off x="2193801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FB0F771-420D-4B71-9165-E722BE916A02}"/>
              </a:ext>
            </a:extLst>
          </p:cNvPr>
          <p:cNvSpPr txBox="1">
            <a:spLocks/>
          </p:cNvSpPr>
          <p:nvPr/>
        </p:nvSpPr>
        <p:spPr>
          <a:xfrm>
            <a:off x="9113483" y="145811"/>
            <a:ext cx="3088121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270552" y="178517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4460823" y="178517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801023"/>
              </p:ext>
            </p:extLst>
          </p:nvPr>
        </p:nvGraphicFramePr>
        <p:xfrm>
          <a:off x="2174751" y="17179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751026"/>
              </p:ext>
            </p:extLst>
          </p:nvPr>
        </p:nvGraphicFramePr>
        <p:xfrm>
          <a:off x="2193801" y="25723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F42DFB-A600-46D9-A251-0B98B18AB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973608"/>
              </p:ext>
            </p:extLst>
          </p:nvPr>
        </p:nvGraphicFramePr>
        <p:xfrm>
          <a:off x="2174750" y="341249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298938"/>
              </p:ext>
            </p:extLst>
          </p:nvPr>
        </p:nvGraphicFramePr>
        <p:xfrm>
          <a:off x="4394076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509827"/>
              </p:ext>
            </p:extLst>
          </p:nvPr>
        </p:nvGraphicFramePr>
        <p:xfrm>
          <a:off x="4375026" y="17179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926218"/>
              </p:ext>
            </p:extLst>
          </p:nvPr>
        </p:nvGraphicFramePr>
        <p:xfrm>
          <a:off x="4394076" y="25723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AFE8404-157E-4238-80B0-3965F08B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041471"/>
              </p:ext>
            </p:extLst>
          </p:nvPr>
        </p:nvGraphicFramePr>
        <p:xfrm>
          <a:off x="4375025" y="341249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6464048" y="163751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3F7A4BEB-EB1F-4398-A989-684B67A41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332988"/>
              </p:ext>
            </p:extLst>
          </p:nvPr>
        </p:nvGraphicFramePr>
        <p:xfrm>
          <a:off x="6448483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EC4C804-F630-4641-9630-CEE866A56B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832749"/>
              </p:ext>
            </p:extLst>
          </p:nvPr>
        </p:nvGraphicFramePr>
        <p:xfrm>
          <a:off x="6422642" y="17760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90167743-A2EA-4CC4-8EA5-9E70A3953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76857"/>
              </p:ext>
            </p:extLst>
          </p:nvPr>
        </p:nvGraphicFramePr>
        <p:xfrm>
          <a:off x="6441692" y="26304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BF1E4ECA-375A-47B9-858F-0AFD6026B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609723"/>
              </p:ext>
            </p:extLst>
          </p:nvPr>
        </p:nvGraphicFramePr>
        <p:xfrm>
          <a:off x="6440267" y="349750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46" name="Title 1">
            <a:extLst>
              <a:ext uri="{FF2B5EF4-FFF2-40B4-BE49-F238E27FC236}">
                <a16:creationId xmlns:a16="http://schemas.microsoft.com/office/drawing/2014/main" id="{82B1E0A7-58E3-40D3-989A-98C36BE96BFF}"/>
              </a:ext>
            </a:extLst>
          </p:cNvPr>
          <p:cNvSpPr txBox="1">
            <a:spLocks/>
          </p:cNvSpPr>
          <p:nvPr/>
        </p:nvSpPr>
        <p:spPr>
          <a:xfrm>
            <a:off x="6593816" y="923610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FDC935FA-82C1-4A2C-9F7A-843687091192}"/>
              </a:ext>
            </a:extLst>
          </p:cNvPr>
          <p:cNvSpPr txBox="1">
            <a:spLocks/>
          </p:cNvSpPr>
          <p:nvPr/>
        </p:nvSpPr>
        <p:spPr>
          <a:xfrm>
            <a:off x="6576188" y="176895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5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9C4FEFA4-3D41-4610-911F-76FD38E92638}"/>
              </a:ext>
            </a:extLst>
          </p:cNvPr>
          <p:cNvSpPr txBox="1">
            <a:spLocks/>
          </p:cNvSpPr>
          <p:nvPr/>
        </p:nvSpPr>
        <p:spPr>
          <a:xfrm>
            <a:off x="6593816" y="2645252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8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35209352-424C-4E74-B14C-802DD7A9675E}"/>
              </a:ext>
            </a:extLst>
          </p:cNvPr>
          <p:cNvSpPr txBox="1">
            <a:spLocks/>
          </p:cNvSpPr>
          <p:nvPr/>
        </p:nvSpPr>
        <p:spPr>
          <a:xfrm>
            <a:off x="6617598" y="355608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9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id="{54359947-F301-452B-814D-F1F619E96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716675"/>
              </p:ext>
            </p:extLst>
          </p:nvPr>
        </p:nvGraphicFramePr>
        <p:xfrm>
          <a:off x="6464049" y="524890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83DDDFD0-1236-4ADA-A1D1-0F88EFB768D6}"/>
              </a:ext>
            </a:extLst>
          </p:cNvPr>
          <p:cNvSpPr txBox="1">
            <a:spLocks/>
          </p:cNvSpPr>
          <p:nvPr/>
        </p:nvSpPr>
        <p:spPr>
          <a:xfrm>
            <a:off x="6576188" y="5354425"/>
            <a:ext cx="558675" cy="3391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15</a:t>
            </a:r>
            <a:endParaRPr lang="th-TH" sz="24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C16EF326-9243-47E5-AFDD-185F82C56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28264"/>
              </p:ext>
            </p:extLst>
          </p:nvPr>
        </p:nvGraphicFramePr>
        <p:xfrm>
          <a:off x="6422639" y="43372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B321CD6B-844D-4680-AE12-330083E5D2FC}"/>
              </a:ext>
            </a:extLst>
          </p:cNvPr>
          <p:cNvSpPr txBox="1">
            <a:spLocks/>
          </p:cNvSpPr>
          <p:nvPr/>
        </p:nvSpPr>
        <p:spPr>
          <a:xfrm>
            <a:off x="6458600" y="4409123"/>
            <a:ext cx="676264" cy="3796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12</a:t>
            </a:r>
            <a:endParaRPr lang="th-TH" sz="24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id="{B46271F9-38D0-4D2F-8AB5-DE640B00EB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520501"/>
              </p:ext>
            </p:extLst>
          </p:nvPr>
        </p:nvGraphicFramePr>
        <p:xfrm>
          <a:off x="6458599" y="607345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BED280D9-ADA9-4F80-9545-FA7E5445679D}"/>
              </a:ext>
            </a:extLst>
          </p:cNvPr>
          <p:cNvSpPr txBox="1">
            <a:spLocks/>
          </p:cNvSpPr>
          <p:nvPr/>
        </p:nvSpPr>
        <p:spPr>
          <a:xfrm>
            <a:off x="1941795" y="4365290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503B4B7D-DB79-412F-A74B-3A4D2B176B6A}"/>
              </a:ext>
            </a:extLst>
          </p:cNvPr>
          <p:cNvSpPr txBox="1">
            <a:spLocks/>
          </p:cNvSpPr>
          <p:nvPr/>
        </p:nvSpPr>
        <p:spPr>
          <a:xfrm>
            <a:off x="4127398" y="4385944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0D7BCE9D-0FE0-4E64-A813-9C38B964086A}"/>
              </a:ext>
            </a:extLst>
          </p:cNvPr>
          <p:cNvSpPr txBox="1">
            <a:spLocks/>
          </p:cNvSpPr>
          <p:nvPr/>
        </p:nvSpPr>
        <p:spPr>
          <a:xfrm>
            <a:off x="8169818" y="863605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0" i="0" dirty="0">
                <a:effectLst/>
                <a:latin typeface="arial" panose="020B0604020202020204" pitchFamily="34" charset="0"/>
              </a:rPr>
              <a:t>Θ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M+n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69CC5E63-5CED-4DDA-92BF-7FE2A196372E}"/>
              </a:ext>
            </a:extLst>
          </p:cNvPr>
          <p:cNvSpPr txBox="1">
            <a:spLocks/>
          </p:cNvSpPr>
          <p:nvPr/>
        </p:nvSpPr>
        <p:spPr>
          <a:xfrm>
            <a:off x="7975600" y="1584649"/>
            <a:ext cx="4053840" cy="44888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 Merge(A, B,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m,n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1; j = 1; k=1;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while(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&lt;= m &amp; j &lt;= n)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if (A[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&lt; B[j] 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C[k++] = 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++];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else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C[k++] = B[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j++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for(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&lt;= m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++)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C[k++] = 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(; j &lt;= n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j++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C[k++] = B[j];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892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968"/>
              </p:ext>
            </p:extLst>
          </p:nvPr>
        </p:nvGraphicFramePr>
        <p:xfrm>
          <a:off x="2324973" y="87975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401724" y="19466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3593147" y="187590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605236"/>
              </p:ext>
            </p:extLst>
          </p:nvPr>
        </p:nvGraphicFramePr>
        <p:xfrm>
          <a:off x="2305923" y="1734143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858088"/>
              </p:ext>
            </p:extLst>
          </p:nvPr>
        </p:nvGraphicFramePr>
        <p:xfrm>
          <a:off x="2324973" y="2588534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285205"/>
              </p:ext>
            </p:extLst>
          </p:nvPr>
        </p:nvGraphicFramePr>
        <p:xfrm>
          <a:off x="3526400" y="87267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357269"/>
              </p:ext>
            </p:extLst>
          </p:nvPr>
        </p:nvGraphicFramePr>
        <p:xfrm>
          <a:off x="3507350" y="172706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671827"/>
              </p:ext>
            </p:extLst>
          </p:nvPr>
        </p:nvGraphicFramePr>
        <p:xfrm>
          <a:off x="3526400" y="258146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4682857" y="18399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B1E0A7-58E3-40D3-989A-98C36BE96BFF}"/>
              </a:ext>
            </a:extLst>
          </p:cNvPr>
          <p:cNvSpPr txBox="1">
            <a:spLocks/>
          </p:cNvSpPr>
          <p:nvPr/>
        </p:nvSpPr>
        <p:spPr>
          <a:xfrm>
            <a:off x="4812625" y="94385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1BBCB86C-A16E-4878-9461-E0BC41E70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743848"/>
              </p:ext>
            </p:extLst>
          </p:nvPr>
        </p:nvGraphicFramePr>
        <p:xfrm>
          <a:off x="4682857" y="88384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E7E02A8C-1688-4B57-A5AB-2D5290FF0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912555"/>
              </p:ext>
            </p:extLst>
          </p:nvPr>
        </p:nvGraphicFramePr>
        <p:xfrm>
          <a:off x="4663807" y="173823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795BC6EC-2AF3-4BB3-908F-DE16E64CB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617097"/>
              </p:ext>
            </p:extLst>
          </p:nvPr>
        </p:nvGraphicFramePr>
        <p:xfrm>
          <a:off x="4682857" y="259263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1DF7F73F-0C44-4B17-9814-8957A22DE1A9}"/>
              </a:ext>
            </a:extLst>
          </p:cNvPr>
          <p:cNvSpPr txBox="1">
            <a:spLocks/>
          </p:cNvSpPr>
          <p:nvPr/>
        </p:nvSpPr>
        <p:spPr>
          <a:xfrm>
            <a:off x="5962229" y="95933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CFD60BBF-BF37-4C8F-8666-0E7B15E54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251009"/>
              </p:ext>
            </p:extLst>
          </p:nvPr>
        </p:nvGraphicFramePr>
        <p:xfrm>
          <a:off x="5832461" y="89932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B56D0913-A100-462F-9C53-386F0767F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847175"/>
              </p:ext>
            </p:extLst>
          </p:nvPr>
        </p:nvGraphicFramePr>
        <p:xfrm>
          <a:off x="5813411" y="175371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C7D45965-AFB0-44FF-9A37-71DF1E7C4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961688"/>
              </p:ext>
            </p:extLst>
          </p:nvPr>
        </p:nvGraphicFramePr>
        <p:xfrm>
          <a:off x="5832461" y="260811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9" name="Title 1">
            <a:extLst>
              <a:ext uri="{FF2B5EF4-FFF2-40B4-BE49-F238E27FC236}">
                <a16:creationId xmlns:a16="http://schemas.microsoft.com/office/drawing/2014/main" id="{8F9EF648-44C9-42A3-BDA0-3D8F2FA1C563}"/>
              </a:ext>
            </a:extLst>
          </p:cNvPr>
          <p:cNvSpPr txBox="1">
            <a:spLocks/>
          </p:cNvSpPr>
          <p:nvPr/>
        </p:nvSpPr>
        <p:spPr>
          <a:xfrm>
            <a:off x="5904931" y="18399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322AE0F-D30D-4E67-B2CE-0542B9A24E1A}"/>
              </a:ext>
            </a:extLst>
          </p:cNvPr>
          <p:cNvSpPr txBox="1">
            <a:spLocks/>
          </p:cNvSpPr>
          <p:nvPr/>
        </p:nvSpPr>
        <p:spPr>
          <a:xfrm>
            <a:off x="7017640" y="3445354"/>
            <a:ext cx="4475731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ใช้การแยก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merge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สองลิสต์เข้าด้วยกัน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8EE86-3318-451E-BFE2-23B0E71C605A}"/>
              </a:ext>
            </a:extLst>
          </p:cNvPr>
          <p:cNvGrpSpPr/>
          <p:nvPr/>
        </p:nvGrpSpPr>
        <p:grpSpPr>
          <a:xfrm>
            <a:off x="2964505" y="3233481"/>
            <a:ext cx="790986" cy="534517"/>
            <a:chOff x="3452884" y="3288950"/>
            <a:chExt cx="790986" cy="53451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5749A6-DA16-41F0-BC4F-FE5E1479D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05E950B-EA26-41B8-A1F0-895BB28A7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6E37BC-6D9D-49B2-A747-1E59E69D6F73}"/>
              </a:ext>
            </a:extLst>
          </p:cNvPr>
          <p:cNvGrpSpPr/>
          <p:nvPr/>
        </p:nvGrpSpPr>
        <p:grpSpPr>
          <a:xfrm>
            <a:off x="5171243" y="3179762"/>
            <a:ext cx="790986" cy="534517"/>
            <a:chOff x="3452884" y="3288950"/>
            <a:chExt cx="790986" cy="53451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A5E6CF-49EC-464D-AA75-30F9F596EB16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7F24D6-39F6-4A30-954C-F4A3FF183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Content Placeholder 4">
            <a:extLst>
              <a:ext uri="{FF2B5EF4-FFF2-40B4-BE49-F238E27FC236}">
                <a16:creationId xmlns:a16="http://schemas.microsoft.com/office/drawing/2014/main" id="{23295899-FAA4-414F-96B3-530E0C47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583291"/>
              </p:ext>
            </p:extLst>
          </p:nvPr>
        </p:nvGraphicFramePr>
        <p:xfrm>
          <a:off x="2964505" y="4061195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4">
            <a:extLst>
              <a:ext uri="{FF2B5EF4-FFF2-40B4-BE49-F238E27FC236}">
                <a16:creationId xmlns:a16="http://schemas.microsoft.com/office/drawing/2014/main" id="{4EF4054E-9760-4600-89D7-7F1BDBC87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900622"/>
              </p:ext>
            </p:extLst>
          </p:nvPr>
        </p:nvGraphicFramePr>
        <p:xfrm>
          <a:off x="5187248" y="4049633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5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46" grpId="0"/>
      <p:bldP spid="34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2D665DF5-818F-42C7-A8FE-4DA90B9633E9}"/>
              </a:ext>
            </a:extLst>
          </p:cNvPr>
          <p:cNvSpPr txBox="1">
            <a:spLocks/>
          </p:cNvSpPr>
          <p:nvPr/>
        </p:nvSpPr>
        <p:spPr>
          <a:xfrm>
            <a:off x="7062397" y="2769661"/>
            <a:ext cx="2911572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8EE86-3318-451E-BFE2-23B0E71C605A}"/>
              </a:ext>
            </a:extLst>
          </p:cNvPr>
          <p:cNvGrpSpPr/>
          <p:nvPr/>
        </p:nvGrpSpPr>
        <p:grpSpPr>
          <a:xfrm>
            <a:off x="3287561" y="3220504"/>
            <a:ext cx="790986" cy="534517"/>
            <a:chOff x="3452884" y="3288950"/>
            <a:chExt cx="790986" cy="53451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5749A6-DA16-41F0-BC4F-FE5E1479D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05E950B-EA26-41B8-A1F0-895BB28A7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Content Placeholder 4">
            <a:extLst>
              <a:ext uri="{FF2B5EF4-FFF2-40B4-BE49-F238E27FC236}">
                <a16:creationId xmlns:a16="http://schemas.microsoft.com/office/drawing/2014/main" id="{23295899-FAA4-414F-96B3-530E0C47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231588"/>
              </p:ext>
            </p:extLst>
          </p:nvPr>
        </p:nvGraphicFramePr>
        <p:xfrm>
          <a:off x="2612080" y="451220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4">
            <a:extLst>
              <a:ext uri="{FF2B5EF4-FFF2-40B4-BE49-F238E27FC236}">
                <a16:creationId xmlns:a16="http://schemas.microsoft.com/office/drawing/2014/main" id="{4EF4054E-9760-4600-89D7-7F1BDBC87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47658"/>
              </p:ext>
            </p:extLst>
          </p:nvPr>
        </p:nvGraphicFramePr>
        <p:xfrm>
          <a:off x="4078547" y="451220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CA51FAF-25AB-4282-91F3-275BE0B1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18161"/>
              </p:ext>
            </p:extLst>
          </p:nvPr>
        </p:nvGraphicFramePr>
        <p:xfrm>
          <a:off x="1050545" y="4064828"/>
          <a:ext cx="81279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898531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66390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29934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63282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704307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362561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49847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103936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81346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222493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936699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552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18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19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9388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7FBF85-8B56-446C-86ED-73128CD9889E}"/>
              </a:ext>
            </a:extLst>
          </p:cNvPr>
          <p:cNvCxnSpPr/>
          <p:nvPr/>
        </p:nvCxnSpPr>
        <p:spPr>
          <a:xfrm>
            <a:off x="5200650" y="0"/>
            <a:ext cx="0" cy="3751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C6EB6-8CBB-40B7-AA75-121263FC1A65}"/>
              </a:ext>
            </a:extLst>
          </p:cNvPr>
          <p:cNvCxnSpPr>
            <a:cxnSpLocks/>
          </p:cNvCxnSpPr>
          <p:nvPr/>
        </p:nvCxnSpPr>
        <p:spPr>
          <a:xfrm flipH="1">
            <a:off x="5200651" y="3760051"/>
            <a:ext cx="68770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C15877-CAAD-41E7-A0E5-E8C4A7283F32}"/>
              </a:ext>
            </a:extLst>
          </p:cNvPr>
          <p:cNvGrpSpPr/>
          <p:nvPr/>
        </p:nvGrpSpPr>
        <p:grpSpPr>
          <a:xfrm>
            <a:off x="5650967" y="441701"/>
            <a:ext cx="2491322" cy="2470210"/>
            <a:chOff x="5508092" y="174537"/>
            <a:chExt cx="2491322" cy="2470210"/>
          </a:xfrm>
        </p:grpSpPr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707524D4-82A3-46BC-AAAE-EC09EAC3DD4C}"/>
                </a:ext>
              </a:extLst>
            </p:cNvPr>
            <p:cNvSpPr txBox="1">
              <a:spLocks/>
            </p:cNvSpPr>
            <p:nvPr/>
          </p:nvSpPr>
          <p:spPr>
            <a:xfrm>
              <a:off x="5508092" y="174537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A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3F5DCE0C-527E-4220-B718-E29851365895}"/>
                </a:ext>
              </a:extLst>
            </p:cNvPr>
            <p:cNvSpPr txBox="1">
              <a:spLocks/>
            </p:cNvSpPr>
            <p:nvPr/>
          </p:nvSpPr>
          <p:spPr>
            <a:xfrm>
              <a:off x="6130384" y="180843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B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E3786C50-C259-422F-BD4B-DD5239E672BD}"/>
                </a:ext>
              </a:extLst>
            </p:cNvPr>
            <p:cNvSpPr txBox="1">
              <a:spLocks/>
            </p:cNvSpPr>
            <p:nvPr/>
          </p:nvSpPr>
          <p:spPr>
            <a:xfrm>
              <a:off x="6753753" y="203438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C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55DC382F-E2CA-4A51-8404-782A56F9FFEA}"/>
                </a:ext>
              </a:extLst>
            </p:cNvPr>
            <p:cNvSpPr txBox="1">
              <a:spLocks/>
            </p:cNvSpPr>
            <p:nvPr/>
          </p:nvSpPr>
          <p:spPr>
            <a:xfrm>
              <a:off x="7524219" y="203438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D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201C0451-2515-4783-B03E-F5A8EFC46C36}"/>
                </a:ext>
              </a:extLst>
            </p:cNvPr>
            <p:cNvSpPr txBox="1">
              <a:spLocks/>
            </p:cNvSpPr>
            <p:nvPr/>
          </p:nvSpPr>
          <p:spPr>
            <a:xfrm>
              <a:off x="5722413" y="901002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1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Title 1">
              <a:extLst>
                <a:ext uri="{FF2B5EF4-FFF2-40B4-BE49-F238E27FC236}">
                  <a16:creationId xmlns:a16="http://schemas.microsoft.com/office/drawing/2014/main" id="{B7512E87-F577-4FC3-902F-7103AC105221}"/>
                </a:ext>
              </a:extLst>
            </p:cNvPr>
            <p:cNvSpPr txBox="1">
              <a:spLocks/>
            </p:cNvSpPr>
            <p:nvPr/>
          </p:nvSpPr>
          <p:spPr>
            <a:xfrm>
              <a:off x="5994394" y="1595827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2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Title 1">
              <a:extLst>
                <a:ext uri="{FF2B5EF4-FFF2-40B4-BE49-F238E27FC236}">
                  <a16:creationId xmlns:a16="http://schemas.microsoft.com/office/drawing/2014/main" id="{7232A504-3DBD-4183-922B-6F27432AA92A}"/>
                </a:ext>
              </a:extLst>
            </p:cNvPr>
            <p:cNvSpPr txBox="1">
              <a:spLocks/>
            </p:cNvSpPr>
            <p:nvPr/>
          </p:nvSpPr>
          <p:spPr>
            <a:xfrm>
              <a:off x="6259410" y="2339224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3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19BC1C1-B5D3-4F4B-952D-7705211677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9097" y="1259140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4B76B6-96D7-4C95-B40A-E7D6250CA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9587" y="569368"/>
              <a:ext cx="484092" cy="89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10BA609-4D5D-4E2E-BE41-CDFB738D3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9097" y="507534"/>
              <a:ext cx="254040" cy="25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5A11E61-E320-4F77-A404-F7B0D9C4BDDA}"/>
                </a:ext>
              </a:extLst>
            </p:cNvPr>
            <p:cNvCxnSpPr>
              <a:cxnSpLocks/>
            </p:cNvCxnSpPr>
            <p:nvPr/>
          </p:nvCxnSpPr>
          <p:spPr>
            <a:xfrm>
              <a:off x="5837745" y="511700"/>
              <a:ext cx="181907" cy="247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427776-D0B6-4836-A389-F8CE1B49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9522" y="569368"/>
              <a:ext cx="819001" cy="164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A76CBF0-8A0E-4134-80A5-321A475D1415}"/>
                </a:ext>
              </a:extLst>
            </p:cNvPr>
            <p:cNvCxnSpPr>
              <a:cxnSpLocks/>
            </p:cNvCxnSpPr>
            <p:nvPr/>
          </p:nvCxnSpPr>
          <p:spPr>
            <a:xfrm>
              <a:off x="6436885" y="1981838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E79C30EE-7469-41A9-8348-87FDF7C03BA5}"/>
              </a:ext>
            </a:extLst>
          </p:cNvPr>
          <p:cNvSpPr txBox="1">
            <a:spLocks/>
          </p:cNvSpPr>
          <p:nvPr/>
        </p:nvSpPr>
        <p:spPr>
          <a:xfrm>
            <a:off x="8743209" y="512092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871D301E-7C01-4B54-9D1A-5DE428181DBA}"/>
              </a:ext>
            </a:extLst>
          </p:cNvPr>
          <p:cNvSpPr txBox="1">
            <a:spLocks/>
          </p:cNvSpPr>
          <p:nvPr/>
        </p:nvSpPr>
        <p:spPr>
          <a:xfrm>
            <a:off x="9534560" y="489997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849C3333-4D73-4783-9928-0A2912C2D196}"/>
              </a:ext>
            </a:extLst>
          </p:cNvPr>
          <p:cNvSpPr txBox="1">
            <a:spLocks/>
          </p:cNvSpPr>
          <p:nvPr/>
        </p:nvSpPr>
        <p:spPr>
          <a:xfrm>
            <a:off x="10222197" y="471383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EA2E0B22-D23A-4DCE-9BD5-67B8F0162E8F}"/>
              </a:ext>
            </a:extLst>
          </p:cNvPr>
          <p:cNvSpPr txBox="1">
            <a:spLocks/>
          </p:cNvSpPr>
          <p:nvPr/>
        </p:nvSpPr>
        <p:spPr>
          <a:xfrm>
            <a:off x="10973093" y="480107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7F2205-0253-44F7-962C-781189651963}"/>
              </a:ext>
            </a:extLst>
          </p:cNvPr>
          <p:cNvGrpSpPr/>
          <p:nvPr/>
        </p:nvGrpSpPr>
        <p:grpSpPr>
          <a:xfrm flipH="1">
            <a:off x="8999091" y="760029"/>
            <a:ext cx="2307656" cy="2209757"/>
            <a:chOff x="8886871" y="558911"/>
            <a:chExt cx="2016110" cy="2137213"/>
          </a:xfrm>
        </p:grpSpPr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A307BFE4-936D-440E-BD4D-D26FE59B0D24}"/>
                </a:ext>
              </a:extLst>
            </p:cNvPr>
            <p:cNvSpPr txBox="1">
              <a:spLocks/>
            </p:cNvSpPr>
            <p:nvPr/>
          </p:nvSpPr>
          <p:spPr>
            <a:xfrm>
              <a:off x="8886871" y="952379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1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5" name="Title 1">
              <a:extLst>
                <a:ext uri="{FF2B5EF4-FFF2-40B4-BE49-F238E27FC236}">
                  <a16:creationId xmlns:a16="http://schemas.microsoft.com/office/drawing/2014/main" id="{789A3C58-2F1A-4722-B995-A796F792103F}"/>
                </a:ext>
              </a:extLst>
            </p:cNvPr>
            <p:cNvSpPr txBox="1">
              <a:spLocks/>
            </p:cNvSpPr>
            <p:nvPr/>
          </p:nvSpPr>
          <p:spPr>
            <a:xfrm>
              <a:off x="9158852" y="1647204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2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Title 1">
              <a:extLst>
                <a:ext uri="{FF2B5EF4-FFF2-40B4-BE49-F238E27FC236}">
                  <a16:creationId xmlns:a16="http://schemas.microsoft.com/office/drawing/2014/main" id="{7297142B-D189-4F04-92F2-7AD2955840FB}"/>
                </a:ext>
              </a:extLst>
            </p:cNvPr>
            <p:cNvSpPr txBox="1">
              <a:spLocks/>
            </p:cNvSpPr>
            <p:nvPr/>
          </p:nvSpPr>
          <p:spPr>
            <a:xfrm>
              <a:off x="9423868" y="2390601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3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5D52D99-36B0-4084-AC4C-F192A06121AB}"/>
                </a:ext>
              </a:extLst>
            </p:cNvPr>
            <p:cNvCxnSpPr>
              <a:cxnSpLocks/>
            </p:cNvCxnSpPr>
            <p:nvPr/>
          </p:nvCxnSpPr>
          <p:spPr>
            <a:xfrm>
              <a:off x="9293555" y="1310517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8DADCB4-0D10-4F79-9F04-BE938BC8E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4045" y="620745"/>
              <a:ext cx="484092" cy="89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4F64DFD-B289-4D1B-B0A1-398664E874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3555" y="558911"/>
              <a:ext cx="254040" cy="25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98F0A5A-EC89-4BBC-8B6C-F1234A38C62D}"/>
                </a:ext>
              </a:extLst>
            </p:cNvPr>
            <p:cNvCxnSpPr>
              <a:cxnSpLocks/>
            </p:cNvCxnSpPr>
            <p:nvPr/>
          </p:nvCxnSpPr>
          <p:spPr>
            <a:xfrm>
              <a:off x="9002203" y="563077"/>
              <a:ext cx="181907" cy="247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6B9E48A-DCD9-4C89-A1E9-D7EDB6BFD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3980" y="620745"/>
              <a:ext cx="819001" cy="164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CC00CD0-EE70-4AC8-8C68-0C25F1BB592D}"/>
                </a:ext>
              </a:extLst>
            </p:cNvPr>
            <p:cNvCxnSpPr>
              <a:cxnSpLocks/>
            </p:cNvCxnSpPr>
            <p:nvPr/>
          </p:nvCxnSpPr>
          <p:spPr>
            <a:xfrm>
              <a:off x="9601343" y="2033215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0" grpId="0"/>
      <p:bldP spid="71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>
            <a:extLst>
              <a:ext uri="{FF2B5EF4-FFF2-40B4-BE49-F238E27FC236}">
                <a16:creationId xmlns:a16="http://schemas.microsoft.com/office/drawing/2014/main" id="{1FBEC911-04FB-4ED1-88B1-8F69444968FA}"/>
              </a:ext>
            </a:extLst>
          </p:cNvPr>
          <p:cNvSpPr txBox="1">
            <a:spLocks/>
          </p:cNvSpPr>
          <p:nvPr/>
        </p:nvSpPr>
        <p:spPr>
          <a:xfrm>
            <a:off x="1611116" y="2596182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7" name="Table 4">
            <a:extLst>
              <a:ext uri="{FF2B5EF4-FFF2-40B4-BE49-F238E27FC236}">
                <a16:creationId xmlns:a16="http://schemas.microsoft.com/office/drawing/2014/main" id="{1DDDC4CE-9FA0-465F-8427-6392185FD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884085"/>
              </p:ext>
            </p:extLst>
          </p:nvPr>
        </p:nvGraphicFramePr>
        <p:xfrm>
          <a:off x="2597847" y="1582561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50453B5A-513E-4F04-BAAB-9160D9689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48207"/>
              </p:ext>
            </p:extLst>
          </p:nvPr>
        </p:nvGraphicFramePr>
        <p:xfrm>
          <a:off x="2597847" y="1163748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9" name="Title 1">
            <a:extLst>
              <a:ext uri="{FF2B5EF4-FFF2-40B4-BE49-F238E27FC236}">
                <a16:creationId xmlns:a16="http://schemas.microsoft.com/office/drawing/2014/main" id="{DB27B849-D2D1-4316-98AA-4E5A0A2D9057}"/>
              </a:ext>
            </a:extLst>
          </p:cNvPr>
          <p:cNvSpPr txBox="1">
            <a:spLocks/>
          </p:cNvSpPr>
          <p:nvPr/>
        </p:nvSpPr>
        <p:spPr>
          <a:xfrm>
            <a:off x="9964799" y="1139839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DCA50F1-028A-463A-8ECB-70132C9AE124}"/>
              </a:ext>
            </a:extLst>
          </p:cNvPr>
          <p:cNvSpPr txBox="1">
            <a:spLocks/>
          </p:cNvSpPr>
          <p:nvPr/>
        </p:nvSpPr>
        <p:spPr>
          <a:xfrm>
            <a:off x="9964798" y="167228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4AF4DD5-9A92-4C1D-9ED4-FED5AA297A77}"/>
              </a:ext>
            </a:extLst>
          </p:cNvPr>
          <p:cNvGrpSpPr/>
          <p:nvPr/>
        </p:nvGrpSpPr>
        <p:grpSpPr>
          <a:xfrm>
            <a:off x="3155393" y="2129740"/>
            <a:ext cx="790574" cy="362075"/>
            <a:chOff x="3305176" y="4018555"/>
            <a:chExt cx="790574" cy="36207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3FD4F6A-8250-420C-B110-E2F6B3A07A5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C9B9F2-AFAC-4C13-9549-20E0143F541D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BD2AE10-27FC-4569-8D10-6390EA39B7C6}"/>
              </a:ext>
            </a:extLst>
          </p:cNvPr>
          <p:cNvGrpSpPr/>
          <p:nvPr/>
        </p:nvGrpSpPr>
        <p:grpSpPr>
          <a:xfrm>
            <a:off x="4937505" y="2090665"/>
            <a:ext cx="790574" cy="362075"/>
            <a:chOff x="3305176" y="4018555"/>
            <a:chExt cx="790574" cy="362075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0DC8B3E-B28F-435C-842E-7221B9F96C5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7F87713-C59B-4E48-A7E3-8190CC451218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B2682C-7D94-485F-8774-2E748F4F0043}"/>
              </a:ext>
            </a:extLst>
          </p:cNvPr>
          <p:cNvGrpSpPr/>
          <p:nvPr/>
        </p:nvGrpSpPr>
        <p:grpSpPr>
          <a:xfrm>
            <a:off x="6684390" y="2057590"/>
            <a:ext cx="790574" cy="362075"/>
            <a:chOff x="3305176" y="4018555"/>
            <a:chExt cx="790574" cy="362075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0EDA23-E78A-4969-8FDF-8205CE9EACDA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F5B4E50-8E0D-4ED4-B056-1B00A121CD0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9343A2-4313-4B3A-82C7-01C0E0578E45}"/>
              </a:ext>
            </a:extLst>
          </p:cNvPr>
          <p:cNvGrpSpPr/>
          <p:nvPr/>
        </p:nvGrpSpPr>
        <p:grpSpPr>
          <a:xfrm>
            <a:off x="8431275" y="2024515"/>
            <a:ext cx="790574" cy="362075"/>
            <a:chOff x="3305176" y="4018555"/>
            <a:chExt cx="790574" cy="362075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670978-6BCA-42E1-A083-3E055256DD02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20850ED-157E-42E9-8735-95B94D8F750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0788391-C82E-445C-9CDF-C28BF40D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8307"/>
              </p:ext>
            </p:extLst>
          </p:nvPr>
        </p:nvGraphicFramePr>
        <p:xfrm>
          <a:off x="2765448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442927838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56372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4385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7191AA-8D8A-4785-8C05-A275348EF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88792"/>
              </p:ext>
            </p:extLst>
          </p:nvPr>
        </p:nvGraphicFramePr>
        <p:xfrm>
          <a:off x="4560659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393557230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2105153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6881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6A4EA0A-9F34-4CBE-9D5C-EC188054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81"/>
              </p:ext>
            </p:extLst>
          </p:nvPr>
        </p:nvGraphicFramePr>
        <p:xfrm>
          <a:off x="6355870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919305165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420983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1065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2F8C39-39CD-44F0-9560-A084FFDE6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12419"/>
              </p:ext>
            </p:extLst>
          </p:nvPr>
        </p:nvGraphicFramePr>
        <p:xfrm>
          <a:off x="8102755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427030209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6525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5098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34C9AB4-6DF1-4BB4-8049-C5041BCB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0622"/>
              </p:ext>
            </p:extLst>
          </p:nvPr>
        </p:nvGraphicFramePr>
        <p:xfrm>
          <a:off x="2448623" y="4013106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412539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59871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9970207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9080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05772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D5A14621-FAB1-4223-87BD-3C4C47B4C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52659"/>
              </p:ext>
            </p:extLst>
          </p:nvPr>
        </p:nvGraphicFramePr>
        <p:xfrm>
          <a:off x="6368382" y="3993334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412539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59871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9970207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9080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05772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45BDB5D-729E-47D3-9B42-35E8E0E9835C}"/>
              </a:ext>
            </a:extLst>
          </p:cNvPr>
          <p:cNvGrpSpPr/>
          <p:nvPr/>
        </p:nvGrpSpPr>
        <p:grpSpPr>
          <a:xfrm flipV="1">
            <a:off x="4225300" y="3339824"/>
            <a:ext cx="670717" cy="391094"/>
            <a:chOff x="2493215" y="4491147"/>
            <a:chExt cx="670717" cy="34165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A9CB765-3994-479B-AD17-0E4DC2110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35F64E7-9D52-4F96-AFB2-6D8B8E1591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C3BCF8F-FC9A-4F5E-8B84-60471432D517}"/>
              </a:ext>
            </a:extLst>
          </p:cNvPr>
          <p:cNvGrpSpPr/>
          <p:nvPr/>
        </p:nvGrpSpPr>
        <p:grpSpPr>
          <a:xfrm flipV="1">
            <a:off x="7639515" y="3323892"/>
            <a:ext cx="670717" cy="391094"/>
            <a:chOff x="2493215" y="4491147"/>
            <a:chExt cx="670717" cy="341656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DCE12B8-1D9C-4C73-9A47-5914BC894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D8B3CB5-BA32-42D8-80D3-FAB7A00061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B4AE08D-F498-42DC-93DB-E01EB669F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19468"/>
              </p:ext>
            </p:extLst>
          </p:nvPr>
        </p:nvGraphicFramePr>
        <p:xfrm>
          <a:off x="2597847" y="534965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18389093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09543201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05117991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26652738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94979470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034537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6618630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19842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06982"/>
                  </a:ext>
                </a:extLst>
              </a:tr>
            </a:tbl>
          </a:graphicData>
        </a:graphic>
      </p:graphicFrame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7A3974-5DCA-4403-9774-4DED41E7375E}"/>
              </a:ext>
            </a:extLst>
          </p:cNvPr>
          <p:cNvGrpSpPr/>
          <p:nvPr/>
        </p:nvGrpSpPr>
        <p:grpSpPr>
          <a:xfrm flipV="1">
            <a:off x="5869764" y="4708389"/>
            <a:ext cx="670717" cy="391094"/>
            <a:chOff x="2493215" y="4491147"/>
            <a:chExt cx="670717" cy="341656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E6D0F4B-009D-4913-A97F-52A33FA96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5307F69-124F-4C68-B8B7-6FF459704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Title 1">
            <a:extLst>
              <a:ext uri="{FF2B5EF4-FFF2-40B4-BE49-F238E27FC236}">
                <a16:creationId xmlns:a16="http://schemas.microsoft.com/office/drawing/2014/main" id="{BD39762F-009D-41A7-A07D-1FE91F86B2E6}"/>
              </a:ext>
            </a:extLst>
          </p:cNvPr>
          <p:cNvSpPr txBox="1">
            <a:spLocks/>
          </p:cNvSpPr>
          <p:nvPr/>
        </p:nvSpPr>
        <p:spPr>
          <a:xfrm>
            <a:off x="1570033" y="4022274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DAD68033-8C78-4695-968D-91729AFFD0F8}"/>
              </a:ext>
            </a:extLst>
          </p:cNvPr>
          <p:cNvSpPr txBox="1">
            <a:spLocks/>
          </p:cNvSpPr>
          <p:nvPr/>
        </p:nvSpPr>
        <p:spPr>
          <a:xfrm>
            <a:off x="1620641" y="5368770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90A4EBFE-F5E4-4C50-8835-DFB82041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528" y="167783"/>
            <a:ext cx="5407024" cy="904875"/>
          </a:xfrm>
        </p:spPr>
        <p:txBody>
          <a:bodyPr/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two-way-merge sort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0D64139F-A113-4946-8526-3D5A2EE5D446}"/>
              </a:ext>
            </a:extLst>
          </p:cNvPr>
          <p:cNvSpPr txBox="1">
            <a:spLocks/>
          </p:cNvSpPr>
          <p:nvPr/>
        </p:nvSpPr>
        <p:spPr>
          <a:xfrm>
            <a:off x="10180834" y="2496832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32292050-0835-4366-B10D-AE4A5BC05E47}"/>
              </a:ext>
            </a:extLst>
          </p:cNvPr>
          <p:cNvSpPr txBox="1">
            <a:spLocks/>
          </p:cNvSpPr>
          <p:nvPr/>
        </p:nvSpPr>
        <p:spPr>
          <a:xfrm>
            <a:off x="10180834" y="3977008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sp>
        <p:nvSpPr>
          <p:cNvPr id="132" name="Title 1">
            <a:extLst>
              <a:ext uri="{FF2B5EF4-FFF2-40B4-BE49-F238E27FC236}">
                <a16:creationId xmlns:a16="http://schemas.microsoft.com/office/drawing/2014/main" id="{A36C2D19-2B9F-40C7-8B29-280D19F3A487}"/>
              </a:ext>
            </a:extLst>
          </p:cNvPr>
          <p:cNvSpPr txBox="1">
            <a:spLocks/>
          </p:cNvSpPr>
          <p:nvPr/>
        </p:nvSpPr>
        <p:spPr>
          <a:xfrm>
            <a:off x="10248734" y="5512543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3A3DE3-6352-41B7-A5E8-A700F1DE03FD}"/>
              </a:ext>
            </a:extLst>
          </p:cNvPr>
          <p:cNvCxnSpPr/>
          <p:nvPr/>
        </p:nvCxnSpPr>
        <p:spPr>
          <a:xfrm>
            <a:off x="10126298" y="2436188"/>
            <a:ext cx="0" cy="374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Title 1">
            <a:extLst>
              <a:ext uri="{FF2B5EF4-FFF2-40B4-BE49-F238E27FC236}">
                <a16:creationId xmlns:a16="http://schemas.microsoft.com/office/drawing/2014/main" id="{7BD7D5DF-5CB7-4A73-88CB-CF7F566E9D43}"/>
              </a:ext>
            </a:extLst>
          </p:cNvPr>
          <p:cNvSpPr txBox="1">
            <a:spLocks/>
          </p:cNvSpPr>
          <p:nvPr/>
        </p:nvSpPr>
        <p:spPr>
          <a:xfrm>
            <a:off x="10524295" y="2499992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8/2/2/2 =1</a:t>
            </a:r>
            <a:endParaRPr lang="th-TH" sz="2000" dirty="0"/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E3CA0075-9035-4F7F-ABAE-07FDF1D1BF1C}"/>
              </a:ext>
            </a:extLst>
          </p:cNvPr>
          <p:cNvSpPr txBox="1">
            <a:spLocks/>
          </p:cNvSpPr>
          <p:nvPr/>
        </p:nvSpPr>
        <p:spPr>
          <a:xfrm>
            <a:off x="10639541" y="3923663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8/2</a:t>
            </a:r>
            <a:r>
              <a:rPr lang="en-US" sz="2000" baseline="30000" dirty="0"/>
              <a:t>3</a:t>
            </a:r>
            <a:r>
              <a:rPr lang="en-US" sz="2000" dirty="0"/>
              <a:t> =1</a:t>
            </a:r>
            <a:endParaRPr lang="th-TH" sz="2000" dirty="0"/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804D4F77-17BD-4907-AAEA-2DF83929C0D7}"/>
              </a:ext>
            </a:extLst>
          </p:cNvPr>
          <p:cNvSpPr txBox="1">
            <a:spLocks/>
          </p:cNvSpPr>
          <p:nvPr/>
        </p:nvSpPr>
        <p:spPr>
          <a:xfrm>
            <a:off x="10686601" y="4482553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 =2</a:t>
            </a:r>
            <a:r>
              <a:rPr lang="en-US" sz="2000" baseline="30000" dirty="0"/>
              <a:t>3</a:t>
            </a:r>
            <a:endParaRPr lang="th-TH" sz="2000" dirty="0"/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73CA9BB2-B856-4950-A21A-81E5B29AD7AD}"/>
              </a:ext>
            </a:extLst>
          </p:cNvPr>
          <p:cNvSpPr txBox="1">
            <a:spLocks/>
          </p:cNvSpPr>
          <p:nvPr/>
        </p:nvSpPr>
        <p:spPr>
          <a:xfrm>
            <a:off x="10639541" y="5055090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baseline="30000" dirty="0"/>
              <a:t>8 </a:t>
            </a:r>
            <a:r>
              <a:rPr lang="en-US" sz="2000" dirty="0"/>
              <a:t>=3</a:t>
            </a:r>
            <a:endParaRPr lang="th-TH" sz="2000" baseline="30000" dirty="0"/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A7B1A1BF-175D-4B28-A7D0-805004A5F2A9}"/>
              </a:ext>
            </a:extLst>
          </p:cNvPr>
          <p:cNvSpPr txBox="1">
            <a:spLocks/>
          </p:cNvSpPr>
          <p:nvPr/>
        </p:nvSpPr>
        <p:spPr>
          <a:xfrm>
            <a:off x="5284510" y="6123243"/>
            <a:ext cx="393304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/>
              <a:t>จำนวนโพรเซส </a:t>
            </a:r>
            <a:r>
              <a:rPr lang="en-US" sz="2000" dirty="0"/>
              <a:t>= </a:t>
            </a:r>
            <a:r>
              <a:rPr lang="th-TH" sz="2400" dirty="0"/>
              <a:t>Θ(n log k)</a:t>
            </a:r>
            <a:endParaRPr lang="th-TH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0895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69" grpId="0"/>
      <p:bldP spid="69" grpId="1"/>
      <p:bldP spid="70" grpId="0"/>
      <p:bldP spid="70" grpId="1"/>
      <p:bldP spid="127" grpId="0"/>
      <p:bldP spid="128" grpId="0"/>
      <p:bldP spid="129" grpId="0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89B4-04D2-4B4C-AD15-9B719BA1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675"/>
            <a:ext cx="10018713" cy="1752599"/>
          </a:xfrm>
        </p:spPr>
        <p:txBody>
          <a:bodyPr/>
          <a:lstStyle/>
          <a:p>
            <a:r>
              <a:rPr lang="en-US" dirty="0"/>
              <a:t>Polyphase Merge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78AD-3BD1-48B4-BB9D-7401DC63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6" y="1828800"/>
            <a:ext cx="9029700" cy="44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การเรียงลำดับแบบผสานหลายเฟส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เป็นรูปแบบของการ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เรียงลำดับการผสานจากล่างขึ้นบน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ที่เรียงลำดับรายการโดยใช้การกระจาย รายการย่อย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runs)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ที่ไม่สม่ำเสมอ ซึ่ง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ส่วนใหญ่ใช้สำหรับการเรียงลำดับภายนอก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มีประสิทธิภาพมากกว่า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การเรียงลำดับ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ผสานทั่วไปเมื่อมีน้อยกว่า 8 ไฟล์</a:t>
            </a:r>
          </a:p>
          <a:p>
            <a:pPr marL="0" indent="0">
              <a:buNone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การทำงานภายนอก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(เช่น เทปไดร์ฟหรือไฟล์บนฮาร์ดไดร์ฟ) การเรียงลำดับการรวมหลายเฟสไม่ใช่การเรียงลำดับที่เสถียร </a:t>
            </a:r>
          </a:p>
        </p:txBody>
      </p:sp>
    </p:spTree>
    <p:extLst>
      <p:ext uri="{BB962C8B-B14F-4D97-AF65-F5344CB8AC3E}">
        <p14:creationId xmlns:p14="http://schemas.microsoft.com/office/powerpoint/2010/main" val="402951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2EF1-9A6F-4652-857D-2C36E12F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467" y="629336"/>
            <a:ext cx="5678489" cy="828675"/>
          </a:xfrm>
        </p:spPr>
        <p:txBody>
          <a:bodyPr>
            <a:noAutofit/>
          </a:bodyPr>
          <a:lstStyle/>
          <a:p>
            <a:r>
              <a:rPr lang="th-TH" b="1" dirty="0">
                <a:effectLst/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Polyphase merge example</a:t>
            </a:r>
            <a:endParaRPr lang="th-TH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54ED7-7C5C-4FF6-AB85-71120186C532}"/>
              </a:ext>
            </a:extLst>
          </p:cNvPr>
          <p:cNvSpPr txBox="1"/>
          <p:nvPr/>
        </p:nvSpPr>
        <p:spPr>
          <a:xfrm>
            <a:off x="2905124" y="2134289"/>
            <a:ext cx="8455024" cy="356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สมมุติว่าเรามี 3 เทป  (T1, T2, T3 ) และเราจะ merge ตามลำดับดังนี้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จัดเรียงและแจกจ่ายบันทึกไปยัง T1 และ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T1 และ T2 ไปยัง T3 เหลือไว้บางตัวใน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T2 และ T3 ไปยัง T1 เหลือไว้บางตัวใน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T3 และ T1 ไปยัง T2 เหลือไว้บางตัวใน T3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T1 และ T2 ไปยัง T3 เหลือไว้บางตัวใน T2 และอื่นๆ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เรามักทิ้งเทปต้นฉบับไว้สองอันและเทปหนึ่งอันสำหรับวางไฟล์ที่ผสาน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2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860392AD-822D-4C3E-8A80-E988F457AA9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60627" y="874236"/>
            <a:ext cx="6594595" cy="51095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1981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1F9A-D470-42E2-9988-CDB575A6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67375"/>
          </a:xfrm>
        </p:spPr>
        <p:txBody>
          <a:bodyPr>
            <a:normAutofit/>
          </a:bodyPr>
          <a:lstStyle/>
          <a:p>
            <a:r>
              <a:rPr lang="en-US" sz="13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Thank You</a:t>
            </a:r>
            <a:endParaRPr lang="th-TH" sz="13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34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7DDC-E25B-498F-B762-DD652DF3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860" y="838200"/>
            <a:ext cx="7440615" cy="5181600"/>
          </a:xfrm>
        </p:spPr>
        <p:txBody>
          <a:bodyPr>
            <a:noAutofit/>
          </a:bodyPr>
          <a:lstStyle/>
          <a:p>
            <a:pPr algn="l"/>
            <a:r>
              <a:rPr lang="th-TH" b="1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ขั้นตอนวิธีไฮบริด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  <a:hlinkClick r:id="rId2" tooltip="อัลกอริทึม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อัลกอริทึม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ที่รวมสองหรือขั้นตอนวิธีการอื่น ๆ ที่แก้ปัญหาเดียวกันเลือกหนึ่งอย่างใดอย่างหนึ่ง </a:t>
            </a: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เพื่อให้อัลกอริทึมโดยรวมดีกว่าส่วนประกอบแต่ละรายการ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22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7F8F-E41D-412E-923E-EA836F96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85775"/>
            <a:ext cx="10018713" cy="1285875"/>
          </a:xfrm>
        </p:spPr>
        <p:txBody>
          <a:bodyPr/>
          <a:lstStyle/>
          <a:p>
            <a:r>
              <a:rPr lang="th-TH" sz="4000" b="1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รายการเรียงลำดับ merge sort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1901-1B5D-4334-82C3-1E002554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69" y="2038349"/>
            <a:ext cx="7951791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จะเป็นลักษณะ การตัด array ออกเป็น 2 ส่วนในแต่ละส่วนก็จะเอาไป recursion ตัดออกเป็นชิ้นย่อย ๆ ลงไปอีกจนเหลือขนาดเล็ก ที่สามารถ sort ได้ </a:t>
            </a:r>
          </a:p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ก็จะจัดการ sort ชิ้นเล็กๆ ให้เสร็จแล้วค่อยนำชิ้นเล็กๆ ที่ sort เสร็จมาต่อกันอีกที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8305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940" y="3533014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562702"/>
              </p:ext>
            </p:extLst>
          </p:nvPr>
        </p:nvGraphicFramePr>
        <p:xfrm>
          <a:off x="2899093" y="3871722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417524"/>
              </p:ext>
            </p:extLst>
          </p:nvPr>
        </p:nvGraphicFramePr>
        <p:xfrm>
          <a:off x="2899093" y="3452909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266045" y="342900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266044" y="3961448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651D11-5225-4276-B8C2-401E5441B55A}"/>
              </a:ext>
            </a:extLst>
          </p:cNvPr>
          <p:cNvSpPr txBox="1">
            <a:spLocks/>
          </p:cNvSpPr>
          <p:nvPr/>
        </p:nvSpPr>
        <p:spPr>
          <a:xfrm>
            <a:off x="2954988" y="1919381"/>
            <a:ext cx="7102762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3200" b="1" dirty="0"/>
              <a:t>สมมติ</a:t>
            </a:r>
            <a:r>
              <a:rPr lang="en-US" sz="3200" b="1" dirty="0"/>
              <a:t> list Alpha </a:t>
            </a:r>
            <a:r>
              <a:rPr lang="th-TH" sz="3200" b="1" dirty="0"/>
              <a:t>ขึ้นมา ขนาด </a:t>
            </a:r>
            <a:r>
              <a:rPr lang="en-US" sz="3200" b="1" dirty="0"/>
              <a:t>8</a:t>
            </a:r>
            <a:r>
              <a:rPr lang="th-TH" sz="3200" b="1" dirty="0"/>
              <a:t> มี </a:t>
            </a:r>
            <a:r>
              <a:rPr lang="en-US" sz="3200" b="1" dirty="0"/>
              <a:t>element</a:t>
            </a:r>
            <a:r>
              <a:rPr lang="th-TH" sz="3200" b="1" dirty="0"/>
              <a:t> ดังภาพ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52DA26-A0E8-4B7F-BE31-2CB6BBA170E0}"/>
              </a:ext>
            </a:extLst>
          </p:cNvPr>
          <p:cNvSpPr txBox="1">
            <a:spLocks/>
          </p:cNvSpPr>
          <p:nvPr/>
        </p:nvSpPr>
        <p:spPr>
          <a:xfrm>
            <a:off x="4347688" y="5107526"/>
            <a:ext cx="4243960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ใช้</a:t>
            </a:r>
            <a:r>
              <a:rPr lang="en-US" sz="2400" b="1" dirty="0"/>
              <a:t> 2</a:t>
            </a:r>
            <a:r>
              <a:rPr lang="th-TH" sz="2400" b="1" dirty="0"/>
              <a:t> ตัวแปรเป็น พารามิเตอร์คือ </a:t>
            </a:r>
            <a:r>
              <a:rPr lang="en-US" sz="2400" b="1" dirty="0"/>
              <a:t>low, height</a:t>
            </a:r>
            <a:endParaRPr lang="th-TH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FB5FE-307C-4A36-804B-468625322A83}"/>
              </a:ext>
            </a:extLst>
          </p:cNvPr>
          <p:cNvGrpSpPr/>
          <p:nvPr/>
        </p:nvGrpSpPr>
        <p:grpSpPr>
          <a:xfrm>
            <a:off x="1520064" y="4448684"/>
            <a:ext cx="2205610" cy="990218"/>
            <a:chOff x="1623440" y="1327214"/>
            <a:chExt cx="2205610" cy="990218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BA70706-14E4-4703-9104-FE126FBE89F8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low</a:t>
              </a:r>
              <a:endParaRPr lang="th-TH" sz="2000" b="1" dirty="0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66EEFC2-9A07-4566-B29A-36759FB42BC4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start</a:t>
              </a:r>
              <a:endParaRPr lang="th-TH" sz="1800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F17F7-B8E5-47E6-A4C6-8E23083667E2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9B6502-0DFD-45F4-B082-5783CBB86330}"/>
              </a:ext>
            </a:extLst>
          </p:cNvPr>
          <p:cNvGrpSpPr/>
          <p:nvPr/>
        </p:nvGrpSpPr>
        <p:grpSpPr>
          <a:xfrm>
            <a:off x="9130475" y="4389882"/>
            <a:ext cx="2362199" cy="1194528"/>
            <a:chOff x="9305925" y="1333310"/>
            <a:chExt cx="2286001" cy="1194528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945C4D52-D1B9-4E6E-9B3C-4DDC0E29AF62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height</a:t>
              </a:r>
              <a:endParaRPr lang="th-TH" sz="2000" b="1" dirty="0"/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3BA20CC6-DD91-402E-8A25-D49238BDF6FC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end</a:t>
              </a:r>
              <a:endParaRPr lang="th-TH" sz="1800" b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51B3BA-A4FE-4DAA-B3AB-42DC9355A9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83A91537-187C-4456-9070-1A753A4D2036}"/>
              </a:ext>
            </a:extLst>
          </p:cNvPr>
          <p:cNvSpPr txBox="1">
            <a:spLocks/>
          </p:cNvSpPr>
          <p:nvPr/>
        </p:nvSpPr>
        <p:spPr>
          <a:xfrm>
            <a:off x="4424354" y="3643598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C214081-58BF-4EBC-8236-1D34A8250C01}"/>
              </a:ext>
            </a:extLst>
          </p:cNvPr>
          <p:cNvSpPr txBox="1">
            <a:spLocks/>
          </p:cNvSpPr>
          <p:nvPr/>
        </p:nvSpPr>
        <p:spPr>
          <a:xfrm>
            <a:off x="2080758" y="4080890"/>
            <a:ext cx="1731455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ได้อัลกอริทึมดังนี้</a:t>
            </a:r>
          </a:p>
        </p:txBody>
      </p:sp>
    </p:spTree>
    <p:extLst>
      <p:ext uri="{BB962C8B-B14F-4D97-AF65-F5344CB8AC3E}">
        <p14:creationId xmlns:p14="http://schemas.microsoft.com/office/powerpoint/2010/main" val="9398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9" grpId="0"/>
      <p:bldP spid="10" grpId="0"/>
      <p:bldP spid="10" grpId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549492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</a:t>
            </a:r>
            <a:r>
              <a:rPr lang="en-US" sz="2400" b="1" dirty="0"/>
              <a:t>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6269196" y="4319016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/>
              <a:t>// sample (1+8)/2 = 4.5 </a:t>
            </a:r>
            <a:r>
              <a:rPr lang="th-TH" sz="2000" b="1" dirty="0"/>
              <a:t>หมายถึง </a:t>
            </a:r>
            <a:r>
              <a:rPr lang="en-US" sz="2000" b="1" dirty="0"/>
              <a:t>index </a:t>
            </a:r>
            <a:r>
              <a:rPr lang="th-TH" sz="2000" b="1" dirty="0"/>
              <a:t>ที่ </a:t>
            </a:r>
            <a:r>
              <a:rPr lang="en-US" sz="2000" b="1" dirty="0"/>
              <a:t>4 element = 5  </a:t>
            </a:r>
            <a:endParaRPr lang="th-TH" sz="2000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6114BE7-E69A-4545-AF2B-222060D8DC72}"/>
              </a:ext>
            </a:extLst>
          </p:cNvPr>
          <p:cNvSpPr txBox="1">
            <a:spLocks/>
          </p:cNvSpPr>
          <p:nvPr/>
        </p:nvSpPr>
        <p:spPr>
          <a:xfrm>
            <a:off x="7858125" y="2702924"/>
            <a:ext cx="4333875" cy="15099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800" b="1" dirty="0"/>
              <a:t>มองเหมือนว่า</a:t>
            </a:r>
            <a:r>
              <a:rPr lang="en-US" sz="2800" b="1" dirty="0"/>
              <a:t>list</a:t>
            </a:r>
            <a:r>
              <a:rPr lang="th-TH" sz="2800" b="1" dirty="0"/>
              <a:t>ข้างต้นเป็นปัญหาที่ใหญ่มากเราต้องการที่จะแก้ เราจึงแบ่งเป็นปัญหาย่อยๆ โดยหาค่า</a:t>
            </a:r>
            <a:r>
              <a:rPr lang="en-US" sz="2800" b="1" dirty="0"/>
              <a:t> mid</a:t>
            </a:r>
            <a:r>
              <a:rPr lang="th-TH" sz="2800" b="1" dirty="0"/>
              <a:t> นั่นเอง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F2FFA-6565-4015-ADBF-FC5D0F8EA31B}"/>
              </a:ext>
            </a:extLst>
          </p:cNvPr>
          <p:cNvCxnSpPr>
            <a:cxnSpLocks/>
          </p:cNvCxnSpPr>
          <p:nvPr/>
        </p:nvCxnSpPr>
        <p:spPr>
          <a:xfrm flipV="1">
            <a:off x="10457497" y="4137662"/>
            <a:ext cx="141986" cy="21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6D3F85-19BA-47B6-AF21-30833986DFEA}"/>
              </a:ext>
            </a:extLst>
          </p:cNvPr>
          <p:cNvCxnSpPr/>
          <p:nvPr/>
        </p:nvCxnSpPr>
        <p:spPr>
          <a:xfrm flipV="1">
            <a:off x="6562725" y="2101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42900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</a:t>
            </a:r>
            <a:r>
              <a:rPr lang="en-US" sz="2400" b="1" dirty="0"/>
              <a:t>merge sort(low, mid)</a:t>
            </a:r>
          </a:p>
          <a:p>
            <a:pPr algn="l"/>
            <a:r>
              <a:rPr lang="en-US" sz="2400" dirty="0"/>
              <a:t>5.		</a:t>
            </a:r>
            <a:r>
              <a:rPr lang="en-US" sz="2400" b="1" dirty="0"/>
              <a:t>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5872369" y="459194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75F89CA-6BC7-48F1-8A9F-C8A21BA4E1E5}"/>
              </a:ext>
            </a:extLst>
          </p:cNvPr>
          <p:cNvSpPr txBox="1">
            <a:spLocks/>
          </p:cNvSpPr>
          <p:nvPr/>
        </p:nvSpPr>
        <p:spPr>
          <a:xfrm>
            <a:off x="4121276" y="2119408"/>
            <a:ext cx="4985768" cy="764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4400" b="1" dirty="0"/>
              <a:t>ดำเนินการ</a:t>
            </a:r>
            <a:r>
              <a:rPr lang="en-US" sz="4400" b="1" dirty="0"/>
              <a:t>sort </a:t>
            </a:r>
            <a:r>
              <a:rPr lang="th-TH" sz="4400" b="1" dirty="0"/>
              <a:t>ทั้งซ้ายและขวา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391116" y="5236909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11305A99-9D1A-4E68-9E86-0A8D367A6314}"/>
              </a:ext>
            </a:extLst>
          </p:cNvPr>
          <p:cNvSpPr txBox="1">
            <a:spLocks/>
          </p:cNvSpPr>
          <p:nvPr/>
        </p:nvSpPr>
        <p:spPr>
          <a:xfrm>
            <a:off x="5659596" y="4383407"/>
            <a:ext cx="5800884" cy="396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// sample (1+8)/2 = 4.5 </a:t>
            </a:r>
            <a:r>
              <a:rPr lang="th-TH" sz="1600" dirty="0"/>
              <a:t>หมายถึง </a:t>
            </a:r>
            <a:r>
              <a:rPr lang="en-US" sz="1600" dirty="0"/>
              <a:t>index </a:t>
            </a:r>
            <a:r>
              <a:rPr lang="th-TH" sz="1600" dirty="0"/>
              <a:t>ที่ </a:t>
            </a:r>
            <a:r>
              <a:rPr lang="en-US" sz="1600" dirty="0"/>
              <a:t>4 element = 5  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53423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679511" y="265357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</a:t>
            </a:r>
            <a:r>
              <a:rPr lang="en-US" sz="2400" b="1" dirty="0"/>
              <a:t>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206219" y="4624103"/>
            <a:ext cx="4587511" cy="1160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เมื่อทำการเรียงลำดับฝั่งซ้ายและขวา</a:t>
            </a:r>
          </a:p>
          <a:p>
            <a:pPr algn="l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เราจะทำการ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เข้าด้วยกัน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DB5B4BC-FC17-4A26-B846-C09B0C146165}"/>
              </a:ext>
            </a:extLst>
          </p:cNvPr>
          <p:cNvSpPr txBox="1">
            <a:spLocks/>
          </p:cNvSpPr>
          <p:nvPr/>
        </p:nvSpPr>
        <p:spPr>
          <a:xfrm>
            <a:off x="5785119" y="38165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F621A-4CDA-4D1A-A3C7-288EEECD1BE7}"/>
              </a:ext>
            </a:extLst>
          </p:cNvPr>
          <p:cNvSpPr txBox="1">
            <a:spLocks/>
          </p:cNvSpPr>
          <p:nvPr/>
        </p:nvSpPr>
        <p:spPr>
          <a:xfrm>
            <a:off x="6183447" y="42416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811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953201"/>
              </p:ext>
            </p:extLst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37694"/>
              </p:ext>
            </p:extLst>
          </p:nvPr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98359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7785"/>
              </p:ext>
            </p:extLst>
          </p:nvPr>
        </p:nvGraphicFramePr>
        <p:xfrm>
          <a:off x="6126782" y="35339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FAD42A1F-C528-4761-89FC-266965B253E0}"/>
              </a:ext>
            </a:extLst>
          </p:cNvPr>
          <p:cNvSpPr txBox="1">
            <a:spLocks/>
          </p:cNvSpPr>
          <p:nvPr/>
        </p:nvSpPr>
        <p:spPr>
          <a:xfrm>
            <a:off x="3612531" y="4405645"/>
            <a:ext cx="3267075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E56F48E4-1E22-4074-BF8A-D21FB42FA260}"/>
              </a:ext>
            </a:extLst>
          </p:cNvPr>
          <p:cNvSpPr txBox="1">
            <a:spLocks/>
          </p:cNvSpPr>
          <p:nvPr/>
        </p:nvSpPr>
        <p:spPr>
          <a:xfrm>
            <a:off x="3874469" y="2027079"/>
            <a:ext cx="1014062" cy="5187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low</a:t>
            </a:r>
            <a:endParaRPr lang="th-TH" sz="2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D9BE774-D48F-41C5-A45E-78BBEE0934D8}"/>
              </a:ext>
            </a:extLst>
          </p:cNvPr>
          <p:cNvSpPr txBox="1">
            <a:spLocks/>
          </p:cNvSpPr>
          <p:nvPr/>
        </p:nvSpPr>
        <p:spPr>
          <a:xfrm>
            <a:off x="5852764" y="1915349"/>
            <a:ext cx="1645994" cy="753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Height</a:t>
            </a:r>
            <a:endParaRPr lang="th-TH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EDF9016-8B1E-4340-B412-999BCF9D61DF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951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491</TotalTime>
  <Words>2234</Words>
  <Application>Microsoft Office PowerPoint</Application>
  <PresentationFormat>Widescreen</PresentationFormat>
  <Paragraphs>680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</vt:lpstr>
      <vt:lpstr>Corbel</vt:lpstr>
      <vt:lpstr>Rockwell</vt:lpstr>
      <vt:lpstr>TH Sarabun New</vt:lpstr>
      <vt:lpstr>Parallax</vt:lpstr>
      <vt:lpstr>External Merge Sort</vt:lpstr>
      <vt:lpstr>External Sort</vt:lpstr>
      <vt:lpstr> ขั้นตอนวิธีไฮบริดเป็นอัลกอริทึมที่รวมสองหรือขั้นตอนวิธีการอื่น ๆ ที่แก้ปัญหาเดียวกันเลือกหนึ่งอย่างใดอย่างหนึ่ง    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เพื่อให้อัลกอริทึมโดยรวมดีกว่าส่วนประกอบแต่ละรายการ</vt:lpstr>
      <vt:lpstr>รายการเรียงลำดับ merge sort</vt:lpstr>
      <vt:lpstr>List Alpha</vt:lpstr>
      <vt:lpstr>List Alpha</vt:lpstr>
      <vt:lpstr>List Alpha</vt:lpstr>
      <vt:lpstr>List Alpha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ตัวอย่างเพิ่มเติม</vt:lpstr>
      <vt:lpstr>Balance 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two-way-merge sort </vt:lpstr>
      <vt:lpstr>Polyphase Merge</vt:lpstr>
      <vt:lpstr>Polyphase merge example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Merge Sort</dc:title>
  <dc:creator>Akkarapon Phikulsri</dc:creator>
  <cp:lastModifiedBy>k10811@office365svip.site</cp:lastModifiedBy>
  <cp:revision>165</cp:revision>
  <dcterms:created xsi:type="dcterms:W3CDTF">2021-10-22T11:35:23Z</dcterms:created>
  <dcterms:modified xsi:type="dcterms:W3CDTF">2021-10-31T04:10:11Z</dcterms:modified>
</cp:coreProperties>
</file>