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73" r:id="rId3"/>
    <p:sldId id="266" r:id="rId4"/>
    <p:sldId id="257" r:id="rId5"/>
    <p:sldId id="258" r:id="rId6"/>
    <p:sldId id="267" r:id="rId7"/>
    <p:sldId id="261" r:id="rId8"/>
    <p:sldId id="260" r:id="rId9"/>
    <p:sldId id="268" r:id="rId10"/>
    <p:sldId id="269" r:id="rId11"/>
    <p:sldId id="270" r:id="rId12"/>
    <p:sldId id="271" r:id="rId13"/>
    <p:sldId id="272" r:id="rId14"/>
    <p:sldId id="265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0B4169-A870-DC48-B028-1DD04A5A54A9}" type="datetimeFigureOut">
              <a:rPr lang="es-ES" smtClean="0"/>
              <a:t>3/3/14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A08C1D7-B334-4646-BD28-42FCC7B2F87B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Dispositivos Móviles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79956"/>
            <a:ext cx="6400800" cy="119426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Proyecto 1</a:t>
            </a:r>
          </a:p>
          <a:p>
            <a:r>
              <a:rPr lang="es-ES" sz="3200" dirty="0" smtClean="0"/>
              <a:t>“Menú”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2233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Tres paquetes: </a:t>
            </a:r>
            <a:r>
              <a:rPr lang="es-ES" dirty="0" err="1" smtClean="0"/>
              <a:t>activities</a:t>
            </a:r>
            <a:r>
              <a:rPr lang="es-ES" dirty="0" smtClean="0"/>
              <a:t>, </a:t>
            </a:r>
            <a:r>
              <a:rPr lang="es-ES" dirty="0" err="1" smtClean="0"/>
              <a:t>db</a:t>
            </a:r>
            <a:r>
              <a:rPr lang="es-ES" dirty="0" smtClean="0"/>
              <a:t> y </a:t>
            </a:r>
            <a:r>
              <a:rPr lang="es-ES" dirty="0" err="1" smtClean="0"/>
              <a:t>webService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Núcleo de la aplicación: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i="1" dirty="0" err="1" smtClean="0"/>
              <a:t>Write</a:t>
            </a:r>
            <a:r>
              <a:rPr lang="es-ES" i="1" dirty="0" smtClean="0"/>
              <a:t>/</a:t>
            </a:r>
            <a:r>
              <a:rPr lang="es-ES" i="1" dirty="0" err="1" smtClean="0"/>
              <a:t>read</a:t>
            </a:r>
            <a:r>
              <a:rPr lang="es-ES" dirty="0" smtClean="0"/>
              <a:t> base de datos.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i="1" dirty="0" err="1" smtClean="0"/>
              <a:t>Put</a:t>
            </a:r>
            <a:r>
              <a:rPr lang="es-ES" i="1" dirty="0" smtClean="0"/>
              <a:t>/</a:t>
            </a:r>
            <a:r>
              <a:rPr lang="es-ES" i="1" dirty="0" err="1" smtClean="0"/>
              <a:t>Get</a:t>
            </a:r>
            <a:r>
              <a:rPr lang="es-ES" i="1" dirty="0" smtClean="0"/>
              <a:t> </a:t>
            </a:r>
            <a:r>
              <a:rPr lang="es-ES" i="1" dirty="0" err="1" smtClean="0"/>
              <a:t>webservice</a:t>
            </a:r>
            <a:r>
              <a:rPr lang="es-ES" dirty="0" smtClean="0"/>
              <a:t>.</a:t>
            </a:r>
          </a:p>
          <a:p>
            <a:pPr marL="868680" lvl="1" indent="-457200">
              <a:buFont typeface="+mj-lt"/>
              <a:buAutoNum type="arabicPeriod"/>
            </a:pPr>
            <a:endParaRPr lang="es-ES" dirty="0"/>
          </a:p>
          <a:p>
            <a:r>
              <a:rPr lang="es-ES" i="1" dirty="0" err="1" smtClean="0"/>
              <a:t>Gson</a:t>
            </a:r>
            <a:r>
              <a:rPr lang="es-ES" dirty="0" smtClean="0"/>
              <a:t>, </a:t>
            </a:r>
            <a:r>
              <a:rPr lang="es-ES" i="1" dirty="0" err="1" smtClean="0"/>
              <a:t>AsyncTask</a:t>
            </a:r>
            <a:r>
              <a:rPr lang="es-ES" dirty="0" smtClean="0"/>
              <a:t> y </a:t>
            </a:r>
            <a:r>
              <a:rPr lang="es-ES" i="1" dirty="0" err="1" smtClean="0"/>
              <a:t>Handlers</a:t>
            </a:r>
            <a:r>
              <a:rPr lang="es-ES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 Código.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59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Móvil: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i="1" dirty="0" smtClean="0"/>
              <a:t> </a:t>
            </a:r>
            <a:r>
              <a:rPr lang="es-ES" i="1" dirty="0" err="1" smtClean="0"/>
              <a:t>Threads</a:t>
            </a:r>
            <a:r>
              <a:rPr lang="es-ES" dirty="0" smtClean="0"/>
              <a:t> de la actividad.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i="1" dirty="0" smtClean="0"/>
              <a:t> </a:t>
            </a:r>
            <a:r>
              <a:rPr lang="es-ES" i="1" dirty="0" err="1" smtClean="0"/>
              <a:t>Life</a:t>
            </a:r>
            <a:r>
              <a:rPr lang="es-ES" i="1" dirty="0" smtClean="0"/>
              <a:t> </a:t>
            </a:r>
            <a:r>
              <a:rPr lang="es-ES" i="1" dirty="0" err="1" smtClean="0"/>
              <a:t>cycles</a:t>
            </a:r>
            <a:r>
              <a:rPr lang="es-ES" dirty="0" smtClean="0"/>
              <a:t>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 smtClean="0"/>
              <a:t>Manejo dinámico de la </a:t>
            </a:r>
            <a:r>
              <a:rPr lang="es-ES" i="1" dirty="0" smtClean="0"/>
              <a:t>UI</a:t>
            </a:r>
            <a:r>
              <a:rPr lang="es-ES" dirty="0" smtClean="0"/>
              <a:t>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i="1" dirty="0" err="1" smtClean="0"/>
              <a:t>Debug</a:t>
            </a:r>
            <a:r>
              <a:rPr lang="es-ES" dirty="0" smtClean="0"/>
              <a:t> vs </a:t>
            </a:r>
            <a:r>
              <a:rPr lang="es-ES" i="1" dirty="0" smtClean="0"/>
              <a:t>log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Web: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dirty="0" smtClean="0"/>
              <a:t>Web </a:t>
            </a:r>
            <a:r>
              <a:rPr lang="es-ES" i="1" dirty="0" smtClean="0"/>
              <a:t>api</a:t>
            </a:r>
            <a:r>
              <a:rPr lang="es-ES" dirty="0" smtClean="0"/>
              <a:t>.</a:t>
            </a:r>
          </a:p>
          <a:p>
            <a:pPr marL="868680" lvl="1" indent="-457200">
              <a:buFont typeface="+mj-lt"/>
              <a:buAutoNum type="arabicPeriod"/>
            </a:pPr>
            <a:endParaRPr lang="es-ES" i="1" dirty="0"/>
          </a:p>
          <a:p>
            <a:r>
              <a:rPr lang="es-ES" dirty="0" smtClean="0"/>
              <a:t>General: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i="1" dirty="0" err="1" smtClean="0"/>
              <a:t>Custom</a:t>
            </a:r>
            <a:r>
              <a:rPr lang="es-ES" i="1" dirty="0" smtClean="0"/>
              <a:t> </a:t>
            </a:r>
            <a:r>
              <a:rPr lang="es-ES" i="1" dirty="0" err="1" smtClean="0"/>
              <a:t>jar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2.- Aprendizaje.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171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Persistencia de información en las actividades.</a:t>
            </a:r>
          </a:p>
          <a:p>
            <a:endParaRPr lang="es-ES" dirty="0" smtClean="0"/>
          </a:p>
          <a:p>
            <a:r>
              <a:rPr lang="es-ES" dirty="0" smtClean="0"/>
              <a:t>Peticiones al servidor.</a:t>
            </a:r>
          </a:p>
          <a:p>
            <a:endParaRPr lang="es-ES" dirty="0"/>
          </a:p>
          <a:p>
            <a:r>
              <a:rPr lang="es-ES" dirty="0" smtClean="0"/>
              <a:t>Optimizar procesos relacionados con la base de datos.</a:t>
            </a:r>
          </a:p>
          <a:p>
            <a:endParaRPr lang="es-ES" dirty="0" smtClean="0"/>
          </a:p>
          <a:p>
            <a:r>
              <a:rPr lang="es-ES" dirty="0" smtClean="0"/>
              <a:t>Mejora de la </a:t>
            </a:r>
            <a:r>
              <a:rPr lang="es-ES" i="1" dirty="0" smtClean="0"/>
              <a:t>UI</a:t>
            </a:r>
            <a:r>
              <a:rPr lang="es-ES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3.- ¿Qué sigue?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17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4.- Q &amp; A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02" y="2333381"/>
            <a:ext cx="3721143" cy="426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0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19679">
            <a:off x="2519236" y="3067838"/>
            <a:ext cx="3222074" cy="322207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9248" y="2274309"/>
            <a:ext cx="7745505" cy="2404566"/>
          </a:xfrm>
        </p:spPr>
        <p:txBody>
          <a:bodyPr/>
          <a:lstStyle/>
          <a:p>
            <a:pPr algn="ctr"/>
            <a:r>
              <a:rPr lang="es-ES" dirty="0" smtClean="0"/>
              <a:t>Blog: </a:t>
            </a:r>
            <a:r>
              <a:rPr lang="es-ES" b="1" dirty="0" err="1" smtClean="0"/>
              <a:t>billowcode.wordpress.com</a:t>
            </a:r>
            <a:endParaRPr lang="es-ES" b="1" dirty="0" smtClean="0"/>
          </a:p>
          <a:p>
            <a:pPr algn="ctr"/>
            <a:endParaRPr lang="es-ES" b="1" dirty="0" smtClean="0"/>
          </a:p>
          <a:p>
            <a:pPr algn="ctr"/>
            <a:r>
              <a:rPr lang="es-ES" dirty="0"/>
              <a:t>Repositorio: </a:t>
            </a:r>
            <a:r>
              <a:rPr lang="es-ES" b="1" dirty="0" err="1" smtClean="0"/>
              <a:t>github.com</a:t>
            </a:r>
            <a:r>
              <a:rPr lang="es-ES" b="1" dirty="0"/>
              <a:t>/</a:t>
            </a:r>
            <a:r>
              <a:rPr lang="es-ES" b="1" dirty="0" err="1"/>
              <a:t>billowdood</a:t>
            </a:r>
            <a:r>
              <a:rPr lang="es-ES" b="1" dirty="0"/>
              <a:t>/</a:t>
            </a:r>
            <a:r>
              <a:rPr lang="es-ES" b="1" dirty="0" err="1"/>
              <a:t>moviles</a:t>
            </a:r>
            <a:endParaRPr lang="es-ES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5.- Contacto y más.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052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Información.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67723" y="308515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/>
              <a:t>Rodolfo Saúl Islas González                 </a:t>
            </a:r>
          </a:p>
          <a:p>
            <a:pPr algn="l"/>
            <a:r>
              <a:rPr lang="es-ES" dirty="0" smtClean="0"/>
              <a:t>Karla </a:t>
            </a:r>
            <a:r>
              <a:rPr lang="es-ES" dirty="0" err="1" smtClean="0"/>
              <a:t>Sarai</a:t>
            </a:r>
            <a:r>
              <a:rPr lang="es-ES" dirty="0" smtClean="0"/>
              <a:t> Esparza de la Garza           </a:t>
            </a:r>
          </a:p>
          <a:p>
            <a:pPr algn="l"/>
            <a:r>
              <a:rPr lang="es-ES" dirty="0" err="1" smtClean="0"/>
              <a:t>Azael</a:t>
            </a:r>
            <a:r>
              <a:rPr lang="es-ES" dirty="0" smtClean="0"/>
              <a:t> Alejandro Santacruz Calderón</a:t>
            </a:r>
          </a:p>
          <a:p>
            <a:pPr algn="l"/>
            <a:r>
              <a:rPr lang="es-ES" dirty="0" smtClean="0"/>
              <a:t>Andrea Rueda Treviño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499475" y="3085152"/>
            <a:ext cx="1269048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/>
              <a:t>1485083</a:t>
            </a:r>
          </a:p>
          <a:p>
            <a:pPr algn="l"/>
            <a:r>
              <a:rPr lang="es-ES" dirty="0" smtClean="0"/>
              <a:t>1512994</a:t>
            </a:r>
          </a:p>
          <a:p>
            <a:pPr algn="l"/>
            <a:r>
              <a:rPr lang="es-ES" dirty="0" smtClean="0"/>
              <a:t>1529398</a:t>
            </a:r>
          </a:p>
          <a:p>
            <a:pPr algn="l"/>
            <a:r>
              <a:rPr lang="es-ES" dirty="0" smtClean="0"/>
              <a:t>1525513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367723" y="5004010"/>
            <a:ext cx="5287118" cy="107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/>
              <a:t>Instructor:</a:t>
            </a:r>
          </a:p>
          <a:p>
            <a:pPr algn="l"/>
            <a:r>
              <a:rPr lang="es-ES" dirty="0" smtClean="0"/>
              <a:t>M.C Carlos Bernardo Garza Treviño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367723" y="2208852"/>
            <a:ext cx="6400800" cy="59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/>
              <a:t>Equipo:</a:t>
            </a:r>
          </a:p>
        </p:txBody>
      </p:sp>
    </p:spTree>
    <p:extLst>
      <p:ext uri="{BB962C8B-B14F-4D97-AF65-F5344CB8AC3E}">
        <p14:creationId xmlns:p14="http://schemas.microsoft.com/office/powerpoint/2010/main" val="200502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3200" dirty="0" smtClean="0"/>
              <a:t>¿Qué es?</a:t>
            </a:r>
          </a:p>
          <a:p>
            <a:pPr marL="457200" indent="-457200">
              <a:buFont typeface="+mj-lt"/>
              <a:buAutoNum type="arabicPeriod"/>
            </a:pPr>
            <a:endParaRPr lang="es-E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3200" dirty="0" smtClean="0"/>
              <a:t>¿Por qué?</a:t>
            </a:r>
            <a:endParaRPr lang="es-ES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82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Aplicación para los clientes de un restaurante con el cual podrán </a:t>
            </a:r>
            <a:r>
              <a:rPr lang="es-ES" dirty="0" err="1" smtClean="0"/>
              <a:t>accesar</a:t>
            </a:r>
            <a:r>
              <a:rPr lang="es-ES" dirty="0" smtClean="0"/>
              <a:t> al menú y tener control sobre su orden.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 ¿Qué es?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8712">
            <a:off x="6220111" y="3621502"/>
            <a:ext cx="1876078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Reducir tiempos y esfuerzo.</a:t>
            </a:r>
          </a:p>
          <a:p>
            <a:endParaRPr lang="es-ES" dirty="0" smtClean="0"/>
          </a:p>
          <a:p>
            <a:r>
              <a:rPr lang="es-ES" dirty="0"/>
              <a:t>R</a:t>
            </a:r>
            <a:r>
              <a:rPr lang="es-ES" dirty="0" smtClean="0"/>
              <a:t>educir posibilidad de errores.</a:t>
            </a:r>
          </a:p>
          <a:p>
            <a:endParaRPr lang="es-ES" dirty="0" smtClean="0"/>
          </a:p>
          <a:p>
            <a:r>
              <a:rPr lang="es-ES" dirty="0" smtClean="0"/>
              <a:t>Automatización de procesos.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2.- ¿Por qué?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148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3200" dirty="0" smtClean="0"/>
              <a:t>Funcionamiento.</a:t>
            </a:r>
          </a:p>
          <a:p>
            <a:pPr marL="457200" indent="-457200">
              <a:buFont typeface="+mj-lt"/>
              <a:buAutoNum type="arabicPeriod"/>
            </a:pPr>
            <a:endParaRPr lang="es-ES" sz="3200" dirty="0"/>
          </a:p>
          <a:p>
            <a:pPr marL="457200" indent="-457200">
              <a:buFont typeface="+mj-lt"/>
              <a:buAutoNum type="arabicPeriod"/>
            </a:pPr>
            <a:r>
              <a:rPr lang="es-ES" sz="3200" dirty="0" smtClean="0"/>
              <a:t>Requisitos.</a:t>
            </a:r>
            <a:endParaRPr lang="es-ES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Especificaciones técnicas.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14649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</a:t>
            </a:r>
            <a:r>
              <a:rPr lang="es-ES" dirty="0" smtClean="0"/>
              <a:t>aplicación </a:t>
            </a:r>
            <a:r>
              <a:rPr lang="es-ES" dirty="0"/>
              <a:t>- servidor a través de peticiones </a:t>
            </a:r>
            <a:r>
              <a:rPr lang="es-ES" i="1" dirty="0" err="1"/>
              <a:t>json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Información local almacenada en una base de datos.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 ¿Cómo funciona?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0" y="4401385"/>
            <a:ext cx="1731747" cy="17317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59" y="4408355"/>
            <a:ext cx="1724777" cy="17247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7" y="4362941"/>
            <a:ext cx="378241" cy="4899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647" y="4607916"/>
            <a:ext cx="1004105" cy="1311716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4" idx="3"/>
            <a:endCxn id="5" idx="1"/>
          </p:cNvCxnSpPr>
          <p:nvPr/>
        </p:nvCxnSpPr>
        <p:spPr>
          <a:xfrm>
            <a:off x="2420237" y="5267259"/>
            <a:ext cx="1404222" cy="34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5" idx="3"/>
            <a:endCxn id="7" idx="1"/>
          </p:cNvCxnSpPr>
          <p:nvPr/>
        </p:nvCxnSpPr>
        <p:spPr>
          <a:xfrm flipV="1">
            <a:off x="5549236" y="5263774"/>
            <a:ext cx="1891411" cy="6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659" y="4607916"/>
            <a:ext cx="579277" cy="57927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540" y="5326531"/>
            <a:ext cx="517948" cy="5342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5603" y="4234250"/>
            <a:ext cx="1237280" cy="6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Móvil:</a:t>
            </a:r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Android</a:t>
            </a:r>
            <a:r>
              <a:rPr lang="es-ES" dirty="0" smtClean="0"/>
              <a:t> 2.3+</a:t>
            </a:r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r>
              <a:rPr lang="es-ES" dirty="0" smtClean="0"/>
              <a:t>Servidor:</a:t>
            </a:r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4.0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Postgresql</a:t>
            </a:r>
            <a:r>
              <a:rPr lang="es-ES" dirty="0" smtClean="0"/>
              <a:t> 9.2.4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2.- Requisitos.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35391" y="2248347"/>
            <a:ext cx="1056158" cy="18867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50" y="4563385"/>
            <a:ext cx="1313130" cy="170094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892" y="4563385"/>
            <a:ext cx="1649031" cy="17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3200" dirty="0" smtClean="0"/>
              <a:t> Código.</a:t>
            </a:r>
          </a:p>
          <a:p>
            <a:pPr marL="457200" indent="-457200">
              <a:buFont typeface="+mj-lt"/>
              <a:buAutoNum type="arabicPeriod"/>
            </a:pPr>
            <a:endParaRPr lang="es-E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3200" dirty="0" smtClean="0"/>
              <a:t> Aprendizaje.</a:t>
            </a:r>
          </a:p>
          <a:p>
            <a:pPr marL="457200" indent="-457200">
              <a:buFont typeface="+mj-lt"/>
              <a:buAutoNum type="arabicPeriod"/>
            </a:pPr>
            <a:endParaRPr lang="es-E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3200" dirty="0" smtClean="0"/>
              <a:t> ¿Qué sigue?</a:t>
            </a:r>
          </a:p>
          <a:p>
            <a:pPr marL="457200" indent="-457200">
              <a:buFont typeface="+mj-lt"/>
              <a:buAutoNum type="arabicPeriod"/>
            </a:pPr>
            <a:endParaRPr lang="es-E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3200" i="1" dirty="0" smtClean="0"/>
              <a:t> Q &amp; A</a:t>
            </a:r>
            <a:r>
              <a:rPr lang="es-ES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E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3200" dirty="0" smtClean="0"/>
              <a:t> Contacto y más.</a:t>
            </a:r>
            <a:endParaRPr lang="es-ES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Información adicional.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26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Cartoné.thmx</Template>
  <TotalTime>424</TotalTime>
  <Words>301</Words>
  <Application>Microsoft Macintosh PowerPoint</Application>
  <PresentationFormat>Presentación en pantalla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Cartoné</vt:lpstr>
      <vt:lpstr>Dispositivos Móviles</vt:lpstr>
      <vt:lpstr>Información.</vt:lpstr>
      <vt:lpstr>Introducción</vt:lpstr>
      <vt:lpstr>1.- ¿Qué es?</vt:lpstr>
      <vt:lpstr>2.- ¿Por qué?</vt:lpstr>
      <vt:lpstr>Especificaciones técnicas.</vt:lpstr>
      <vt:lpstr>1.- ¿Cómo funciona?</vt:lpstr>
      <vt:lpstr>2.- Requisitos.</vt:lpstr>
      <vt:lpstr>Información adicional.</vt:lpstr>
      <vt:lpstr>1.- Código.</vt:lpstr>
      <vt:lpstr>2.- Aprendizaje.</vt:lpstr>
      <vt:lpstr>3.- ¿Qué sigue?</vt:lpstr>
      <vt:lpstr>4.- Q &amp; A</vt:lpstr>
      <vt:lpstr>5.- Contacto y más.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Móviles</dc:title>
  <dc:creator>Rodolfo</dc:creator>
  <cp:lastModifiedBy>Rodolfo</cp:lastModifiedBy>
  <cp:revision>25</cp:revision>
  <dcterms:created xsi:type="dcterms:W3CDTF">2014-03-03T00:45:02Z</dcterms:created>
  <dcterms:modified xsi:type="dcterms:W3CDTF">2014-03-03T13:40:21Z</dcterms:modified>
</cp:coreProperties>
</file>