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6330-69AC-44A2-ACDF-BBADE4394A70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1D07-EAC1-4C3B-B6A0-B5AE1AAA6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9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6330-69AC-44A2-ACDF-BBADE4394A70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1D07-EAC1-4C3B-B6A0-B5AE1AAA6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5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6330-69AC-44A2-ACDF-BBADE4394A70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1D07-EAC1-4C3B-B6A0-B5AE1AAA6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1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6330-69AC-44A2-ACDF-BBADE4394A70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1D07-EAC1-4C3B-B6A0-B5AE1AAA6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7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6330-69AC-44A2-ACDF-BBADE4394A70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1D07-EAC1-4C3B-B6A0-B5AE1AAA6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1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6330-69AC-44A2-ACDF-BBADE4394A70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1D07-EAC1-4C3B-B6A0-B5AE1AAA6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1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6330-69AC-44A2-ACDF-BBADE4394A70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1D07-EAC1-4C3B-B6A0-B5AE1AAA6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5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6330-69AC-44A2-ACDF-BBADE4394A70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1D07-EAC1-4C3B-B6A0-B5AE1AAA6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51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6330-69AC-44A2-ACDF-BBADE4394A70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1D07-EAC1-4C3B-B6A0-B5AE1AAA6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6330-69AC-44A2-ACDF-BBADE4394A70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1D07-EAC1-4C3B-B6A0-B5AE1AAA6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1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86330-69AC-44A2-ACDF-BBADE4394A70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1D07-EAC1-4C3B-B6A0-B5AE1AAA6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8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86330-69AC-44A2-ACDF-BBADE4394A70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51D07-EAC1-4C3B-B6A0-B5AE1AAA6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0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903D41-16C5-4293-A5F4-A6D9DCD1F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681037"/>
            <a:ext cx="82391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62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13B236-63D1-4DD0-A4C7-CFC02128F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681037"/>
            <a:ext cx="82391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29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95B556-4065-4AA7-A544-483015277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681037"/>
            <a:ext cx="82391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86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FC393F-FC67-49FC-9072-F85BDAFFA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681037"/>
            <a:ext cx="82391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01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F3BACA-27B3-47D6-86B0-D83112248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681037"/>
            <a:ext cx="82391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1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F99291-168F-4C44-813D-0C75E8D46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681037"/>
            <a:ext cx="82391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016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32589F-C9EC-4C4F-95CF-B181C0E12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681037"/>
            <a:ext cx="82391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48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9DDFB0-A3D9-46EF-821E-BCED7EB0E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681037"/>
            <a:ext cx="82391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86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210ABA-9D1B-46A8-B33C-5F26D6656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681037"/>
            <a:ext cx="82391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30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ED6907-107B-4CE4-A749-47068A479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681037"/>
            <a:ext cx="82391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84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D90E96-01F8-49D8-8DBA-E261F3B19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681037"/>
            <a:ext cx="82391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1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831EA4-2227-452B-B65D-1B9988405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681037"/>
            <a:ext cx="82391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92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30D42E-35BB-4B57-BAF7-D43B16A70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681037"/>
            <a:ext cx="82391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42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0FC0EC-F4DA-4061-8FA4-685499EDB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681037"/>
            <a:ext cx="82391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91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B10B10-A5BE-4400-BC4B-8EDECAFA4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681037"/>
            <a:ext cx="82391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70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F49E58-9510-4090-8685-9A57D3907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681037"/>
            <a:ext cx="82391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78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A1B0B0-CADF-4D65-8305-CF72B1174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681037"/>
            <a:ext cx="82391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26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293C87-4A5D-4F6F-9E73-7BD19201A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681037"/>
            <a:ext cx="82391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35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9B51D6-F93E-4975-99E3-D47EEC6EE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681037"/>
            <a:ext cx="82391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82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FB8792-A8BF-4C41-970A-204D005D8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681037"/>
            <a:ext cx="82391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63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CD51FC-B1B5-4CD8-88BF-B7F239D84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681037"/>
            <a:ext cx="82391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05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829363-8208-47EF-81EB-40D4356F6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681037"/>
            <a:ext cx="82391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7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18B3D6-FA2E-47A1-85E2-6A2A7AD03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681037"/>
            <a:ext cx="82391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C5826A-D5B9-4F04-A616-9CBC692E3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681037"/>
            <a:ext cx="82391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25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116A6A-9BFF-4DCB-BCE2-7532B2910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681037"/>
            <a:ext cx="82391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90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D4351D-CAA6-4EAA-8ABD-4E304607C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681037"/>
            <a:ext cx="82391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16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73072D-0C77-40C3-92CB-D428DBC3B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681037"/>
            <a:ext cx="82391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44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3D2DF5-577A-4EDC-94FE-B51DC13F6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681037"/>
            <a:ext cx="82391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6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9ECD2F-0E88-409A-8553-B1E037C13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681037"/>
            <a:ext cx="82391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44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665D70-3671-4492-8270-B6BEB5F0C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681037"/>
            <a:ext cx="82391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0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C7B2B4-DD2F-41C6-BA59-C18E59012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681037"/>
            <a:ext cx="82391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90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4557E9-7211-498D-93E5-AC0AAE627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681037"/>
            <a:ext cx="82391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42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B6C97D-C63A-4A96-8860-E9ED27F7D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681037"/>
            <a:ext cx="82391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27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0</Words>
  <Application>Microsoft Office PowerPoint</Application>
  <PresentationFormat>On-screen Show (4:3)</PresentationFormat>
  <Paragraphs>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 Johnson</dc:creator>
  <cp:lastModifiedBy>Pine, Bill</cp:lastModifiedBy>
  <cp:revision>3</cp:revision>
  <dcterms:created xsi:type="dcterms:W3CDTF">2022-02-25T17:39:19Z</dcterms:created>
  <dcterms:modified xsi:type="dcterms:W3CDTF">2022-02-28T02:27:52Z</dcterms:modified>
</cp:coreProperties>
</file>