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4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B6F10-8DD0-4835-8E02-99B3DEE7DF4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4BC43-458A-4CCF-B9BA-2C79496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is true N, blue is</a:t>
            </a:r>
            <a:r>
              <a:rPr lang="en-US" baseline="0" dirty="0" smtClean="0"/>
              <a:t> mean.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BC43-458A-4CCF-B9BA-2C7949669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0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4BDF-2125-43FB-8001-032FFF82AB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F06B-8272-44B5-87BF-4466E472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 Catchability Trials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" y="463442"/>
            <a:ext cx="5608806" cy="5258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76" y="463442"/>
            <a:ext cx="5608806" cy="5258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2921" y="5881610"/>
            <a:ext cx="321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Mean Catchability = 97%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3879" y="5881610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CV = 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" y="549706"/>
            <a:ext cx="6302286" cy="52582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9174" y="45720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216" y="45720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N=3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714" y="549706"/>
            <a:ext cx="6302286" cy="52582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5004" y="6167535"/>
            <a:ext cx="580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Experience refers to previous experience counting spat in 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4" y="1028385"/>
            <a:ext cx="5608806" cy="5258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724" y="1028385"/>
            <a:ext cx="5608806" cy="5258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6995" y="320499"/>
            <a:ext cx="301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Transect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327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As a function of true 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70" y="1051798"/>
            <a:ext cx="5608806" cy="5258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476" y="1051798"/>
            <a:ext cx="5608806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1409"/>
            <a:ext cx="10515600" cy="1325563"/>
          </a:xfrm>
        </p:spPr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4" y="1065228"/>
            <a:ext cx="6302286" cy="5258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0112" y="52939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64060" y="52939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N=75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40" y="1065228"/>
            <a:ext cx="6302286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0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smtClean="0"/>
              <a:t>of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64" y="1471676"/>
            <a:ext cx="5608806" cy="5258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06" y="1471676"/>
            <a:ext cx="5608806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8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49</Words>
  <Application>Microsoft Office PowerPoint</Application>
  <PresentationFormat>Widescreen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Spat Catchability Trials</vt:lpstr>
      <vt:lpstr>PowerPoint Presentation</vt:lpstr>
      <vt:lpstr>PowerPoint Presentation</vt:lpstr>
      <vt:lpstr>PowerPoint Presentation</vt:lpstr>
      <vt:lpstr>As a function of true N</vt:lpstr>
      <vt:lpstr>Experience</vt:lpstr>
      <vt:lpstr>Type of Survey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 Catchability Trials</dc:title>
  <dc:creator>Fisch, Nicholas</dc:creator>
  <cp:lastModifiedBy>Fisch, Nicholas</cp:lastModifiedBy>
  <cp:revision>10</cp:revision>
  <dcterms:created xsi:type="dcterms:W3CDTF">2018-09-19T17:46:40Z</dcterms:created>
  <dcterms:modified xsi:type="dcterms:W3CDTF">2018-09-20T13:54:58Z</dcterms:modified>
</cp:coreProperties>
</file>