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4193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4321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0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7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3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6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Functions and Classes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3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408" y="2214694"/>
            <a:ext cx="4095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altLang="zh-TW" dirty="0"/>
              <a:t> (arg1, arg2, arg3, </a:t>
            </a:r>
            <a:r>
              <a:rPr lang="en-US" altLang="zh-TW" dirty="0" smtClean="0"/>
              <a:t>...) :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# Your codes here</a:t>
            </a:r>
          </a:p>
          <a:p>
            <a:r>
              <a:rPr lang="en-US" altLang="zh-TW" dirty="0"/>
              <a:t>	...</a:t>
            </a:r>
          </a:p>
          <a:p>
            <a:r>
              <a:rPr lang="en-US" altLang="zh-TW" dirty="0"/>
              <a:t>	...</a:t>
            </a:r>
          </a:p>
          <a:p>
            <a:r>
              <a:rPr lang="en-US" altLang="zh-TW" dirty="0"/>
              <a:t>	...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00B0F0"/>
                </a:solidFill>
              </a:rPr>
              <a:t>return</a:t>
            </a:r>
            <a:r>
              <a:rPr lang="en-US" altLang="zh-TW" dirty="0"/>
              <a:t> values 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# optional</a:t>
            </a:r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5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- return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408" y="2214694"/>
            <a:ext cx="31694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TW" dirty="0" smtClean="0"/>
              <a:t> (x) 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a = 5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 = 4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 = 3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result = a*x**2 </a:t>
            </a:r>
            <a:r>
              <a:rPr lang="en-US" altLang="zh-TW" dirty="0"/>
              <a:t>+ </a:t>
            </a:r>
            <a:r>
              <a:rPr lang="en-US" altLang="zh-TW" dirty="0" smtClean="0"/>
              <a:t>b*x </a:t>
            </a:r>
            <a:r>
              <a:rPr lang="en-US" altLang="zh-TW" dirty="0"/>
              <a:t>+ c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00B0F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 smtClean="0"/>
              <a:t>result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3408" y="4175075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 = 10</a:t>
            </a:r>
          </a:p>
          <a:p>
            <a:endParaRPr lang="en-US" altLang="zh-TW" dirty="0"/>
          </a:p>
          <a:p>
            <a:r>
              <a:rPr lang="en-US" altLang="zh-TW" dirty="0"/>
              <a:t>y</a:t>
            </a:r>
            <a:r>
              <a:rPr lang="en-US" altLang="zh-TW" dirty="0" smtClean="0"/>
              <a:t> = f (n)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7675" y="3317730"/>
            <a:ext cx="386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r</a:t>
            </a:r>
            <a:r>
              <a:rPr lang="en-US" altLang="zh-TW" dirty="0" smtClean="0">
                <a:solidFill>
                  <a:srgbClr val="92D050"/>
                </a:solidFill>
              </a:rPr>
              <a:t>esult = 5* 10**2+4*10+3 = 543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7674" y="3640500"/>
            <a:ext cx="183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Return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543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4809" y="4729073"/>
            <a:ext cx="60697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543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- return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408" y="2214694"/>
            <a:ext cx="3169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altLang="zh-TW" dirty="0" smtClean="0"/>
              <a:t> (x) 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a = 5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 = 4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 = 3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result = a*x**2 </a:t>
            </a:r>
            <a:r>
              <a:rPr lang="en-US" altLang="zh-TW" dirty="0"/>
              <a:t>+ </a:t>
            </a:r>
            <a:r>
              <a:rPr lang="en-US" altLang="zh-TW" dirty="0" smtClean="0"/>
              <a:t>b*x </a:t>
            </a:r>
            <a:r>
              <a:rPr lang="en-US" altLang="zh-TW" dirty="0"/>
              <a:t>+ c</a:t>
            </a:r>
          </a:p>
          <a:p>
            <a:r>
              <a:rPr lang="en-US" altLang="zh-TW" dirty="0"/>
              <a:t>		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3408" y="4175075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 = 10</a:t>
            </a:r>
          </a:p>
          <a:p>
            <a:endParaRPr lang="en-US" altLang="zh-TW" dirty="0"/>
          </a:p>
          <a:p>
            <a:r>
              <a:rPr lang="en-US" altLang="zh-TW" dirty="0"/>
              <a:t>y</a:t>
            </a:r>
            <a:r>
              <a:rPr lang="en-US" altLang="zh-TW" dirty="0" smtClean="0"/>
              <a:t> = g (n)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7675" y="3317730"/>
            <a:ext cx="386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r</a:t>
            </a:r>
            <a:r>
              <a:rPr lang="en-US" altLang="zh-TW" dirty="0" smtClean="0">
                <a:solidFill>
                  <a:srgbClr val="92D050"/>
                </a:solidFill>
              </a:rPr>
              <a:t>esult = 5* 10**2+4*10+3 = 543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898" y="4729073"/>
            <a:ext cx="60697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Null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0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408" y="2214694"/>
            <a:ext cx="3979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en-US" altLang="zh-TW" dirty="0" smtClean="0"/>
              <a:t> ( … … … ) 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# do something to print the output</a:t>
            </a:r>
            <a:endParaRPr lang="en-US" altLang="zh-TW" dirty="0"/>
          </a:p>
          <a:p>
            <a:r>
              <a:rPr lang="en-US" altLang="zh-TW" dirty="0"/>
              <a:t>		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5651" y="3441745"/>
            <a:ext cx="18854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 = 10</a:t>
            </a:r>
            <a:endParaRPr lang="en-US" altLang="zh-TW" dirty="0"/>
          </a:p>
          <a:p>
            <a:r>
              <a:rPr lang="en-US" altLang="zh-TW" dirty="0" smtClean="0"/>
              <a:t>print (n)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print(   print(n)    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1603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1961" y="2171700"/>
            <a:ext cx="4241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sorted</a:t>
            </a:r>
            <a:r>
              <a:rPr lang="en-US" altLang="zh-TW" dirty="0" smtClean="0"/>
              <a:t> ( </a:t>
            </a:r>
            <a:r>
              <a:rPr lang="en-US" altLang="zh-TW" dirty="0" err="1" smtClean="0"/>
              <a:t>iterableArg</a:t>
            </a:r>
            <a:r>
              <a:rPr lang="en-US" altLang="zh-TW" dirty="0" smtClean="0"/>
              <a:t>, reverse = False ) :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newList</a:t>
            </a:r>
            <a:r>
              <a:rPr lang="en-US" altLang="zh-TW" dirty="0" smtClean="0"/>
              <a:t> = []</a:t>
            </a:r>
          </a:p>
          <a:p>
            <a:r>
              <a:rPr lang="en-US" altLang="zh-TW" dirty="0" smtClean="0"/>
              <a:t>	x = </a:t>
            </a:r>
            <a:r>
              <a:rPr lang="en-US" altLang="zh-TW" dirty="0" err="1"/>
              <a:t>iterableArg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 x ) ) 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if reverse :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mValue</a:t>
            </a:r>
            <a:r>
              <a:rPr lang="en-US" altLang="zh-TW" dirty="0" smtClean="0"/>
              <a:t> = max ( x 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else: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mValue</a:t>
            </a:r>
            <a:r>
              <a:rPr lang="en-US" altLang="zh-TW" dirty="0" smtClean="0"/>
              <a:t> = min ( x )</a:t>
            </a:r>
          </a:p>
          <a:p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en-US" altLang="zh-TW" dirty="0" err="1"/>
              <a:t>x.remove</a:t>
            </a:r>
            <a:r>
              <a:rPr lang="en-US" altLang="zh-TW" dirty="0"/>
              <a:t>( </a:t>
            </a:r>
            <a:r>
              <a:rPr lang="en-US" altLang="zh-TW" dirty="0" err="1"/>
              <a:t>mValue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newList.append</a:t>
            </a:r>
            <a:r>
              <a:rPr lang="en-US" altLang="zh-TW" dirty="0"/>
              <a:t>( </a:t>
            </a:r>
            <a:r>
              <a:rPr lang="en-US" altLang="zh-TW" dirty="0" err="1"/>
              <a:t>mValue</a:t>
            </a:r>
            <a:r>
              <a:rPr lang="en-US" altLang="zh-TW" dirty="0"/>
              <a:t> )</a:t>
            </a:r>
          </a:p>
          <a:p>
            <a:endParaRPr lang="en-US" altLang="zh-TW" dirty="0"/>
          </a:p>
          <a:p>
            <a:r>
              <a:rPr lang="en-US" altLang="zh-TW" dirty="0" smtClean="0"/>
              <a:t>	return </a:t>
            </a:r>
            <a:r>
              <a:rPr lang="en-US" altLang="zh-TW" dirty="0" err="1" smtClean="0"/>
              <a:t>newList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7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2462" y="1227866"/>
            <a:ext cx="41198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en-US" altLang="zh-TW" dirty="0" smtClean="0"/>
              <a:t> :</a:t>
            </a:r>
            <a:endParaRPr lang="en-US" altLang="zh-TW" dirty="0"/>
          </a:p>
          <a:p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 self, arg1, arg2, arg3) :</a:t>
            </a:r>
          </a:p>
          <a:p>
            <a:r>
              <a:rPr lang="en-US" altLang="zh-TW" dirty="0" smtClean="0"/>
              <a:t>		</a:t>
            </a:r>
            <a:r>
              <a:rPr lang="en-US" altLang="zh-TW" dirty="0"/>
              <a:t>self.objProperty1 = arg1</a:t>
            </a:r>
          </a:p>
          <a:p>
            <a:r>
              <a:rPr lang="en-US" altLang="zh-TW" dirty="0"/>
              <a:t>		</a:t>
            </a:r>
            <a:r>
              <a:rPr lang="en-US" altLang="zh-TW" dirty="0" smtClean="0"/>
              <a:t>self.objProperty2 </a:t>
            </a:r>
            <a:r>
              <a:rPr lang="en-US" altLang="zh-TW" dirty="0"/>
              <a:t>= </a:t>
            </a:r>
            <a:r>
              <a:rPr lang="en-US" altLang="zh-TW" dirty="0" smtClean="0"/>
              <a:t>arg2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smtClean="0"/>
              <a:t>self.objProperty3 </a:t>
            </a:r>
            <a:r>
              <a:rPr lang="en-US" altLang="zh-TW" dirty="0"/>
              <a:t>= </a:t>
            </a:r>
            <a:r>
              <a:rPr lang="en-US" altLang="zh-TW" dirty="0" smtClean="0"/>
              <a:t>arg3</a:t>
            </a:r>
            <a:endParaRPr lang="en-US" altLang="zh-TW" dirty="0"/>
          </a:p>
          <a:p>
            <a:r>
              <a:rPr lang="en-US" altLang="zh-TW" dirty="0"/>
              <a:t>		</a:t>
            </a:r>
            <a:endParaRPr lang="zh-TW" altLang="en-US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def</a:t>
            </a:r>
            <a:r>
              <a:rPr lang="en-US" altLang="zh-TW" dirty="0"/>
              <a:t> method1 (self):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(return</a:t>
            </a:r>
            <a:r>
              <a:rPr lang="en-US" altLang="zh-TW" dirty="0" smtClean="0"/>
              <a:t>?)</a:t>
            </a:r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smtClean="0"/>
              <a:t>method2 </a:t>
            </a:r>
            <a:r>
              <a:rPr lang="en-US" altLang="zh-TW" dirty="0"/>
              <a:t>(self):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(return?)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9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673343"/>
            <a:ext cx="41198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en-US" altLang="zh-TW" dirty="0" smtClean="0"/>
              <a:t> :</a:t>
            </a:r>
            <a:endParaRPr lang="en-US" altLang="zh-TW" dirty="0"/>
          </a:p>
          <a:p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 self, arg1, arg2, arg3) :</a:t>
            </a:r>
          </a:p>
          <a:p>
            <a:r>
              <a:rPr lang="en-US" altLang="zh-TW" dirty="0" smtClean="0"/>
              <a:t>		</a:t>
            </a:r>
            <a:r>
              <a:rPr lang="en-US" altLang="zh-TW" dirty="0"/>
              <a:t>self.objProperty1 = arg1</a:t>
            </a:r>
          </a:p>
          <a:p>
            <a:r>
              <a:rPr lang="en-US" altLang="zh-TW" dirty="0"/>
              <a:t>		</a:t>
            </a:r>
            <a:r>
              <a:rPr lang="en-US" altLang="zh-TW" dirty="0" smtClean="0"/>
              <a:t>self.objProperty2 </a:t>
            </a:r>
            <a:r>
              <a:rPr lang="en-US" altLang="zh-TW" dirty="0"/>
              <a:t>= </a:t>
            </a:r>
            <a:r>
              <a:rPr lang="en-US" altLang="zh-TW" dirty="0" smtClean="0"/>
              <a:t>arg2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smtClean="0"/>
              <a:t>self.objProperty3 </a:t>
            </a:r>
            <a:r>
              <a:rPr lang="en-US" altLang="zh-TW" dirty="0"/>
              <a:t>= </a:t>
            </a:r>
            <a:r>
              <a:rPr lang="en-US" altLang="zh-TW" dirty="0" smtClean="0"/>
              <a:t>arg3</a:t>
            </a:r>
            <a:endParaRPr lang="en-US" altLang="zh-TW" dirty="0"/>
          </a:p>
          <a:p>
            <a:r>
              <a:rPr lang="en-US" altLang="zh-TW" dirty="0"/>
              <a:t>		</a:t>
            </a:r>
            <a:endParaRPr lang="zh-TW" altLang="en-US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def</a:t>
            </a:r>
            <a:r>
              <a:rPr lang="en-US" altLang="zh-TW" dirty="0"/>
              <a:t> method1 (self):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(return</a:t>
            </a:r>
            <a:r>
              <a:rPr lang="en-US" altLang="zh-TW" dirty="0" smtClean="0"/>
              <a:t>?)</a:t>
            </a:r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smtClean="0"/>
              <a:t>method2 </a:t>
            </a:r>
            <a:r>
              <a:rPr lang="en-US" altLang="zh-TW" dirty="0"/>
              <a:t>(</a:t>
            </a:r>
            <a:r>
              <a:rPr lang="en-US" altLang="zh-TW" dirty="0" smtClean="0"/>
              <a:t>self, string):</a:t>
            </a:r>
            <a:endParaRPr lang="en-US" altLang="zh-TW" dirty="0"/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…</a:t>
            </a:r>
          </a:p>
          <a:p>
            <a:r>
              <a:rPr lang="en-US" altLang="zh-TW" dirty="0"/>
              <a:t>		(return?)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1230" y="2951158"/>
            <a:ext cx="4010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variable = 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( arg1,arg2, arg3)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v</a:t>
            </a:r>
            <a:r>
              <a:rPr lang="en-US" altLang="zh-TW" dirty="0" smtClean="0"/>
              <a:t>ariable.method1()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v</a:t>
            </a:r>
            <a:r>
              <a:rPr lang="en-US" altLang="zh-TW" dirty="0" smtClean="0"/>
              <a:t>ariable.method2(text)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1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478</TotalTime>
  <Words>120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微軟正黑體</vt:lpstr>
      <vt:lpstr>Franklin Gothic Book</vt:lpstr>
      <vt:lpstr>Crop</vt:lpstr>
      <vt:lpstr>Functions and Classes</vt:lpstr>
      <vt:lpstr>Function</vt:lpstr>
      <vt:lpstr>Function - return</vt:lpstr>
      <vt:lpstr>Function - return</vt:lpstr>
      <vt:lpstr>Function</vt:lpstr>
      <vt:lpstr>Function</vt:lpstr>
      <vt:lpstr>Class</vt:lpstr>
      <vt:lpstr>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Classes</dc:title>
  <dc:creator>WONG, Ka Chau</dc:creator>
  <cp:lastModifiedBy>LEE, Adrienne Yuen Sum</cp:lastModifiedBy>
  <cp:revision>20</cp:revision>
  <cp:lastPrinted>2018-10-24T14:09:19Z</cp:lastPrinted>
  <dcterms:created xsi:type="dcterms:W3CDTF">2018-10-24T06:41:51Z</dcterms:created>
  <dcterms:modified xsi:type="dcterms:W3CDTF">2018-10-24T15:03:32Z</dcterms:modified>
</cp:coreProperties>
</file>