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2B5B-018A-9447-47C7-E4A57E981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4288F-6B50-3DAC-CE57-EC24F761E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221E-AC8B-4C5C-F4F6-2823F4D4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9347-ED9E-628A-0ACD-C8351CF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44425-748B-D5B7-4882-75FA8EA6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3E24-2A73-C14C-29D7-D00AC602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B6A5C-4E5F-8369-44A0-D1E4FBE5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2468-DFCF-2C22-6098-05D205C7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7AE6-F8EA-FC12-0186-0EB96F60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AD88-33AE-ED52-9C07-30B62D5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FE54F-36BD-F337-E89D-9FB81BD9B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49DB8-2592-2716-BE9B-65B8A116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DDEF-CCEE-AAFB-E626-CF904FEE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755D-5F2E-E801-FD02-885975AC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02B3-9E85-B82D-6AA9-34D722F7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6D7E-3D3C-F102-46E1-C399FBAF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9237-5C77-4A08-A4F1-334C947D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15D9-810A-930C-A05F-9DA1890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49BF-C7F7-F16E-5AB5-A5047485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CE6E-723E-EA3D-2437-E1538FDF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FDB6-696F-0A01-E208-7D08EC6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656CD-B312-1523-0618-D4682F62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C30-B2B8-F300-B656-78EE707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600C-1BF8-BBA5-C465-A8144E47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8D09-09A2-DA61-C722-4ED15890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EDBB-85F2-C32D-9F8B-A7457670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91A4-7DBC-38C1-CA5E-035EC59AF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5149D-2305-9D47-CC36-13BB5D3ED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A0CF-F815-58EC-2A06-490A6730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4C6D-99E9-8AE0-92A3-CEC2CAC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06537-0566-7036-69D9-9FDDF50C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1A90-88C5-7B0E-67C2-53E02AFD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B52A-46F3-B3B4-681A-7801CF2F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8DCD-3517-49E0-69EF-8BD8B7FBD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3BAC0-C4D2-2568-A5F8-723EFFA9E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61A92-6C55-0616-2463-E8841DB6B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984C-DB51-B1B8-C136-074256B4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0E98C-94C4-9E5D-7DF3-CFE02B00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AFE9E-9491-9661-D420-E3C7D428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5EDD-E1ED-9C1D-FA1C-3EDEF062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76C59-58E5-02E3-3074-E00A32A3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C440B-75CC-F972-78E0-C12E3A9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63020-216A-B3EA-1798-37174BEC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F49A4-7EF5-94F6-7CA9-3D3F5DC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63EB3-7B0C-4A15-F259-0EC15ED2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5A329-0DDC-4DA9-72FA-E7C06876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04FF-F2ED-B014-8832-C4C5F644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2EB2-10E7-59E5-5AC1-2C57BCCA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E103E-E0F2-696B-D4CE-63BCD28D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4F60-D62E-1540-AD6C-F91B94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0114-8066-E54E-FDA8-50BF4A5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6270-0EEA-F759-7B20-30452991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84CE-101E-1A8B-0B6D-932835A2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861D3-DA5A-9B5E-9857-C94DB1D83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DFEA3-C98C-926A-CDB5-C0CFA291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94F1-2A7E-3F78-8E71-A2CA741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ABFCC-00FF-828B-8E27-9BCD4825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65F36-0A54-497E-8CD2-710B068C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BE4FA-C8F1-B81F-7F55-47E63500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A838-EDB3-74DC-D092-3792C2C0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DA8C-A230-F8D3-7F7C-283E313E6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C8FF-38EA-490D-A94F-D1718E01923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E9BA-4375-A84C-67BF-21BFD7E3A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D000-A7A8-1155-BFBE-94A01D7F3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9703-3F3A-4560-8C7F-5B541FCB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C66-6D2B-2C95-5B85-4955D22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DF33-8FD2-F771-D0F8-280BABA5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rewrite of Xamarin Forms</a:t>
            </a:r>
          </a:p>
          <a:p>
            <a:r>
              <a:rPr lang="en-US" dirty="0"/>
              <a:t>Runs on .NET Core</a:t>
            </a:r>
          </a:p>
          <a:p>
            <a:r>
              <a:rPr lang="en-US" dirty="0"/>
              <a:t>Develop apps for iOS, Android, Windows, Mac, Tizen</a:t>
            </a:r>
          </a:p>
          <a:p>
            <a:r>
              <a:rPr lang="en-US" dirty="0"/>
              <a:t>Requires Win 11 or Win 10 version 1809 or later</a:t>
            </a:r>
          </a:p>
          <a:p>
            <a:r>
              <a:rPr lang="en-US" dirty="0"/>
              <a:t>iOS builds require a Mac even if developing on PC</a:t>
            </a:r>
          </a:p>
          <a:p>
            <a:r>
              <a:rPr lang="en-US" dirty="0"/>
              <a:t>Blazor Hybrid support</a:t>
            </a:r>
          </a:p>
        </p:txBody>
      </p:sp>
    </p:spTree>
    <p:extLst>
      <p:ext uri="{BB962C8B-B14F-4D97-AF65-F5344CB8AC3E}">
        <p14:creationId xmlns:p14="http://schemas.microsoft.com/office/powerpoint/2010/main" val="312524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EACA-9D4B-C9D1-5752-059E8FA5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E820-20DC-E887-6006-CB46272A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MSIX</a:t>
            </a:r>
          </a:p>
        </p:txBody>
      </p:sp>
    </p:spTree>
    <p:extLst>
      <p:ext uri="{BB962C8B-B14F-4D97-AF65-F5344CB8AC3E}">
        <p14:creationId xmlns:p14="http://schemas.microsoft.com/office/powerpoint/2010/main" val="422876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9CF8-9547-B9C9-2152-EEBB2576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7E77-411F-6533-1DA1-6B201610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MAUI</a:t>
            </a:r>
          </a:p>
        </p:txBody>
      </p:sp>
    </p:spTree>
    <p:extLst>
      <p:ext uri="{BB962C8B-B14F-4D97-AF65-F5344CB8AC3E}">
        <p14:creationId xmlns:p14="http://schemas.microsoft.com/office/powerpoint/2010/main" val="24412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8E32-B8D4-3491-8037-95583740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8D3A-A0D2-EC64-F4C1-98AA6672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web client with .NET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WebAssembly</a:t>
            </a:r>
          </a:p>
          <a:p>
            <a:pPr lvl="1"/>
            <a:r>
              <a:rPr lang="en-US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53281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1183-32AD-E452-1F49-C7DC5227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B9D2-51F1-559B-CC5C-25C0AB3C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Blazor Hybrid</a:t>
            </a:r>
          </a:p>
        </p:txBody>
      </p:sp>
    </p:spTree>
    <p:extLst>
      <p:ext uri="{BB962C8B-B14F-4D97-AF65-F5344CB8AC3E}">
        <p14:creationId xmlns:p14="http://schemas.microsoft.com/office/powerpoint/2010/main" val="272226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C388-FABD-51DF-F219-B46EC485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44A1-4F78-B00E-2AB6-C1FF61AA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based database lives in application storage</a:t>
            </a:r>
          </a:p>
          <a:p>
            <a:r>
              <a:rPr lang="en-US" dirty="0"/>
              <a:t>All platforms provide native support for SQLite</a:t>
            </a:r>
          </a:p>
          <a:p>
            <a:r>
              <a:rPr lang="en-US" dirty="0"/>
              <a:t>Can use Entity Framework Core to access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1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8282-449B-0031-4BC0-537ED4CB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DB80-F449-2918-D7E3-39ADE13C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350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FFC3-6315-D145-84A0-7C0798D2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D2B6-F81C-F115-4359-4A6C0100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MAUI Essentials (included)</a:t>
            </a:r>
          </a:p>
          <a:p>
            <a:r>
              <a:rPr lang="en-US" dirty="0"/>
              <a:t>Third Party Libraries (SQLite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Custom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D2DF-2DF4-0515-7B3F-EA57AD63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19ED-3FBA-66B5-C2FC-9B7C4957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code</a:t>
            </a:r>
          </a:p>
        </p:txBody>
      </p:sp>
    </p:spTree>
    <p:extLst>
      <p:ext uri="{BB962C8B-B14F-4D97-AF65-F5344CB8AC3E}">
        <p14:creationId xmlns:p14="http://schemas.microsoft.com/office/powerpoint/2010/main" val="33140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945-8F72-51EB-5029-8DC47776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8611-1331-A778-680C-1199DD3A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ipa</a:t>
            </a:r>
            <a:r>
              <a:rPr lang="en-US" dirty="0"/>
              <a:t> on iOS</a:t>
            </a:r>
          </a:p>
          <a:p>
            <a:r>
              <a:rPr lang="en-US" dirty="0"/>
              <a:t>.</a:t>
            </a:r>
            <a:r>
              <a:rPr lang="en-US" dirty="0" err="1"/>
              <a:t>apk</a:t>
            </a:r>
            <a:r>
              <a:rPr lang="en-US" dirty="0"/>
              <a:t> on Android</a:t>
            </a:r>
          </a:p>
          <a:p>
            <a:r>
              <a:rPr lang="en-US" dirty="0"/>
              <a:t>MSIX on Windows</a:t>
            </a:r>
          </a:p>
          <a:p>
            <a:pPr lvl="1"/>
            <a:r>
              <a:rPr lang="en-US" dirty="0"/>
              <a:t>MSIX is a unification of MSI, APPX, </a:t>
            </a:r>
            <a:r>
              <a:rPr lang="en-US" dirty="0" err="1"/>
              <a:t>ClickOnce</a:t>
            </a:r>
            <a:r>
              <a:rPr lang="en-US"/>
              <a:t>, App-V</a:t>
            </a:r>
            <a:endParaRPr lang="en-US" dirty="0"/>
          </a:p>
          <a:p>
            <a:pPr lvl="1"/>
            <a:r>
              <a:rPr lang="en-US" dirty="0"/>
              <a:t>MSIX file can be deployed like any other MSIX file, including SCCM, Intune, web download</a:t>
            </a:r>
          </a:p>
          <a:p>
            <a:pPr lvl="1"/>
            <a:r>
              <a:rPr lang="en-US" dirty="0"/>
              <a:t>Web download outside the enterprise requires public certificate signing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&lt;a </a:t>
            </a:r>
            <a:r>
              <a:rPr lang="en-US" b="0" i="0" dirty="0">
                <a:solidFill>
                  <a:srgbClr val="0451A5"/>
                </a:solidFill>
                <a:effectLst/>
                <a:latin typeface="SFMono-Regular"/>
              </a:rPr>
              <a:t>href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ms-appinstaller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:?source=http://mywebservice.azureedge.net/HubApp.msix"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&gt;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Install app package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&lt;/a&gt;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4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SFMono-Regular</vt:lpstr>
      <vt:lpstr>Office Theme</vt:lpstr>
      <vt:lpstr>MAUI Basics</vt:lpstr>
      <vt:lpstr>Demo</vt:lpstr>
      <vt:lpstr>Blazor</vt:lpstr>
      <vt:lpstr>Demo </vt:lpstr>
      <vt:lpstr>SQLite</vt:lpstr>
      <vt:lpstr>Demo</vt:lpstr>
      <vt:lpstr>Platform Specific Code</vt:lpstr>
      <vt:lpstr>Demo</vt:lpstr>
      <vt:lpstr>Packaging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MAUI Basics</dc:title>
  <dc:creator>Bill Reiss</dc:creator>
  <cp:lastModifiedBy>Bill Reiss</cp:lastModifiedBy>
  <cp:revision>1</cp:revision>
  <dcterms:created xsi:type="dcterms:W3CDTF">2023-02-16T13:33:26Z</dcterms:created>
  <dcterms:modified xsi:type="dcterms:W3CDTF">2023-02-16T17:19:44Z</dcterms:modified>
</cp:coreProperties>
</file>