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9" r:id="rId4"/>
    <p:sldId id="321" r:id="rId5"/>
    <p:sldId id="270" r:id="rId6"/>
    <p:sldId id="265" r:id="rId7"/>
    <p:sldId id="266" r:id="rId8"/>
    <p:sldId id="324" r:id="rId9"/>
    <p:sldId id="327" r:id="rId10"/>
    <p:sldId id="325" r:id="rId11"/>
    <p:sldId id="275" r:id="rId12"/>
    <p:sldId id="326" r:id="rId13"/>
    <p:sldId id="268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D8"/>
    <a:srgbClr val="F8F50C"/>
    <a:srgbClr val="A4A3A4"/>
    <a:srgbClr val="3E3E3E"/>
    <a:srgbClr val="E5E5E5"/>
    <a:srgbClr val="FF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 showGuides="1">
      <p:cViewPr varScale="1">
        <p:scale>
          <a:sx n="79" d="100"/>
          <a:sy n="79" d="100"/>
        </p:scale>
        <p:origin x="283" y="67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vanzalukhu625@gmail.com" userId="7c12dd32435a2c59" providerId="LiveId" clId="{403DC76C-F29B-4308-92CB-A552FDE214E9}"/>
    <pc:docChg chg="custSel addSld delSld modSld">
      <pc:chgData name="bilvanzalukhu625@gmail.com" userId="7c12dd32435a2c59" providerId="LiveId" clId="{403DC76C-F29B-4308-92CB-A552FDE214E9}" dt="2022-02-19T15:39:19.373" v="249"/>
      <pc:docMkLst>
        <pc:docMk/>
      </pc:docMkLst>
      <pc:sldChg chg="modAnim">
        <pc:chgData name="bilvanzalukhu625@gmail.com" userId="7c12dd32435a2c59" providerId="LiveId" clId="{403DC76C-F29B-4308-92CB-A552FDE214E9}" dt="2022-02-19T15:37:09.893" v="234"/>
        <pc:sldMkLst>
          <pc:docMk/>
          <pc:sldMk cId="3655045117" sldId="266"/>
        </pc:sldMkLst>
      </pc:sldChg>
      <pc:sldChg chg="modSp modAnim">
        <pc:chgData name="bilvanzalukhu625@gmail.com" userId="7c12dd32435a2c59" providerId="LiveId" clId="{403DC76C-F29B-4308-92CB-A552FDE214E9}" dt="2022-02-19T15:39:19.373" v="249"/>
        <pc:sldMkLst>
          <pc:docMk/>
          <pc:sldMk cId="2774586628" sldId="268"/>
        </pc:sldMkLst>
        <pc:spChg chg="mod">
          <ac:chgData name="bilvanzalukhu625@gmail.com" userId="7c12dd32435a2c59" providerId="LiveId" clId="{403DC76C-F29B-4308-92CB-A552FDE214E9}" dt="2022-02-19T13:51:37.381" v="5" actId="20577"/>
          <ac:spMkLst>
            <pc:docMk/>
            <pc:sldMk cId="2774586628" sldId="268"/>
            <ac:spMk id="21" creationId="{4ACA3A18-341B-43C3-986A-697F83252278}"/>
          </ac:spMkLst>
        </pc:spChg>
      </pc:sldChg>
      <pc:sldChg chg="modAnim">
        <pc:chgData name="bilvanzalukhu625@gmail.com" userId="7c12dd32435a2c59" providerId="LiveId" clId="{403DC76C-F29B-4308-92CB-A552FDE214E9}" dt="2022-02-19T15:36:43.018" v="231"/>
        <pc:sldMkLst>
          <pc:docMk/>
          <pc:sldMk cId="2251244264" sldId="270"/>
        </pc:sldMkLst>
      </pc:sldChg>
      <pc:sldChg chg="del">
        <pc:chgData name="bilvanzalukhu625@gmail.com" userId="7c12dd32435a2c59" providerId="LiveId" clId="{403DC76C-F29B-4308-92CB-A552FDE214E9}" dt="2022-02-19T15:32:10.443" v="169" actId="47"/>
        <pc:sldMkLst>
          <pc:docMk/>
          <pc:sldMk cId="3563623234" sldId="271"/>
        </pc:sldMkLst>
      </pc:sldChg>
      <pc:sldChg chg="del">
        <pc:chgData name="bilvanzalukhu625@gmail.com" userId="7c12dd32435a2c59" providerId="LiveId" clId="{403DC76C-F29B-4308-92CB-A552FDE214E9}" dt="2022-02-19T15:32:10.652" v="170" actId="47"/>
        <pc:sldMkLst>
          <pc:docMk/>
          <pc:sldMk cId="245157254" sldId="272"/>
        </pc:sldMkLst>
      </pc:sldChg>
      <pc:sldChg chg="del">
        <pc:chgData name="bilvanzalukhu625@gmail.com" userId="7c12dd32435a2c59" providerId="LiveId" clId="{403DC76C-F29B-4308-92CB-A552FDE214E9}" dt="2022-02-19T15:32:10.862" v="171" actId="47"/>
        <pc:sldMkLst>
          <pc:docMk/>
          <pc:sldMk cId="4040434013" sldId="273"/>
        </pc:sldMkLst>
      </pc:sldChg>
      <pc:sldChg chg="del">
        <pc:chgData name="bilvanzalukhu625@gmail.com" userId="7c12dd32435a2c59" providerId="LiveId" clId="{403DC76C-F29B-4308-92CB-A552FDE214E9}" dt="2022-02-19T15:32:11.072" v="172" actId="47"/>
        <pc:sldMkLst>
          <pc:docMk/>
          <pc:sldMk cId="1783689098" sldId="274"/>
        </pc:sldMkLst>
      </pc:sldChg>
      <pc:sldChg chg="modSp modAnim">
        <pc:chgData name="bilvanzalukhu625@gmail.com" userId="7c12dd32435a2c59" providerId="LiveId" clId="{403DC76C-F29B-4308-92CB-A552FDE214E9}" dt="2022-02-19T15:38:53.768" v="245"/>
        <pc:sldMkLst>
          <pc:docMk/>
          <pc:sldMk cId="1105643689" sldId="275"/>
        </pc:sldMkLst>
        <pc:spChg chg="mod">
          <ac:chgData name="bilvanzalukhu625@gmail.com" userId="7c12dd32435a2c59" providerId="LiveId" clId="{403DC76C-F29B-4308-92CB-A552FDE214E9}" dt="2022-02-19T13:51:30.992" v="1" actId="20577"/>
          <ac:spMkLst>
            <pc:docMk/>
            <pc:sldMk cId="1105643689" sldId="275"/>
            <ac:spMk id="20" creationId="{8526553E-85FB-4B03-B6CC-1E9AFC389FFF}"/>
          </ac:spMkLst>
        </pc:spChg>
      </pc:sldChg>
      <pc:sldChg chg="del">
        <pc:chgData name="bilvanzalukhu625@gmail.com" userId="7c12dd32435a2c59" providerId="LiveId" clId="{403DC76C-F29B-4308-92CB-A552FDE214E9}" dt="2022-02-19T15:32:11.282" v="173" actId="47"/>
        <pc:sldMkLst>
          <pc:docMk/>
          <pc:sldMk cId="2583782823" sldId="276"/>
        </pc:sldMkLst>
      </pc:sldChg>
      <pc:sldChg chg="del">
        <pc:chgData name="bilvanzalukhu625@gmail.com" userId="7c12dd32435a2c59" providerId="LiveId" clId="{403DC76C-F29B-4308-92CB-A552FDE214E9}" dt="2022-02-19T15:32:12.972" v="182" actId="47"/>
        <pc:sldMkLst>
          <pc:docMk/>
          <pc:sldMk cId="1521532382" sldId="277"/>
        </pc:sldMkLst>
      </pc:sldChg>
      <pc:sldChg chg="del">
        <pc:chgData name="bilvanzalukhu625@gmail.com" userId="7c12dd32435a2c59" providerId="LiveId" clId="{403DC76C-F29B-4308-92CB-A552FDE214E9}" dt="2022-02-19T15:32:13.151" v="183" actId="47"/>
        <pc:sldMkLst>
          <pc:docMk/>
          <pc:sldMk cId="4017435453" sldId="278"/>
        </pc:sldMkLst>
      </pc:sldChg>
      <pc:sldChg chg="del">
        <pc:chgData name="bilvanzalukhu625@gmail.com" userId="7c12dd32435a2c59" providerId="LiveId" clId="{403DC76C-F29B-4308-92CB-A552FDE214E9}" dt="2022-02-19T15:32:13.322" v="184" actId="47"/>
        <pc:sldMkLst>
          <pc:docMk/>
          <pc:sldMk cId="3727482226" sldId="279"/>
        </pc:sldMkLst>
      </pc:sldChg>
      <pc:sldChg chg="del">
        <pc:chgData name="bilvanzalukhu625@gmail.com" userId="7c12dd32435a2c59" providerId="LiveId" clId="{403DC76C-F29B-4308-92CB-A552FDE214E9}" dt="2022-02-19T15:32:11.882" v="176" actId="47"/>
        <pc:sldMkLst>
          <pc:docMk/>
          <pc:sldMk cId="1987196369" sldId="280"/>
        </pc:sldMkLst>
      </pc:sldChg>
      <pc:sldChg chg="del">
        <pc:chgData name="bilvanzalukhu625@gmail.com" userId="7c12dd32435a2c59" providerId="LiveId" clId="{403DC76C-F29B-4308-92CB-A552FDE214E9}" dt="2022-02-19T15:32:13.512" v="185" actId="47"/>
        <pc:sldMkLst>
          <pc:docMk/>
          <pc:sldMk cId="3620681320" sldId="289"/>
        </pc:sldMkLst>
      </pc:sldChg>
      <pc:sldChg chg="del">
        <pc:chgData name="bilvanzalukhu625@gmail.com" userId="7c12dd32435a2c59" providerId="LiveId" clId="{403DC76C-F29B-4308-92CB-A552FDE214E9}" dt="2022-02-19T15:32:13.692" v="186" actId="47"/>
        <pc:sldMkLst>
          <pc:docMk/>
          <pc:sldMk cId="263888119" sldId="290"/>
        </pc:sldMkLst>
      </pc:sldChg>
      <pc:sldChg chg="del">
        <pc:chgData name="bilvanzalukhu625@gmail.com" userId="7c12dd32435a2c59" providerId="LiveId" clId="{403DC76C-F29B-4308-92CB-A552FDE214E9}" dt="2022-02-19T15:32:14.332" v="187" actId="47"/>
        <pc:sldMkLst>
          <pc:docMk/>
          <pc:sldMk cId="2375288230" sldId="291"/>
        </pc:sldMkLst>
      </pc:sldChg>
      <pc:sldChg chg="del">
        <pc:chgData name="bilvanzalukhu625@gmail.com" userId="7c12dd32435a2c59" providerId="LiveId" clId="{403DC76C-F29B-4308-92CB-A552FDE214E9}" dt="2022-02-19T15:32:14.542" v="188" actId="47"/>
        <pc:sldMkLst>
          <pc:docMk/>
          <pc:sldMk cId="1401411071" sldId="292"/>
        </pc:sldMkLst>
      </pc:sldChg>
      <pc:sldChg chg="del">
        <pc:chgData name="bilvanzalukhu625@gmail.com" userId="7c12dd32435a2c59" providerId="LiveId" clId="{403DC76C-F29B-4308-92CB-A552FDE214E9}" dt="2022-02-19T15:32:14.723" v="189" actId="47"/>
        <pc:sldMkLst>
          <pc:docMk/>
          <pc:sldMk cId="2082703702" sldId="293"/>
        </pc:sldMkLst>
      </pc:sldChg>
      <pc:sldChg chg="del">
        <pc:chgData name="bilvanzalukhu625@gmail.com" userId="7c12dd32435a2c59" providerId="LiveId" clId="{403DC76C-F29B-4308-92CB-A552FDE214E9}" dt="2022-02-19T15:32:14.877" v="190" actId="47"/>
        <pc:sldMkLst>
          <pc:docMk/>
          <pc:sldMk cId="834475203" sldId="294"/>
        </pc:sldMkLst>
      </pc:sldChg>
      <pc:sldChg chg="del">
        <pc:chgData name="bilvanzalukhu625@gmail.com" userId="7c12dd32435a2c59" providerId="LiveId" clId="{403DC76C-F29B-4308-92CB-A552FDE214E9}" dt="2022-02-19T15:32:15.057" v="191" actId="47"/>
        <pc:sldMkLst>
          <pc:docMk/>
          <pc:sldMk cId="3509538963" sldId="295"/>
        </pc:sldMkLst>
      </pc:sldChg>
      <pc:sldChg chg="del">
        <pc:chgData name="bilvanzalukhu625@gmail.com" userId="7c12dd32435a2c59" providerId="LiveId" clId="{403DC76C-F29B-4308-92CB-A552FDE214E9}" dt="2022-02-19T15:32:15.232" v="192" actId="47"/>
        <pc:sldMkLst>
          <pc:docMk/>
          <pc:sldMk cId="4106621414" sldId="296"/>
        </pc:sldMkLst>
      </pc:sldChg>
      <pc:sldChg chg="del">
        <pc:chgData name="bilvanzalukhu625@gmail.com" userId="7c12dd32435a2c59" providerId="LiveId" clId="{403DC76C-F29B-4308-92CB-A552FDE214E9}" dt="2022-02-19T15:32:15.424" v="193" actId="47"/>
        <pc:sldMkLst>
          <pc:docMk/>
          <pc:sldMk cId="3382158796" sldId="297"/>
        </pc:sldMkLst>
      </pc:sldChg>
      <pc:sldChg chg="del">
        <pc:chgData name="bilvanzalukhu625@gmail.com" userId="7c12dd32435a2c59" providerId="LiveId" clId="{403DC76C-F29B-4308-92CB-A552FDE214E9}" dt="2022-02-19T15:32:15.597" v="194" actId="47"/>
        <pc:sldMkLst>
          <pc:docMk/>
          <pc:sldMk cId="1460700199" sldId="298"/>
        </pc:sldMkLst>
      </pc:sldChg>
      <pc:sldChg chg="del">
        <pc:chgData name="bilvanzalukhu625@gmail.com" userId="7c12dd32435a2c59" providerId="LiveId" clId="{403DC76C-F29B-4308-92CB-A552FDE214E9}" dt="2022-02-19T15:32:16.103" v="195" actId="47"/>
        <pc:sldMkLst>
          <pc:docMk/>
          <pc:sldMk cId="190518638" sldId="299"/>
        </pc:sldMkLst>
      </pc:sldChg>
      <pc:sldChg chg="del">
        <pc:chgData name="bilvanzalukhu625@gmail.com" userId="7c12dd32435a2c59" providerId="LiveId" clId="{403DC76C-F29B-4308-92CB-A552FDE214E9}" dt="2022-02-19T15:32:17.132" v="199" actId="47"/>
        <pc:sldMkLst>
          <pc:docMk/>
          <pc:sldMk cId="2670671118" sldId="300"/>
        </pc:sldMkLst>
      </pc:sldChg>
      <pc:sldChg chg="del">
        <pc:chgData name="bilvanzalukhu625@gmail.com" userId="7c12dd32435a2c59" providerId="LiveId" clId="{403DC76C-F29B-4308-92CB-A552FDE214E9}" dt="2022-02-19T15:32:17.572" v="200" actId="47"/>
        <pc:sldMkLst>
          <pc:docMk/>
          <pc:sldMk cId="3699278550" sldId="301"/>
        </pc:sldMkLst>
      </pc:sldChg>
      <pc:sldChg chg="del">
        <pc:chgData name="bilvanzalukhu625@gmail.com" userId="7c12dd32435a2c59" providerId="LiveId" clId="{403DC76C-F29B-4308-92CB-A552FDE214E9}" dt="2022-02-19T15:32:17.782" v="201" actId="47"/>
        <pc:sldMkLst>
          <pc:docMk/>
          <pc:sldMk cId="3803594146" sldId="302"/>
        </pc:sldMkLst>
      </pc:sldChg>
      <pc:sldChg chg="del">
        <pc:chgData name="bilvanzalukhu625@gmail.com" userId="7c12dd32435a2c59" providerId="LiveId" clId="{403DC76C-F29B-4308-92CB-A552FDE214E9}" dt="2022-02-19T15:32:18.412" v="203" actId="47"/>
        <pc:sldMkLst>
          <pc:docMk/>
          <pc:sldMk cId="63012616" sldId="303"/>
        </pc:sldMkLst>
      </pc:sldChg>
      <pc:sldChg chg="del">
        <pc:chgData name="bilvanzalukhu625@gmail.com" userId="7c12dd32435a2c59" providerId="LiveId" clId="{403DC76C-F29B-4308-92CB-A552FDE214E9}" dt="2022-02-19T15:32:18.672" v="204" actId="47"/>
        <pc:sldMkLst>
          <pc:docMk/>
          <pc:sldMk cId="2058167837" sldId="304"/>
        </pc:sldMkLst>
      </pc:sldChg>
      <pc:sldChg chg="del">
        <pc:chgData name="bilvanzalukhu625@gmail.com" userId="7c12dd32435a2c59" providerId="LiveId" clId="{403DC76C-F29B-4308-92CB-A552FDE214E9}" dt="2022-02-19T15:32:19.462" v="205" actId="47"/>
        <pc:sldMkLst>
          <pc:docMk/>
          <pc:sldMk cId="143435270" sldId="305"/>
        </pc:sldMkLst>
      </pc:sldChg>
      <pc:sldChg chg="del">
        <pc:chgData name="bilvanzalukhu625@gmail.com" userId="7c12dd32435a2c59" providerId="LiveId" clId="{403DC76C-F29B-4308-92CB-A552FDE214E9}" dt="2022-02-19T15:32:18.197" v="202" actId="47"/>
        <pc:sldMkLst>
          <pc:docMk/>
          <pc:sldMk cId="2842902037" sldId="308"/>
        </pc:sldMkLst>
      </pc:sldChg>
      <pc:sldChg chg="del">
        <pc:chgData name="bilvanzalukhu625@gmail.com" userId="7c12dd32435a2c59" providerId="LiveId" clId="{403DC76C-F29B-4308-92CB-A552FDE214E9}" dt="2022-02-19T15:32:11.503" v="174" actId="47"/>
        <pc:sldMkLst>
          <pc:docMk/>
          <pc:sldMk cId="1921581745" sldId="311"/>
        </pc:sldMkLst>
      </pc:sldChg>
      <pc:sldChg chg="del">
        <pc:chgData name="bilvanzalukhu625@gmail.com" userId="7c12dd32435a2c59" providerId="LiveId" clId="{403DC76C-F29B-4308-92CB-A552FDE214E9}" dt="2022-02-19T15:32:11.677" v="175" actId="47"/>
        <pc:sldMkLst>
          <pc:docMk/>
          <pc:sldMk cId="2345246788" sldId="312"/>
        </pc:sldMkLst>
      </pc:sldChg>
      <pc:sldChg chg="del">
        <pc:chgData name="bilvanzalukhu625@gmail.com" userId="7c12dd32435a2c59" providerId="LiveId" clId="{403DC76C-F29B-4308-92CB-A552FDE214E9}" dt="2022-02-19T15:32:12.070" v="177" actId="47"/>
        <pc:sldMkLst>
          <pc:docMk/>
          <pc:sldMk cId="985890436" sldId="313"/>
        </pc:sldMkLst>
      </pc:sldChg>
      <pc:sldChg chg="del">
        <pc:chgData name="bilvanzalukhu625@gmail.com" userId="7c12dd32435a2c59" providerId="LiveId" clId="{403DC76C-F29B-4308-92CB-A552FDE214E9}" dt="2022-02-19T15:32:12.242" v="178" actId="47"/>
        <pc:sldMkLst>
          <pc:docMk/>
          <pc:sldMk cId="1955485802" sldId="314"/>
        </pc:sldMkLst>
      </pc:sldChg>
      <pc:sldChg chg="del">
        <pc:chgData name="bilvanzalukhu625@gmail.com" userId="7c12dd32435a2c59" providerId="LiveId" clId="{403DC76C-F29B-4308-92CB-A552FDE214E9}" dt="2022-02-19T15:32:12.432" v="179" actId="47"/>
        <pc:sldMkLst>
          <pc:docMk/>
          <pc:sldMk cId="4281323480" sldId="315"/>
        </pc:sldMkLst>
      </pc:sldChg>
      <pc:sldChg chg="del">
        <pc:chgData name="bilvanzalukhu625@gmail.com" userId="7c12dd32435a2c59" providerId="LiveId" clId="{403DC76C-F29B-4308-92CB-A552FDE214E9}" dt="2022-02-19T15:32:12.618" v="180" actId="47"/>
        <pc:sldMkLst>
          <pc:docMk/>
          <pc:sldMk cId="2669550919" sldId="316"/>
        </pc:sldMkLst>
      </pc:sldChg>
      <pc:sldChg chg="del">
        <pc:chgData name="bilvanzalukhu625@gmail.com" userId="7c12dd32435a2c59" providerId="LiveId" clId="{403DC76C-F29B-4308-92CB-A552FDE214E9}" dt="2022-02-19T15:32:12.792" v="181" actId="47"/>
        <pc:sldMkLst>
          <pc:docMk/>
          <pc:sldMk cId="2888701266" sldId="317"/>
        </pc:sldMkLst>
      </pc:sldChg>
      <pc:sldChg chg="del">
        <pc:chgData name="bilvanzalukhu625@gmail.com" userId="7c12dd32435a2c59" providerId="LiveId" clId="{403DC76C-F29B-4308-92CB-A552FDE214E9}" dt="2022-02-19T15:32:16.332" v="196" actId="47"/>
        <pc:sldMkLst>
          <pc:docMk/>
          <pc:sldMk cId="1870861788" sldId="318"/>
        </pc:sldMkLst>
      </pc:sldChg>
      <pc:sldChg chg="del">
        <pc:chgData name="bilvanzalukhu625@gmail.com" userId="7c12dd32435a2c59" providerId="LiveId" clId="{403DC76C-F29B-4308-92CB-A552FDE214E9}" dt="2022-02-19T15:32:16.632" v="197" actId="47"/>
        <pc:sldMkLst>
          <pc:docMk/>
          <pc:sldMk cId="172201507" sldId="319"/>
        </pc:sldMkLst>
      </pc:sldChg>
      <pc:sldChg chg="del">
        <pc:chgData name="bilvanzalukhu625@gmail.com" userId="7c12dd32435a2c59" providerId="LiveId" clId="{403DC76C-F29B-4308-92CB-A552FDE214E9}" dt="2022-02-19T15:32:16.903" v="198" actId="47"/>
        <pc:sldMkLst>
          <pc:docMk/>
          <pc:sldMk cId="3441431834" sldId="320"/>
        </pc:sldMkLst>
      </pc:sldChg>
      <pc:sldChg chg="modSp mod">
        <pc:chgData name="bilvanzalukhu625@gmail.com" userId="7c12dd32435a2c59" providerId="LiveId" clId="{403DC76C-F29B-4308-92CB-A552FDE214E9}" dt="2022-02-19T15:36:32.224" v="230" actId="1076"/>
        <pc:sldMkLst>
          <pc:docMk/>
          <pc:sldMk cId="474493308" sldId="321"/>
        </pc:sldMkLst>
        <pc:spChg chg="mod">
          <ac:chgData name="bilvanzalukhu625@gmail.com" userId="7c12dd32435a2c59" providerId="LiveId" clId="{403DC76C-F29B-4308-92CB-A552FDE214E9}" dt="2022-02-19T15:36:27.063" v="229" actId="1076"/>
          <ac:spMkLst>
            <pc:docMk/>
            <pc:sldMk cId="474493308" sldId="321"/>
            <ac:spMk id="17" creationId="{081DFB4B-9874-43CB-8D56-56012E88C694}"/>
          </ac:spMkLst>
        </pc:spChg>
        <pc:spChg chg="mod">
          <ac:chgData name="bilvanzalukhu625@gmail.com" userId="7c12dd32435a2c59" providerId="LiveId" clId="{403DC76C-F29B-4308-92CB-A552FDE214E9}" dt="2022-02-19T15:36:32.224" v="230" actId="1076"/>
          <ac:spMkLst>
            <pc:docMk/>
            <pc:sldMk cId="474493308" sldId="321"/>
            <ac:spMk id="19" creationId="{F92E0205-A01A-4556-B978-8D9BB9741D75}"/>
          </ac:spMkLst>
        </pc:spChg>
      </pc:sldChg>
      <pc:sldChg chg="del">
        <pc:chgData name="bilvanzalukhu625@gmail.com" userId="7c12dd32435a2c59" providerId="LiveId" clId="{403DC76C-F29B-4308-92CB-A552FDE214E9}" dt="2022-02-19T15:32:09.353" v="168" actId="47"/>
        <pc:sldMkLst>
          <pc:docMk/>
          <pc:sldMk cId="1324644400" sldId="322"/>
        </pc:sldMkLst>
      </pc:sldChg>
      <pc:sldChg chg="del">
        <pc:chgData name="bilvanzalukhu625@gmail.com" userId="7c12dd32435a2c59" providerId="LiveId" clId="{403DC76C-F29B-4308-92CB-A552FDE214E9}" dt="2022-02-19T15:32:06.446" v="167" actId="47"/>
        <pc:sldMkLst>
          <pc:docMk/>
          <pc:sldMk cId="888630414" sldId="323"/>
        </pc:sldMkLst>
      </pc:sldChg>
      <pc:sldChg chg="modAnim">
        <pc:chgData name="bilvanzalukhu625@gmail.com" userId="7c12dd32435a2c59" providerId="LiveId" clId="{403DC76C-F29B-4308-92CB-A552FDE214E9}" dt="2022-02-19T15:37:28.994" v="236"/>
        <pc:sldMkLst>
          <pc:docMk/>
          <pc:sldMk cId="325218438" sldId="324"/>
        </pc:sldMkLst>
      </pc:sldChg>
      <pc:sldChg chg="modAnim">
        <pc:chgData name="bilvanzalukhu625@gmail.com" userId="7c12dd32435a2c59" providerId="LiveId" clId="{403DC76C-F29B-4308-92CB-A552FDE214E9}" dt="2022-02-19T15:38:58.703" v="246"/>
        <pc:sldMkLst>
          <pc:docMk/>
          <pc:sldMk cId="4164794077" sldId="326"/>
        </pc:sldMkLst>
      </pc:sldChg>
      <pc:sldChg chg="addSp delSp modSp mod modAnim">
        <pc:chgData name="bilvanzalukhu625@gmail.com" userId="7c12dd32435a2c59" providerId="LiveId" clId="{403DC76C-F29B-4308-92CB-A552FDE214E9}" dt="2022-02-19T15:37:55.113" v="239"/>
        <pc:sldMkLst>
          <pc:docMk/>
          <pc:sldMk cId="416033454" sldId="327"/>
        </pc:sldMkLst>
        <pc:spChg chg="mod">
          <ac:chgData name="bilvanzalukhu625@gmail.com" userId="7c12dd32435a2c59" providerId="LiveId" clId="{403DC76C-F29B-4308-92CB-A552FDE214E9}" dt="2022-02-19T15:12:41.451" v="115" actId="20577"/>
          <ac:spMkLst>
            <pc:docMk/>
            <pc:sldMk cId="416033454" sldId="327"/>
            <ac:spMk id="10" creationId="{BCD3F0A3-EEE6-4AEC-BBB6-81F787C83140}"/>
          </ac:spMkLst>
        </pc:spChg>
        <pc:spChg chg="mod">
          <ac:chgData name="bilvanzalukhu625@gmail.com" userId="7c12dd32435a2c59" providerId="LiveId" clId="{403DC76C-F29B-4308-92CB-A552FDE214E9}" dt="2022-02-19T15:14:32.621" v="159" actId="1076"/>
          <ac:spMkLst>
            <pc:docMk/>
            <pc:sldMk cId="416033454" sldId="327"/>
            <ac:spMk id="23" creationId="{E8708D59-DAAB-4461-AC31-185566C32B88}"/>
          </ac:spMkLst>
        </pc:spChg>
        <pc:picChg chg="add del mod ord">
          <ac:chgData name="bilvanzalukhu625@gmail.com" userId="7c12dd32435a2c59" providerId="LiveId" clId="{403DC76C-F29B-4308-92CB-A552FDE214E9}" dt="2022-02-19T15:24:22.604" v="160" actId="478"/>
          <ac:picMkLst>
            <pc:docMk/>
            <pc:sldMk cId="416033454" sldId="327"/>
            <ac:picMk id="3" creationId="{7D0FDA74-47C3-4EF2-A3B7-F3E1F2152B56}"/>
          </ac:picMkLst>
        </pc:picChg>
        <pc:picChg chg="del">
          <ac:chgData name="bilvanzalukhu625@gmail.com" userId="7c12dd32435a2c59" providerId="LiveId" clId="{403DC76C-F29B-4308-92CB-A552FDE214E9}" dt="2022-02-19T15:10:15.941" v="6" actId="478"/>
          <ac:picMkLst>
            <pc:docMk/>
            <pc:sldMk cId="416033454" sldId="327"/>
            <ac:picMk id="4" creationId="{AC1EB55B-24B0-4441-B26B-6AAABA3EFA8C}"/>
          </ac:picMkLst>
        </pc:picChg>
        <pc:picChg chg="add mod ord">
          <ac:chgData name="bilvanzalukhu625@gmail.com" userId="7c12dd32435a2c59" providerId="LiveId" clId="{403DC76C-F29B-4308-92CB-A552FDE214E9}" dt="2022-02-19T15:27:53.102" v="166" actId="1076"/>
          <ac:picMkLst>
            <pc:docMk/>
            <pc:sldMk cId="416033454" sldId="327"/>
            <ac:picMk id="6" creationId="{39B2FFC8-D429-4F91-9963-2A1C5F6070FB}"/>
          </ac:picMkLst>
        </pc:picChg>
      </pc:sldChg>
      <pc:sldChg chg="delSp modSp add mod setBg delAnim">
        <pc:chgData name="bilvanzalukhu625@gmail.com" userId="7c12dd32435a2c59" providerId="LiveId" clId="{403DC76C-F29B-4308-92CB-A552FDE214E9}" dt="2022-02-19T15:32:55.349" v="228" actId="20577"/>
        <pc:sldMkLst>
          <pc:docMk/>
          <pc:sldMk cId="227109668" sldId="328"/>
        </pc:sldMkLst>
        <pc:spChg chg="mod">
          <ac:chgData name="bilvanzalukhu625@gmail.com" userId="7c12dd32435a2c59" providerId="LiveId" clId="{403DC76C-F29B-4308-92CB-A552FDE214E9}" dt="2022-02-19T15:32:55.349" v="228" actId="20577"/>
          <ac:spMkLst>
            <pc:docMk/>
            <pc:sldMk cId="227109668" sldId="328"/>
            <ac:spMk id="6" creationId="{E0B92F15-C78E-4926-9C29-4CC6CFCA01A0}"/>
          </ac:spMkLst>
        </pc:spChg>
        <pc:spChg chg="del">
          <ac:chgData name="bilvanzalukhu625@gmail.com" userId="7c12dd32435a2c59" providerId="LiveId" clId="{403DC76C-F29B-4308-92CB-A552FDE214E9}" dt="2022-02-19T15:32:44.043" v="209" actId="478"/>
          <ac:spMkLst>
            <pc:docMk/>
            <pc:sldMk cId="227109668" sldId="328"/>
            <ac:spMk id="12" creationId="{38CD22E3-F319-4B68-8FF9-0957F00BBC57}"/>
          </ac:spMkLst>
        </pc:spChg>
        <pc:graphicFrameChg chg="del">
          <ac:chgData name="bilvanzalukhu625@gmail.com" userId="7c12dd32435a2c59" providerId="LiveId" clId="{403DC76C-F29B-4308-92CB-A552FDE214E9}" dt="2022-02-19T15:32:39.033" v="207" actId="478"/>
          <ac:graphicFrameMkLst>
            <pc:docMk/>
            <pc:sldMk cId="227109668" sldId="328"/>
            <ac:graphicFrameMk id="2" creationId="{3799BB97-9BE6-4360-8EFE-FC2532E85043}"/>
          </ac:graphicFrameMkLst>
        </pc:graphicFrameChg>
      </pc:sldChg>
    </pc:docChg>
  </pc:docChgLst>
  <pc:docChgLst>
    <pc:chgData name="bilvanzalukhu625@gmail.com" userId="7c12dd32435a2c59" providerId="LiveId" clId="{6B84A098-6AA5-4C3D-9D8E-9C6BC3B34DD8}"/>
    <pc:docChg chg="undo redo custSel addSld delSld modSld sldOrd">
      <pc:chgData name="bilvanzalukhu625@gmail.com" userId="7c12dd32435a2c59" providerId="LiveId" clId="{6B84A098-6AA5-4C3D-9D8E-9C6BC3B34DD8}" dt="2022-02-19T11:33:22.418" v="11264" actId="1076"/>
      <pc:docMkLst>
        <pc:docMk/>
      </pc:docMkLst>
      <pc:sldChg chg="del">
        <pc:chgData name="bilvanzalukhu625@gmail.com" userId="7c12dd32435a2c59" providerId="LiveId" clId="{6B84A098-6AA5-4C3D-9D8E-9C6BC3B34DD8}" dt="2022-02-18T10:10:39.710" v="0" actId="47"/>
        <pc:sldMkLst>
          <pc:docMk/>
          <pc:sldMk cId="3865884421" sldId="257"/>
        </pc:sldMkLst>
      </pc:sldChg>
      <pc:sldChg chg="del">
        <pc:chgData name="bilvanzalukhu625@gmail.com" userId="7c12dd32435a2c59" providerId="LiveId" clId="{6B84A098-6AA5-4C3D-9D8E-9C6BC3B34DD8}" dt="2022-02-18T10:10:39.937" v="1" actId="47"/>
        <pc:sldMkLst>
          <pc:docMk/>
          <pc:sldMk cId="2044351644" sldId="258"/>
        </pc:sldMkLst>
      </pc:sldChg>
      <pc:sldChg chg="addSp delSp modSp mod modAnim">
        <pc:chgData name="bilvanzalukhu625@gmail.com" userId="7c12dd32435a2c59" providerId="LiveId" clId="{6B84A098-6AA5-4C3D-9D8E-9C6BC3B34DD8}" dt="2022-02-18T12:26:35.026" v="1914"/>
        <pc:sldMkLst>
          <pc:docMk/>
          <pc:sldMk cId="2537451292" sldId="259"/>
        </pc:sldMkLst>
        <pc:spChg chg="del">
          <ac:chgData name="bilvanzalukhu625@gmail.com" userId="7c12dd32435a2c59" providerId="LiveId" clId="{6B84A098-6AA5-4C3D-9D8E-9C6BC3B34DD8}" dt="2022-02-18T10:11:49.794" v="86" actId="478"/>
          <ac:spMkLst>
            <pc:docMk/>
            <pc:sldMk cId="2537451292" sldId="259"/>
            <ac:spMk id="3" creationId="{7C0AF2C3-1A0D-44A2-AC63-8D193A00B0A4}"/>
          </ac:spMkLst>
        </pc:spChg>
        <pc:spChg chg="del">
          <ac:chgData name="bilvanzalukhu625@gmail.com" userId="7c12dd32435a2c59" providerId="LiveId" clId="{6B84A098-6AA5-4C3D-9D8E-9C6BC3B34DD8}" dt="2022-02-18T10:11:51.930" v="87" actId="478"/>
          <ac:spMkLst>
            <pc:docMk/>
            <pc:sldMk cId="2537451292" sldId="259"/>
            <ac:spMk id="12" creationId="{C715C5C6-EB72-4062-A802-AE57047F353F}"/>
          </ac:spMkLst>
        </pc:spChg>
        <pc:spChg chg="del">
          <ac:chgData name="bilvanzalukhu625@gmail.com" userId="7c12dd32435a2c59" providerId="LiveId" clId="{6B84A098-6AA5-4C3D-9D8E-9C6BC3B34DD8}" dt="2022-02-18T10:11:53.693" v="88" actId="478"/>
          <ac:spMkLst>
            <pc:docMk/>
            <pc:sldMk cId="2537451292" sldId="259"/>
            <ac:spMk id="14" creationId="{2A1154B0-3FF0-460E-8464-8DAE0D1D0F80}"/>
          </ac:spMkLst>
        </pc:spChg>
        <pc:spChg chg="mod">
          <ac:chgData name="bilvanzalukhu625@gmail.com" userId="7c12dd32435a2c59" providerId="LiveId" clId="{6B84A098-6AA5-4C3D-9D8E-9C6BC3B34DD8}" dt="2022-02-18T10:12:04.222" v="113" actId="20577"/>
          <ac:spMkLst>
            <pc:docMk/>
            <pc:sldMk cId="2537451292" sldId="259"/>
            <ac:spMk id="19" creationId="{FD399B9F-85E1-4E98-AED1-D40947448AA7}"/>
          </ac:spMkLst>
        </pc:spChg>
        <pc:spChg chg="mod">
          <ac:chgData name="bilvanzalukhu625@gmail.com" userId="7c12dd32435a2c59" providerId="LiveId" clId="{6B84A098-6AA5-4C3D-9D8E-9C6BC3B34DD8}" dt="2022-02-18T10:12:28.581" v="162" actId="20577"/>
          <ac:spMkLst>
            <pc:docMk/>
            <pc:sldMk cId="2537451292" sldId="259"/>
            <ac:spMk id="40" creationId="{EF489F8A-66E2-4540-8668-2A385EBA295B}"/>
          </ac:spMkLst>
        </pc:spChg>
        <pc:spChg chg="mod">
          <ac:chgData name="bilvanzalukhu625@gmail.com" userId="7c12dd32435a2c59" providerId="LiveId" clId="{6B84A098-6AA5-4C3D-9D8E-9C6BC3B34DD8}" dt="2022-02-18T10:13:32.542" v="212" actId="1076"/>
          <ac:spMkLst>
            <pc:docMk/>
            <pc:sldMk cId="2537451292" sldId="259"/>
            <ac:spMk id="41" creationId="{B430BA18-80AA-4E24-856C-CB7EF69D14A9}"/>
          </ac:spMkLst>
        </pc:spChg>
        <pc:spChg chg="mod">
          <ac:chgData name="bilvanzalukhu625@gmail.com" userId="7c12dd32435a2c59" providerId="LiveId" clId="{6B84A098-6AA5-4C3D-9D8E-9C6BC3B34DD8}" dt="2022-02-18T10:12:52.217" v="202" actId="20577"/>
          <ac:spMkLst>
            <pc:docMk/>
            <pc:sldMk cId="2537451292" sldId="259"/>
            <ac:spMk id="42" creationId="{7D5A1C21-D593-4F4A-8ADD-F727C5D01D2E}"/>
          </ac:spMkLst>
        </pc:spChg>
        <pc:picChg chg="add mod">
          <ac:chgData name="bilvanzalukhu625@gmail.com" userId="7c12dd32435a2c59" providerId="LiveId" clId="{6B84A098-6AA5-4C3D-9D8E-9C6BC3B34DD8}" dt="2022-02-18T10:13:35.216" v="213" actId="1076"/>
          <ac:picMkLst>
            <pc:docMk/>
            <pc:sldMk cId="2537451292" sldId="259"/>
            <ac:picMk id="4" creationId="{51C73DF1-FFBE-43BC-996D-C86AC4360DA1}"/>
          </ac:picMkLst>
        </pc:picChg>
        <pc:picChg chg="add mod">
          <ac:chgData name="bilvanzalukhu625@gmail.com" userId="7c12dd32435a2c59" providerId="LiveId" clId="{6B84A098-6AA5-4C3D-9D8E-9C6BC3B34DD8}" dt="2022-02-18T10:13:39.179" v="214" actId="1076"/>
          <ac:picMkLst>
            <pc:docMk/>
            <pc:sldMk cId="2537451292" sldId="259"/>
            <ac:picMk id="15" creationId="{51F8F45C-F36C-4E26-853D-09BA037BE4E1}"/>
          </ac:picMkLst>
        </pc:picChg>
        <pc:picChg chg="add mod">
          <ac:chgData name="bilvanzalukhu625@gmail.com" userId="7c12dd32435a2c59" providerId="LiveId" clId="{6B84A098-6AA5-4C3D-9D8E-9C6BC3B34DD8}" dt="2022-02-18T10:13:55.224" v="218" actId="1076"/>
          <ac:picMkLst>
            <pc:docMk/>
            <pc:sldMk cId="2537451292" sldId="259"/>
            <ac:picMk id="17" creationId="{CF2FBD7B-FC7D-4BD5-A7A4-5DA8BB6571B9}"/>
          </ac:picMkLst>
        </pc:picChg>
      </pc:sldChg>
      <pc:sldChg chg="del">
        <pc:chgData name="bilvanzalukhu625@gmail.com" userId="7c12dd32435a2c59" providerId="LiveId" clId="{6B84A098-6AA5-4C3D-9D8E-9C6BC3B34DD8}" dt="2022-02-18T10:10:40.632" v="2" actId="47"/>
        <pc:sldMkLst>
          <pc:docMk/>
          <pc:sldMk cId="1186011038" sldId="260"/>
        </pc:sldMkLst>
      </pc:sldChg>
      <pc:sldChg chg="del">
        <pc:chgData name="bilvanzalukhu625@gmail.com" userId="7c12dd32435a2c59" providerId="LiveId" clId="{6B84A098-6AA5-4C3D-9D8E-9C6BC3B34DD8}" dt="2022-02-18T10:10:47.342" v="3" actId="47"/>
        <pc:sldMkLst>
          <pc:docMk/>
          <pc:sldMk cId="2761879406" sldId="261"/>
        </pc:sldMkLst>
      </pc:sldChg>
      <pc:sldChg chg="del">
        <pc:chgData name="bilvanzalukhu625@gmail.com" userId="7c12dd32435a2c59" providerId="LiveId" clId="{6B84A098-6AA5-4C3D-9D8E-9C6BC3B34DD8}" dt="2022-02-18T10:10:50.081" v="4" actId="47"/>
        <pc:sldMkLst>
          <pc:docMk/>
          <pc:sldMk cId="329913740" sldId="262"/>
        </pc:sldMkLst>
      </pc:sldChg>
      <pc:sldChg chg="addSp delSp modSp mod">
        <pc:chgData name="bilvanzalukhu625@gmail.com" userId="7c12dd32435a2c59" providerId="LiveId" clId="{6B84A098-6AA5-4C3D-9D8E-9C6BC3B34DD8}" dt="2022-02-18T10:11:45.540" v="85" actId="1076"/>
        <pc:sldMkLst>
          <pc:docMk/>
          <pc:sldMk cId="1326910757" sldId="263"/>
        </pc:sldMkLst>
        <pc:spChg chg="del">
          <ac:chgData name="bilvanzalukhu625@gmail.com" userId="7c12dd32435a2c59" providerId="LiveId" clId="{6B84A098-6AA5-4C3D-9D8E-9C6BC3B34DD8}" dt="2022-02-18T10:11:40.462" v="83" actId="931"/>
          <ac:spMkLst>
            <pc:docMk/>
            <pc:sldMk cId="1326910757" sldId="263"/>
            <ac:spMk id="3" creationId="{A07E76D2-7F2B-4A14-8466-767CBCA53B36}"/>
          </ac:spMkLst>
        </pc:spChg>
        <pc:spChg chg="mod">
          <ac:chgData name="bilvanzalukhu625@gmail.com" userId="7c12dd32435a2c59" providerId="LiveId" clId="{6B84A098-6AA5-4C3D-9D8E-9C6BC3B34DD8}" dt="2022-02-18T10:11:05.199" v="25" actId="20577"/>
          <ac:spMkLst>
            <pc:docMk/>
            <pc:sldMk cId="1326910757" sldId="263"/>
            <ac:spMk id="6" creationId="{D43C5EB8-BFB5-4CBB-BD12-07431DA67E12}"/>
          </ac:spMkLst>
        </pc:spChg>
        <pc:spChg chg="mod">
          <ac:chgData name="bilvanzalukhu625@gmail.com" userId="7c12dd32435a2c59" providerId="LiveId" clId="{6B84A098-6AA5-4C3D-9D8E-9C6BC3B34DD8}" dt="2022-02-18T10:11:27.922" v="82" actId="20577"/>
          <ac:spMkLst>
            <pc:docMk/>
            <pc:sldMk cId="1326910757" sldId="263"/>
            <ac:spMk id="7" creationId="{8442F495-2810-4ABB-9D98-3AA4BA1CCEC0}"/>
          </ac:spMkLst>
        </pc:spChg>
        <pc:picChg chg="add mod">
          <ac:chgData name="bilvanzalukhu625@gmail.com" userId="7c12dd32435a2c59" providerId="LiveId" clId="{6B84A098-6AA5-4C3D-9D8E-9C6BC3B34DD8}" dt="2022-02-18T10:11:45.540" v="85" actId="1076"/>
          <ac:picMkLst>
            <pc:docMk/>
            <pc:sldMk cId="1326910757" sldId="263"/>
            <ac:picMk id="4" creationId="{61C47A3D-A90C-43B4-A701-9DE827AF7EE7}"/>
          </ac:picMkLst>
        </pc:picChg>
      </pc:sldChg>
      <pc:sldChg chg="del">
        <pc:chgData name="bilvanzalukhu625@gmail.com" userId="7c12dd32435a2c59" providerId="LiveId" clId="{6B84A098-6AA5-4C3D-9D8E-9C6BC3B34DD8}" dt="2022-02-18T10:14:09.339" v="219" actId="47"/>
        <pc:sldMkLst>
          <pc:docMk/>
          <pc:sldMk cId="1491629886" sldId="264"/>
        </pc:sldMkLst>
      </pc:sldChg>
      <pc:sldChg chg="addSp delSp modSp mod">
        <pc:chgData name="bilvanzalukhu625@gmail.com" userId="7c12dd32435a2c59" providerId="LiveId" clId="{6B84A098-6AA5-4C3D-9D8E-9C6BC3B34DD8}" dt="2022-02-18T12:47:09.155" v="2156" actId="1076"/>
        <pc:sldMkLst>
          <pc:docMk/>
          <pc:sldMk cId="1116796616" sldId="265"/>
        </pc:sldMkLst>
        <pc:spChg chg="del">
          <ac:chgData name="bilvanzalukhu625@gmail.com" userId="7c12dd32435a2c59" providerId="LiveId" clId="{6B84A098-6AA5-4C3D-9D8E-9C6BC3B34DD8}" dt="2022-02-18T12:44:27.308" v="2143" actId="931"/>
          <ac:spMkLst>
            <pc:docMk/>
            <pc:sldMk cId="1116796616" sldId="265"/>
            <ac:spMk id="3" creationId="{EF77B1F1-B373-4946-A105-5240FD49FBA2}"/>
          </ac:spMkLst>
        </pc:spChg>
        <pc:spChg chg="mod">
          <ac:chgData name="bilvanzalukhu625@gmail.com" userId="7c12dd32435a2c59" providerId="LiveId" clId="{6B84A098-6AA5-4C3D-9D8E-9C6BC3B34DD8}" dt="2022-02-18T12:32:12.687" v="1941" actId="20577"/>
          <ac:spMkLst>
            <pc:docMk/>
            <pc:sldMk cId="1116796616" sldId="265"/>
            <ac:spMk id="6" creationId="{BC19F45A-64A8-46B1-B894-A4683C4896FD}"/>
          </ac:spMkLst>
        </pc:spChg>
        <pc:spChg chg="mod">
          <ac:chgData name="bilvanzalukhu625@gmail.com" userId="7c12dd32435a2c59" providerId="LiveId" clId="{6B84A098-6AA5-4C3D-9D8E-9C6BC3B34DD8}" dt="2022-02-18T12:33:11.700" v="2142" actId="20577"/>
          <ac:spMkLst>
            <pc:docMk/>
            <pc:sldMk cId="1116796616" sldId="265"/>
            <ac:spMk id="7" creationId="{291574E6-1302-406F-ABBD-061B4B672AEC}"/>
          </ac:spMkLst>
        </pc:spChg>
        <pc:spChg chg="add del mod">
          <ac:chgData name="bilvanzalukhu625@gmail.com" userId="7c12dd32435a2c59" providerId="LiveId" clId="{6B84A098-6AA5-4C3D-9D8E-9C6BC3B34DD8}" dt="2022-02-18T12:44:35.979" v="2145" actId="478"/>
          <ac:spMkLst>
            <pc:docMk/>
            <pc:sldMk cId="1116796616" sldId="265"/>
            <ac:spMk id="19" creationId="{DD707E2F-D604-4B08-87E8-9D8DED73F7E3}"/>
          </ac:spMkLst>
        </pc:spChg>
        <pc:picChg chg="add del mod">
          <ac:chgData name="bilvanzalukhu625@gmail.com" userId="7c12dd32435a2c59" providerId="LiveId" clId="{6B84A098-6AA5-4C3D-9D8E-9C6BC3B34DD8}" dt="2022-02-18T12:44:34.073" v="2144" actId="478"/>
          <ac:picMkLst>
            <pc:docMk/>
            <pc:sldMk cId="1116796616" sldId="265"/>
            <ac:picMk id="4" creationId="{D219E23C-5DFB-4E84-A3A4-2BD9A05C91E8}"/>
          </ac:picMkLst>
        </pc:picChg>
        <pc:picChg chg="add del mod">
          <ac:chgData name="bilvanzalukhu625@gmail.com" userId="7c12dd32435a2c59" providerId="LiveId" clId="{6B84A098-6AA5-4C3D-9D8E-9C6BC3B34DD8}" dt="2022-02-18T12:46:51.100" v="2151" actId="478"/>
          <ac:picMkLst>
            <pc:docMk/>
            <pc:sldMk cId="1116796616" sldId="265"/>
            <ac:picMk id="21" creationId="{1C1ABF3B-75A2-4E38-87B3-E7FB29BC0DEB}"/>
          </ac:picMkLst>
        </pc:picChg>
        <pc:picChg chg="add mod">
          <ac:chgData name="bilvanzalukhu625@gmail.com" userId="7c12dd32435a2c59" providerId="LiveId" clId="{6B84A098-6AA5-4C3D-9D8E-9C6BC3B34DD8}" dt="2022-02-18T12:47:09.155" v="2156" actId="1076"/>
          <ac:picMkLst>
            <pc:docMk/>
            <pc:sldMk cId="1116796616" sldId="265"/>
            <ac:picMk id="23" creationId="{782998AF-0EBD-4149-96C7-9D712BDA71C0}"/>
          </ac:picMkLst>
        </pc:picChg>
      </pc:sldChg>
      <pc:sldChg chg="addSp delSp modSp mod delAnim modAnim">
        <pc:chgData name="bilvanzalukhu625@gmail.com" userId="7c12dd32435a2c59" providerId="LiveId" clId="{6B84A098-6AA5-4C3D-9D8E-9C6BC3B34DD8}" dt="2022-02-19T09:11:31.715" v="7622" actId="20577"/>
        <pc:sldMkLst>
          <pc:docMk/>
          <pc:sldMk cId="3655045117" sldId="266"/>
        </pc:sldMkLst>
        <pc:spChg chg="del">
          <ac:chgData name="bilvanzalukhu625@gmail.com" userId="7c12dd32435a2c59" providerId="LiveId" clId="{6B84A098-6AA5-4C3D-9D8E-9C6BC3B34DD8}" dt="2022-02-18T12:58:37.914" v="2160" actId="478"/>
          <ac:spMkLst>
            <pc:docMk/>
            <pc:sldMk cId="3655045117" sldId="266"/>
            <ac:spMk id="3" creationId="{0AFB7C99-DF72-4B11-9499-97F7B17C4141}"/>
          </ac:spMkLst>
        </pc:spChg>
        <pc:spChg chg="mod">
          <ac:chgData name="bilvanzalukhu625@gmail.com" userId="7c12dd32435a2c59" providerId="LiveId" clId="{6B84A098-6AA5-4C3D-9D8E-9C6BC3B34DD8}" dt="2022-02-18T13:20:21.427" v="2989" actId="1076"/>
          <ac:spMkLst>
            <pc:docMk/>
            <pc:sldMk cId="3655045117" sldId="266"/>
            <ac:spMk id="5" creationId="{FDE3B1AA-6714-4F56-B85C-C27BA07043B8}"/>
          </ac:spMkLst>
        </pc:spChg>
        <pc:spChg chg="mod">
          <ac:chgData name="bilvanzalukhu625@gmail.com" userId="7c12dd32435a2c59" providerId="LiveId" clId="{6B84A098-6AA5-4C3D-9D8E-9C6BC3B34DD8}" dt="2022-02-19T09:06:30.234" v="7565" actId="20577"/>
          <ac:spMkLst>
            <pc:docMk/>
            <pc:sldMk cId="3655045117" sldId="266"/>
            <ac:spMk id="6" creationId="{E0B92F15-C78E-4926-9C29-4CC6CFCA01A0}"/>
          </ac:spMkLst>
        </pc:spChg>
        <pc:spChg chg="del mod">
          <ac:chgData name="bilvanzalukhu625@gmail.com" userId="7c12dd32435a2c59" providerId="LiveId" clId="{6B84A098-6AA5-4C3D-9D8E-9C6BC3B34DD8}" dt="2022-02-18T13:02:28.225" v="2250" actId="478"/>
          <ac:spMkLst>
            <pc:docMk/>
            <pc:sldMk cId="3655045117" sldId="266"/>
            <ac:spMk id="7" creationId="{DD170C73-E7F5-4B27-B2E0-255237B74B66}"/>
          </ac:spMkLst>
        </pc:spChg>
        <pc:spChg chg="add mod">
          <ac:chgData name="bilvanzalukhu625@gmail.com" userId="7c12dd32435a2c59" providerId="LiveId" clId="{6B84A098-6AA5-4C3D-9D8E-9C6BC3B34DD8}" dt="2022-02-19T09:11:31.715" v="7622" actId="20577"/>
          <ac:spMkLst>
            <pc:docMk/>
            <pc:sldMk cId="3655045117" sldId="266"/>
            <ac:spMk id="12" creationId="{38CD22E3-F319-4B68-8FF9-0957F00BBC57}"/>
          </ac:spMkLst>
        </pc:spChg>
        <pc:spChg chg="add del mod">
          <ac:chgData name="bilvanzalukhu625@gmail.com" userId="7c12dd32435a2c59" providerId="LiveId" clId="{6B84A098-6AA5-4C3D-9D8E-9C6BC3B34DD8}" dt="2022-02-18T13:08:12.391" v="2555" actId="478"/>
          <ac:spMkLst>
            <pc:docMk/>
            <pc:sldMk cId="3655045117" sldId="266"/>
            <ac:spMk id="13" creationId="{85ED50EF-A620-430E-B8F9-DFC0AB1C12F4}"/>
          </ac:spMkLst>
        </pc:spChg>
        <pc:spChg chg="add del mod">
          <ac:chgData name="bilvanzalukhu625@gmail.com" userId="7c12dd32435a2c59" providerId="LiveId" clId="{6B84A098-6AA5-4C3D-9D8E-9C6BC3B34DD8}" dt="2022-02-19T09:06:34.274" v="7567"/>
          <ac:spMkLst>
            <pc:docMk/>
            <pc:sldMk cId="3655045117" sldId="266"/>
            <ac:spMk id="13" creationId="{CB37A55C-C2D5-4EA9-947E-675736226245}"/>
          </ac:spMkLst>
        </pc:spChg>
        <pc:graphicFrameChg chg="add mod modGraphic">
          <ac:chgData name="bilvanzalukhu625@gmail.com" userId="7c12dd32435a2c59" providerId="LiveId" clId="{6B84A098-6AA5-4C3D-9D8E-9C6BC3B34DD8}" dt="2022-02-18T13:48:32.418" v="4378" actId="14734"/>
          <ac:graphicFrameMkLst>
            <pc:docMk/>
            <pc:sldMk cId="3655045117" sldId="266"/>
            <ac:graphicFrameMk id="2" creationId="{3799BB97-9BE6-4360-8EFE-FC2532E85043}"/>
          </ac:graphicFrameMkLst>
        </pc:graphicFrameChg>
      </pc:sldChg>
      <pc:sldChg chg="del">
        <pc:chgData name="bilvanzalukhu625@gmail.com" userId="7c12dd32435a2c59" providerId="LiveId" clId="{6B84A098-6AA5-4C3D-9D8E-9C6BC3B34DD8}" dt="2022-02-19T09:06:14.324" v="7554" actId="47"/>
        <pc:sldMkLst>
          <pc:docMk/>
          <pc:sldMk cId="4248852885" sldId="267"/>
        </pc:sldMkLst>
      </pc:sldChg>
      <pc:sldChg chg="addSp delSp modSp mod ord delAnim modAnim">
        <pc:chgData name="bilvanzalukhu625@gmail.com" userId="7c12dd32435a2c59" providerId="LiveId" clId="{6B84A098-6AA5-4C3D-9D8E-9C6BC3B34DD8}" dt="2022-02-19T10:37:42.568" v="10848" actId="1076"/>
        <pc:sldMkLst>
          <pc:docMk/>
          <pc:sldMk cId="2774586628" sldId="268"/>
        </pc:sldMkLst>
        <pc:spChg chg="del">
          <ac:chgData name="bilvanzalukhu625@gmail.com" userId="7c12dd32435a2c59" providerId="LiveId" clId="{6B84A098-6AA5-4C3D-9D8E-9C6BC3B34DD8}" dt="2022-02-19T10:23:26.313" v="9859" actId="478"/>
          <ac:spMkLst>
            <pc:docMk/>
            <pc:sldMk cId="2774586628" sldId="268"/>
            <ac:spMk id="3" creationId="{0097F98A-DDF1-49BC-BB85-BBE386CEC1A5}"/>
          </ac:spMkLst>
        </pc:spChg>
        <pc:spChg chg="del">
          <ac:chgData name="bilvanzalukhu625@gmail.com" userId="7c12dd32435a2c59" providerId="LiveId" clId="{6B84A098-6AA5-4C3D-9D8E-9C6BC3B34DD8}" dt="2022-02-19T10:23:27.589" v="9860" actId="478"/>
          <ac:spMkLst>
            <pc:docMk/>
            <pc:sldMk cId="2774586628" sldId="268"/>
            <ac:spMk id="5" creationId="{A0924B98-8CBE-4E6C-8591-524F5BC63F63}"/>
          </ac:spMkLst>
        </pc:spChg>
        <pc:spChg chg="del mod">
          <ac:chgData name="bilvanzalukhu625@gmail.com" userId="7c12dd32435a2c59" providerId="LiveId" clId="{6B84A098-6AA5-4C3D-9D8E-9C6BC3B34DD8}" dt="2022-02-19T10:27:26.865" v="10357" actId="478"/>
          <ac:spMkLst>
            <pc:docMk/>
            <pc:sldMk cId="2774586628" sldId="268"/>
            <ac:spMk id="6" creationId="{3DCBEC2D-8C1F-438B-A430-C565CAEB1FAF}"/>
          </ac:spMkLst>
        </pc:spChg>
        <pc:spChg chg="mod">
          <ac:chgData name="bilvanzalukhu625@gmail.com" userId="7c12dd32435a2c59" providerId="LiveId" clId="{6B84A098-6AA5-4C3D-9D8E-9C6BC3B34DD8}" dt="2022-02-19T10:33:10.658" v="10721" actId="1076"/>
          <ac:spMkLst>
            <pc:docMk/>
            <pc:sldMk cId="2774586628" sldId="268"/>
            <ac:spMk id="7" creationId="{F53F0F04-C380-4C10-87A0-1A4CFB7CB414}"/>
          </ac:spMkLst>
        </pc:spChg>
        <pc:spChg chg="mod">
          <ac:chgData name="bilvanzalukhu625@gmail.com" userId="7c12dd32435a2c59" providerId="LiveId" clId="{6B84A098-6AA5-4C3D-9D8E-9C6BC3B34DD8}" dt="2022-02-19T10:23:33.291" v="9862" actId="1076"/>
          <ac:spMkLst>
            <pc:docMk/>
            <pc:sldMk cId="2774586628" sldId="268"/>
            <ac:spMk id="11" creationId="{26383F53-4164-4B6A-A438-F9EDCA8D3737}"/>
          </ac:spMkLst>
        </pc:spChg>
        <pc:spChg chg="del">
          <ac:chgData name="bilvanzalukhu625@gmail.com" userId="7c12dd32435a2c59" providerId="LiveId" clId="{6B84A098-6AA5-4C3D-9D8E-9C6BC3B34DD8}" dt="2022-02-19T10:32:09.925" v="10696" actId="478"/>
          <ac:spMkLst>
            <pc:docMk/>
            <pc:sldMk cId="2774586628" sldId="268"/>
            <ac:spMk id="18" creationId="{49580FCA-9DA2-4A63-9A7A-47E6C3FDBC97}"/>
          </ac:spMkLst>
        </pc:spChg>
        <pc:spChg chg="mod">
          <ac:chgData name="bilvanzalukhu625@gmail.com" userId="7c12dd32435a2c59" providerId="LiveId" clId="{6B84A098-6AA5-4C3D-9D8E-9C6BC3B34DD8}" dt="2022-02-19T10:31:36.929" v="10689" actId="1076"/>
          <ac:spMkLst>
            <pc:docMk/>
            <pc:sldMk cId="2774586628" sldId="268"/>
            <ac:spMk id="19" creationId="{AAE220A6-4395-4BFA-BA20-A284535F94B2}"/>
          </ac:spMkLst>
        </pc:spChg>
        <pc:spChg chg="add mod">
          <ac:chgData name="bilvanzalukhu625@gmail.com" userId="7c12dd32435a2c59" providerId="LiveId" clId="{6B84A098-6AA5-4C3D-9D8E-9C6BC3B34DD8}" dt="2022-02-19T10:34:29.569" v="10819" actId="20577"/>
          <ac:spMkLst>
            <pc:docMk/>
            <pc:sldMk cId="2774586628" sldId="268"/>
            <ac:spMk id="20" creationId="{A3981FC8-8AC8-447A-93B0-09DEAC8E1F36}"/>
          </ac:spMkLst>
        </pc:spChg>
        <pc:spChg chg="add mod">
          <ac:chgData name="bilvanzalukhu625@gmail.com" userId="7c12dd32435a2c59" providerId="LiveId" clId="{6B84A098-6AA5-4C3D-9D8E-9C6BC3B34DD8}" dt="2022-02-19T10:37:42.568" v="10848" actId="1076"/>
          <ac:spMkLst>
            <pc:docMk/>
            <pc:sldMk cId="2774586628" sldId="268"/>
            <ac:spMk id="21" creationId="{4ACA3A18-341B-43C3-986A-697F83252278}"/>
          </ac:spMkLst>
        </pc:spChg>
        <pc:grpChg chg="mod">
          <ac:chgData name="bilvanzalukhu625@gmail.com" userId="7c12dd32435a2c59" providerId="LiveId" clId="{6B84A098-6AA5-4C3D-9D8E-9C6BC3B34DD8}" dt="2022-02-19T10:32:45.880" v="10705" actId="1076"/>
          <ac:grpSpMkLst>
            <pc:docMk/>
            <pc:sldMk cId="2774586628" sldId="268"/>
            <ac:grpSpMk id="8" creationId="{F0629B35-8107-4671-9C2C-8DF7F61D5BA8}"/>
          </ac:grpSpMkLst>
        </pc:grpChg>
        <pc:grpChg chg="del mod">
          <ac:chgData name="bilvanzalukhu625@gmail.com" userId="7c12dd32435a2c59" providerId="LiveId" clId="{6B84A098-6AA5-4C3D-9D8E-9C6BC3B34DD8}" dt="2022-02-19T10:32:19.901" v="10700" actId="478"/>
          <ac:grpSpMkLst>
            <pc:docMk/>
            <pc:sldMk cId="2774586628" sldId="268"/>
            <ac:grpSpMk id="15" creationId="{EBCEC7F3-E8C4-4DFC-801A-635C00B0681A}"/>
          </ac:grpSpMkLst>
        </pc:grpChg>
        <pc:picChg chg="add del mod">
          <ac:chgData name="bilvanzalukhu625@gmail.com" userId="7c12dd32435a2c59" providerId="LiveId" clId="{6B84A098-6AA5-4C3D-9D8E-9C6BC3B34DD8}" dt="2022-02-19T10:37:06.431" v="10822" actId="478"/>
          <ac:picMkLst>
            <pc:docMk/>
            <pc:sldMk cId="2774586628" sldId="268"/>
            <ac:picMk id="4" creationId="{909C5F3A-6F56-4DAF-A917-F9C9E71E16F8}"/>
          </ac:picMkLst>
        </pc:picChg>
        <pc:picChg chg="add mod">
          <ac:chgData name="bilvanzalukhu625@gmail.com" userId="7c12dd32435a2c59" providerId="LiveId" clId="{6B84A098-6AA5-4C3D-9D8E-9C6BC3B34DD8}" dt="2022-02-19T10:37:38.638" v="10847" actId="1076"/>
          <ac:picMkLst>
            <pc:docMk/>
            <pc:sldMk cId="2774586628" sldId="268"/>
            <ac:picMk id="23" creationId="{5CC8A5D1-F578-4E23-B7B1-FECB9751ECE1}"/>
          </ac:picMkLst>
        </pc:picChg>
      </pc:sldChg>
      <pc:sldChg chg="addSp delSp modSp mod modAnim">
        <pc:chgData name="bilvanzalukhu625@gmail.com" userId="7c12dd32435a2c59" providerId="LiveId" clId="{6B84A098-6AA5-4C3D-9D8E-9C6BC3B34DD8}" dt="2022-02-18T12:27:43.745" v="1919"/>
        <pc:sldMkLst>
          <pc:docMk/>
          <pc:sldMk cId="2813765857" sldId="269"/>
        </pc:sldMkLst>
        <pc:spChg chg="del">
          <ac:chgData name="bilvanzalukhu625@gmail.com" userId="7c12dd32435a2c59" providerId="LiveId" clId="{6B84A098-6AA5-4C3D-9D8E-9C6BC3B34DD8}" dt="2022-02-18T10:14:52.496" v="273" actId="478"/>
          <ac:spMkLst>
            <pc:docMk/>
            <pc:sldMk cId="2813765857" sldId="269"/>
            <ac:spMk id="3" creationId="{4AFE94E4-13F3-464D-A11D-2AB72A6D9B38}"/>
          </ac:spMkLst>
        </pc:spChg>
        <pc:spChg chg="mod">
          <ac:chgData name="bilvanzalukhu625@gmail.com" userId="7c12dd32435a2c59" providerId="LiveId" clId="{6B84A098-6AA5-4C3D-9D8E-9C6BC3B34DD8}" dt="2022-02-18T10:14:49.602" v="272" actId="404"/>
          <ac:spMkLst>
            <pc:docMk/>
            <pc:sldMk cId="2813765857" sldId="269"/>
            <ac:spMk id="5" creationId="{EAC6FA58-975F-4E85-A609-3C9715AB1FA9}"/>
          </ac:spMkLst>
        </pc:spChg>
        <pc:spChg chg="mod">
          <ac:chgData name="bilvanzalukhu625@gmail.com" userId="7c12dd32435a2c59" providerId="LiveId" clId="{6B84A098-6AA5-4C3D-9D8E-9C6BC3B34DD8}" dt="2022-02-18T10:17:03.880" v="484" actId="20577"/>
          <ac:spMkLst>
            <pc:docMk/>
            <pc:sldMk cId="2813765857" sldId="269"/>
            <ac:spMk id="6" creationId="{94D47E80-E408-4714-BCAD-576D8F91E89B}"/>
          </ac:spMkLst>
        </pc:spChg>
        <pc:spChg chg="mod">
          <ac:chgData name="bilvanzalukhu625@gmail.com" userId="7c12dd32435a2c59" providerId="LiveId" clId="{6B84A098-6AA5-4C3D-9D8E-9C6BC3B34DD8}" dt="2022-02-18T10:21:28.861" v="1033" actId="20577"/>
          <ac:spMkLst>
            <pc:docMk/>
            <pc:sldMk cId="2813765857" sldId="269"/>
            <ac:spMk id="7" creationId="{4EBEFE08-01AE-415E-8336-E963B57EA8E6}"/>
          </ac:spMkLst>
        </pc:spChg>
        <pc:spChg chg="add mod">
          <ac:chgData name="bilvanzalukhu625@gmail.com" userId="7c12dd32435a2c59" providerId="LiveId" clId="{6B84A098-6AA5-4C3D-9D8E-9C6BC3B34DD8}" dt="2022-02-18T10:18:19.553" v="583" actId="1038"/>
          <ac:spMkLst>
            <pc:docMk/>
            <pc:sldMk cId="2813765857" sldId="269"/>
            <ac:spMk id="15" creationId="{79C2B4CA-3031-462C-8DAD-29BA85389340}"/>
          </ac:spMkLst>
        </pc:spChg>
        <pc:spChg chg="add del mod">
          <ac:chgData name="bilvanzalukhu625@gmail.com" userId="7c12dd32435a2c59" providerId="LiveId" clId="{6B84A098-6AA5-4C3D-9D8E-9C6BC3B34DD8}" dt="2022-02-18T10:20:49.483" v="971"/>
          <ac:spMkLst>
            <pc:docMk/>
            <pc:sldMk cId="2813765857" sldId="269"/>
            <ac:spMk id="16" creationId="{ADA8E936-82D8-49FE-906E-A7CE2FDCD263}"/>
          </ac:spMkLst>
        </pc:spChg>
        <pc:graphicFrameChg chg="add mod modGraphic">
          <ac:chgData name="bilvanzalukhu625@gmail.com" userId="7c12dd32435a2c59" providerId="LiveId" clId="{6B84A098-6AA5-4C3D-9D8E-9C6BC3B34DD8}" dt="2022-02-18T10:17:21.473" v="488" actId="14100"/>
          <ac:graphicFrameMkLst>
            <pc:docMk/>
            <pc:sldMk cId="2813765857" sldId="269"/>
            <ac:graphicFrameMk id="2" creationId="{7EE163B4-2596-4193-B41E-1E7FEDAD1C8D}"/>
          </ac:graphicFrameMkLst>
        </pc:graphicFrameChg>
      </pc:sldChg>
      <pc:sldChg chg="addSp delSp modSp mod delAnim modAnim">
        <pc:chgData name="bilvanzalukhu625@gmail.com" userId="7c12dd32435a2c59" providerId="LiveId" clId="{6B84A098-6AA5-4C3D-9D8E-9C6BC3B34DD8}" dt="2022-02-19T09:08:08.014" v="7600" actId="20577"/>
        <pc:sldMkLst>
          <pc:docMk/>
          <pc:sldMk cId="2251244264" sldId="270"/>
        </pc:sldMkLst>
        <pc:spChg chg="del">
          <ac:chgData name="bilvanzalukhu625@gmail.com" userId="7c12dd32435a2c59" providerId="LiveId" clId="{6B84A098-6AA5-4C3D-9D8E-9C6BC3B34DD8}" dt="2022-02-18T10:26:17.303" v="1261" actId="478"/>
          <ac:spMkLst>
            <pc:docMk/>
            <pc:sldMk cId="2251244264" sldId="270"/>
            <ac:spMk id="3" creationId="{C8BC5AEA-2BFD-4F74-8963-BA7182A5195E}"/>
          </ac:spMkLst>
        </pc:spChg>
        <pc:spChg chg="del">
          <ac:chgData name="bilvanzalukhu625@gmail.com" userId="7c12dd32435a2c59" providerId="LiveId" clId="{6B84A098-6AA5-4C3D-9D8E-9C6BC3B34DD8}" dt="2022-02-18T10:26:20.013" v="1262" actId="478"/>
          <ac:spMkLst>
            <pc:docMk/>
            <pc:sldMk cId="2251244264" sldId="270"/>
            <ac:spMk id="6" creationId="{B44B6377-8147-4C1D-9082-D459F2F6D40B}"/>
          </ac:spMkLst>
        </pc:spChg>
        <pc:spChg chg="add mod">
          <ac:chgData name="bilvanzalukhu625@gmail.com" userId="7c12dd32435a2c59" providerId="LiveId" clId="{6B84A098-6AA5-4C3D-9D8E-9C6BC3B34DD8}" dt="2022-02-19T09:08:08.014" v="7600" actId="20577"/>
          <ac:spMkLst>
            <pc:docMk/>
            <pc:sldMk cId="2251244264" sldId="270"/>
            <ac:spMk id="15" creationId="{2133CA16-1544-4DBF-9AF4-B4EB84A7B6B8}"/>
          </ac:spMkLst>
        </pc:spChg>
        <pc:spChg chg="del mod">
          <ac:chgData name="bilvanzalukhu625@gmail.com" userId="7c12dd32435a2c59" providerId="LiveId" clId="{6B84A098-6AA5-4C3D-9D8E-9C6BC3B34DD8}" dt="2022-02-18T10:26:24.914" v="1263" actId="478"/>
          <ac:spMkLst>
            <pc:docMk/>
            <pc:sldMk cId="2251244264" sldId="270"/>
            <ac:spMk id="15" creationId="{C560C0E7-54D5-440F-9EEC-3336D104F5D6}"/>
          </ac:spMkLst>
        </pc:spChg>
        <pc:spChg chg="mod">
          <ac:chgData name="bilvanzalukhu625@gmail.com" userId="7c12dd32435a2c59" providerId="LiveId" clId="{6B84A098-6AA5-4C3D-9D8E-9C6BC3B34DD8}" dt="2022-02-19T09:07:22.004" v="7578" actId="1076"/>
          <ac:spMkLst>
            <pc:docMk/>
            <pc:sldMk cId="2251244264" sldId="270"/>
            <ac:spMk id="16" creationId="{DA7743E9-1920-47D2-B8E6-4575D3B6E762}"/>
          </ac:spMkLst>
        </pc:spChg>
        <pc:spChg chg="add mod">
          <ac:chgData name="bilvanzalukhu625@gmail.com" userId="7c12dd32435a2c59" providerId="LiveId" clId="{6B84A098-6AA5-4C3D-9D8E-9C6BC3B34DD8}" dt="2022-02-18T12:24:48.129" v="1899" actId="1076"/>
          <ac:spMkLst>
            <pc:docMk/>
            <pc:sldMk cId="2251244264" sldId="270"/>
            <ac:spMk id="20" creationId="{D546C42C-1A8E-4190-B992-882774029D49}"/>
          </ac:spMkLst>
        </pc:spChg>
        <pc:graphicFrameChg chg="add mod modGraphic">
          <ac:chgData name="bilvanzalukhu625@gmail.com" userId="7c12dd32435a2c59" providerId="LiveId" clId="{6B84A098-6AA5-4C3D-9D8E-9C6BC3B34DD8}" dt="2022-02-18T12:24:51.366" v="1900" actId="1076"/>
          <ac:graphicFrameMkLst>
            <pc:docMk/>
            <pc:sldMk cId="2251244264" sldId="270"/>
            <ac:graphicFrameMk id="2" creationId="{61945477-4C43-4F38-8864-F916C641BCD2}"/>
          </ac:graphicFrameMkLst>
        </pc:graphicFrameChg>
      </pc:sldChg>
      <pc:sldChg chg="addSp delSp modSp mod ord delAnim modAnim">
        <pc:chgData name="bilvanzalukhu625@gmail.com" userId="7c12dd32435a2c59" providerId="LiveId" clId="{6B84A098-6AA5-4C3D-9D8E-9C6BC3B34DD8}" dt="2022-02-19T09:53:09.482" v="9858" actId="1076"/>
        <pc:sldMkLst>
          <pc:docMk/>
          <pc:sldMk cId="1105643689" sldId="275"/>
        </pc:sldMkLst>
        <pc:spChg chg="del">
          <ac:chgData name="bilvanzalukhu625@gmail.com" userId="7c12dd32435a2c59" providerId="LiveId" clId="{6B84A098-6AA5-4C3D-9D8E-9C6BC3B34DD8}" dt="2022-02-19T09:00:53.259" v="7380" actId="478"/>
          <ac:spMkLst>
            <pc:docMk/>
            <pc:sldMk cId="1105643689" sldId="275"/>
            <ac:spMk id="3" creationId="{CB4FC19C-26E7-49F2-8CEA-4FA59457C371}"/>
          </ac:spMkLst>
        </pc:spChg>
        <pc:spChg chg="del">
          <ac:chgData name="bilvanzalukhu625@gmail.com" userId="7c12dd32435a2c59" providerId="LiveId" clId="{6B84A098-6AA5-4C3D-9D8E-9C6BC3B34DD8}" dt="2022-02-19T09:00:55.630" v="7381" actId="478"/>
          <ac:spMkLst>
            <pc:docMk/>
            <pc:sldMk cId="1105643689" sldId="275"/>
            <ac:spMk id="6" creationId="{BD7DBE0E-F3AD-4481-8841-21DA571CE8E8}"/>
          </ac:spMkLst>
        </pc:spChg>
        <pc:spChg chg="del">
          <ac:chgData name="bilvanzalukhu625@gmail.com" userId="7c12dd32435a2c59" providerId="LiveId" clId="{6B84A098-6AA5-4C3D-9D8E-9C6BC3B34DD8}" dt="2022-02-19T09:00:57.513" v="7382" actId="478"/>
          <ac:spMkLst>
            <pc:docMk/>
            <pc:sldMk cId="1105643689" sldId="275"/>
            <ac:spMk id="8" creationId="{6C461084-7223-468A-9E98-F19DFC01BFBD}"/>
          </ac:spMkLst>
        </pc:spChg>
        <pc:spChg chg="del">
          <ac:chgData name="bilvanzalukhu625@gmail.com" userId="7c12dd32435a2c59" providerId="LiveId" clId="{6B84A098-6AA5-4C3D-9D8E-9C6BC3B34DD8}" dt="2022-02-19T09:01:04.068" v="7386" actId="478"/>
          <ac:spMkLst>
            <pc:docMk/>
            <pc:sldMk cId="1105643689" sldId="275"/>
            <ac:spMk id="9" creationId="{850DE819-3D57-4078-969D-CA310616BABE}"/>
          </ac:spMkLst>
        </pc:spChg>
        <pc:spChg chg="mod">
          <ac:chgData name="bilvanzalukhu625@gmail.com" userId="7c12dd32435a2c59" providerId="LiveId" clId="{6B84A098-6AA5-4C3D-9D8E-9C6BC3B34DD8}" dt="2022-02-19T09:03:36.984" v="7549" actId="1076"/>
          <ac:spMkLst>
            <pc:docMk/>
            <pc:sldMk cId="1105643689" sldId="275"/>
            <ac:spMk id="13" creationId="{3ECD2055-6234-4979-B812-4AE97746710B}"/>
          </ac:spMkLst>
        </pc:spChg>
        <pc:spChg chg="add mod">
          <ac:chgData name="bilvanzalukhu625@gmail.com" userId="7c12dd32435a2c59" providerId="LiveId" clId="{6B84A098-6AA5-4C3D-9D8E-9C6BC3B34DD8}" dt="2022-02-19T09:03:29.184" v="7546" actId="1076"/>
          <ac:spMkLst>
            <pc:docMk/>
            <pc:sldMk cId="1105643689" sldId="275"/>
            <ac:spMk id="18" creationId="{4FA8F856-60D3-4933-96A7-342A48758610}"/>
          </ac:spMkLst>
        </pc:spChg>
        <pc:spChg chg="add mod">
          <ac:chgData name="bilvanzalukhu625@gmail.com" userId="7c12dd32435a2c59" providerId="LiveId" clId="{6B84A098-6AA5-4C3D-9D8E-9C6BC3B34DD8}" dt="2022-02-19T09:10:03.145" v="7608" actId="14100"/>
          <ac:spMkLst>
            <pc:docMk/>
            <pc:sldMk cId="1105643689" sldId="275"/>
            <ac:spMk id="19" creationId="{ECE14992-DC07-4162-AB80-50979160134F}"/>
          </ac:spMkLst>
        </pc:spChg>
        <pc:spChg chg="add mod">
          <ac:chgData name="bilvanzalukhu625@gmail.com" userId="7c12dd32435a2c59" providerId="LiveId" clId="{6B84A098-6AA5-4C3D-9D8E-9C6BC3B34DD8}" dt="2022-02-19T09:12:15.635" v="7686" actId="20577"/>
          <ac:spMkLst>
            <pc:docMk/>
            <pc:sldMk cId="1105643689" sldId="275"/>
            <ac:spMk id="20" creationId="{8526553E-85FB-4B03-B6CC-1E9AFC389FFF}"/>
          </ac:spMkLst>
        </pc:spChg>
        <pc:grpChg chg="mod">
          <ac:chgData name="bilvanzalukhu625@gmail.com" userId="7c12dd32435a2c59" providerId="LiveId" clId="{6B84A098-6AA5-4C3D-9D8E-9C6BC3B34DD8}" dt="2022-02-19T09:03:33.931" v="7548" actId="1076"/>
          <ac:grpSpMkLst>
            <pc:docMk/>
            <pc:sldMk cId="1105643689" sldId="275"/>
            <ac:grpSpMk id="10" creationId="{390F9B6E-1D91-4E2C-BA3E-9142E7808A6D}"/>
          </ac:grpSpMkLst>
        </pc:grpChg>
        <pc:grpChg chg="del mod">
          <ac:chgData name="bilvanzalukhu625@gmail.com" userId="7c12dd32435a2c59" providerId="LiveId" clId="{6B84A098-6AA5-4C3D-9D8E-9C6BC3B34DD8}" dt="2022-02-19T09:03:03.405" v="7542" actId="478"/>
          <ac:grpSpMkLst>
            <pc:docMk/>
            <pc:sldMk cId="1105643689" sldId="275"/>
            <ac:grpSpMk id="15" creationId="{ACBAE714-C8F8-47D1-A62C-7F726A7A70F0}"/>
          </ac:grpSpMkLst>
        </pc:grpChg>
        <pc:picChg chg="add del mod">
          <ac:chgData name="bilvanzalukhu625@gmail.com" userId="7c12dd32435a2c59" providerId="LiveId" clId="{6B84A098-6AA5-4C3D-9D8E-9C6BC3B34DD8}" dt="2022-02-19T09:52:45.106" v="9854" actId="478"/>
          <ac:picMkLst>
            <pc:docMk/>
            <pc:sldMk cId="1105643689" sldId="275"/>
            <ac:picMk id="4" creationId="{B2B2E1D2-836B-4B24-83F5-B2D92C2CD258}"/>
          </ac:picMkLst>
        </pc:picChg>
        <pc:picChg chg="add mod">
          <ac:chgData name="bilvanzalukhu625@gmail.com" userId="7c12dd32435a2c59" providerId="LiveId" clId="{6B84A098-6AA5-4C3D-9D8E-9C6BC3B34DD8}" dt="2022-02-19T09:53:09.482" v="9858" actId="1076"/>
          <ac:picMkLst>
            <pc:docMk/>
            <pc:sldMk cId="1105643689" sldId="275"/>
            <ac:picMk id="7" creationId="{17B0B4DA-62CE-41A8-B43B-A681F534902A}"/>
          </ac:picMkLst>
        </pc:picChg>
      </pc:sldChg>
      <pc:sldChg chg="modSp mod">
        <pc:chgData name="bilvanzalukhu625@gmail.com" userId="7c12dd32435a2c59" providerId="LiveId" clId="{6B84A098-6AA5-4C3D-9D8E-9C6BC3B34DD8}" dt="2022-02-18T13:05:13.694" v="2480" actId="207"/>
        <pc:sldMkLst>
          <pc:docMk/>
          <pc:sldMk cId="263888119" sldId="290"/>
        </pc:sldMkLst>
        <pc:spChg chg="mod">
          <ac:chgData name="bilvanzalukhu625@gmail.com" userId="7c12dd32435a2c59" providerId="LiveId" clId="{6B84A098-6AA5-4C3D-9D8E-9C6BC3B34DD8}" dt="2022-02-18T13:05:13.694" v="2480" actId="207"/>
          <ac:spMkLst>
            <pc:docMk/>
            <pc:sldMk cId="263888119" sldId="290"/>
            <ac:spMk id="17" creationId="{2F3591A0-77F8-4EFB-908B-441162677B86}"/>
          </ac:spMkLst>
        </pc:spChg>
      </pc:sldChg>
      <pc:sldChg chg="delSp modSp add mod setBg delAnim">
        <pc:chgData name="bilvanzalukhu625@gmail.com" userId="7c12dd32435a2c59" providerId="LiveId" clId="{6B84A098-6AA5-4C3D-9D8E-9C6BC3B34DD8}" dt="2022-02-19T09:07:49.344" v="7593" actId="404"/>
        <pc:sldMkLst>
          <pc:docMk/>
          <pc:sldMk cId="474493308" sldId="321"/>
        </pc:sldMkLst>
        <pc:spChg chg="mod">
          <ac:chgData name="bilvanzalukhu625@gmail.com" userId="7c12dd32435a2c59" providerId="LiveId" clId="{6B84A098-6AA5-4C3D-9D8E-9C6BC3B34DD8}" dt="2022-02-18T10:24:49.690" v="1178" actId="20577"/>
          <ac:spMkLst>
            <pc:docMk/>
            <pc:sldMk cId="474493308" sldId="321"/>
            <ac:spMk id="10" creationId="{C93C8263-741F-49C3-BA99-934E6AF730E6}"/>
          </ac:spMkLst>
        </pc:spChg>
        <pc:spChg chg="mod">
          <ac:chgData name="bilvanzalukhu625@gmail.com" userId="7c12dd32435a2c59" providerId="LiveId" clId="{6B84A098-6AA5-4C3D-9D8E-9C6BC3B34DD8}" dt="2022-02-18T10:25:10.475" v="1183" actId="1076"/>
          <ac:spMkLst>
            <pc:docMk/>
            <pc:sldMk cId="474493308" sldId="321"/>
            <ac:spMk id="17" creationId="{081DFB4B-9874-43CB-8D56-56012E88C694}"/>
          </ac:spMkLst>
        </pc:spChg>
        <pc:spChg chg="del">
          <ac:chgData name="bilvanzalukhu625@gmail.com" userId="7c12dd32435a2c59" providerId="LiveId" clId="{6B84A098-6AA5-4C3D-9D8E-9C6BC3B34DD8}" dt="2022-02-18T10:24:55.330" v="1179" actId="478"/>
          <ac:spMkLst>
            <pc:docMk/>
            <pc:sldMk cId="474493308" sldId="321"/>
            <ac:spMk id="18" creationId="{A1A5DB6F-1BD5-4562-846A-A74A12943030}"/>
          </ac:spMkLst>
        </pc:spChg>
        <pc:spChg chg="mod">
          <ac:chgData name="bilvanzalukhu625@gmail.com" userId="7c12dd32435a2c59" providerId="LiveId" clId="{6B84A098-6AA5-4C3D-9D8E-9C6BC3B34DD8}" dt="2022-02-18T10:25:44.621" v="1259" actId="20577"/>
          <ac:spMkLst>
            <pc:docMk/>
            <pc:sldMk cId="474493308" sldId="321"/>
            <ac:spMk id="19" creationId="{F92E0205-A01A-4556-B978-8D9BB9741D75}"/>
          </ac:spMkLst>
        </pc:spChg>
        <pc:spChg chg="del">
          <ac:chgData name="bilvanzalukhu625@gmail.com" userId="7c12dd32435a2c59" providerId="LiveId" clId="{6B84A098-6AA5-4C3D-9D8E-9C6BC3B34DD8}" dt="2022-02-18T10:24:58.681" v="1182" actId="478"/>
          <ac:spMkLst>
            <pc:docMk/>
            <pc:sldMk cId="474493308" sldId="321"/>
            <ac:spMk id="20" creationId="{DE8D2A86-AD2A-438C-99A3-C0D247C8FB61}"/>
          </ac:spMkLst>
        </pc:spChg>
        <pc:spChg chg="mod">
          <ac:chgData name="bilvanzalukhu625@gmail.com" userId="7c12dd32435a2c59" providerId="LiveId" clId="{6B84A098-6AA5-4C3D-9D8E-9C6BC3B34DD8}" dt="2022-02-19T09:07:49.344" v="7593" actId="404"/>
          <ac:spMkLst>
            <pc:docMk/>
            <pc:sldMk cId="474493308" sldId="321"/>
            <ac:spMk id="21" creationId="{A3094DD7-3A41-4433-985B-BC4B8094F0A7}"/>
          </ac:spMkLst>
        </pc:spChg>
        <pc:grpChg chg="mod">
          <ac:chgData name="bilvanzalukhu625@gmail.com" userId="7c12dd32435a2c59" providerId="LiveId" clId="{6B84A098-6AA5-4C3D-9D8E-9C6BC3B34DD8}" dt="2022-02-18T10:25:10.475" v="1183" actId="1076"/>
          <ac:grpSpMkLst>
            <pc:docMk/>
            <pc:sldMk cId="474493308" sldId="321"/>
            <ac:grpSpMk id="12" creationId="{E4B4AF2D-4717-4D22-9298-49A28135F694}"/>
          </ac:grpSpMkLst>
        </pc:grpChg>
        <pc:grpChg chg="mod">
          <ac:chgData name="bilvanzalukhu625@gmail.com" userId="7c12dd32435a2c59" providerId="LiveId" clId="{6B84A098-6AA5-4C3D-9D8E-9C6BC3B34DD8}" dt="2022-02-18T10:25:10.475" v="1183" actId="1076"/>
          <ac:grpSpMkLst>
            <pc:docMk/>
            <pc:sldMk cId="474493308" sldId="321"/>
            <ac:grpSpMk id="13" creationId="{ABBE39E4-85B5-46A9-9112-514FF927C26B}"/>
          </ac:grpSpMkLst>
        </pc:grpChg>
        <pc:grpChg chg="del">
          <ac:chgData name="bilvanzalukhu625@gmail.com" userId="7c12dd32435a2c59" providerId="LiveId" clId="{6B84A098-6AA5-4C3D-9D8E-9C6BC3B34DD8}" dt="2022-02-18T10:24:57.236" v="1181" actId="478"/>
          <ac:grpSpMkLst>
            <pc:docMk/>
            <pc:sldMk cId="474493308" sldId="321"/>
            <ac:grpSpMk id="14" creationId="{234D21C4-CF28-46AB-8C1A-5B1367A1CDBE}"/>
          </ac:grpSpMkLst>
        </pc:grpChg>
        <pc:grpChg chg="del">
          <ac:chgData name="bilvanzalukhu625@gmail.com" userId="7c12dd32435a2c59" providerId="LiveId" clId="{6B84A098-6AA5-4C3D-9D8E-9C6BC3B34DD8}" dt="2022-02-18T10:24:56.137" v="1180" actId="478"/>
          <ac:grpSpMkLst>
            <pc:docMk/>
            <pc:sldMk cId="474493308" sldId="321"/>
            <ac:grpSpMk id="15" creationId="{958C127E-9CA0-4349-B6C6-D4F3FA8FC9C2}"/>
          </ac:grpSpMkLst>
        </pc:grpChg>
      </pc:sldChg>
      <pc:sldChg chg="addSp delSp modSp add mod setBg delAnim modAnim">
        <pc:chgData name="bilvanzalukhu625@gmail.com" userId="7c12dd32435a2c59" providerId="LiveId" clId="{6B84A098-6AA5-4C3D-9D8E-9C6BC3B34DD8}" dt="2022-02-18T13:09:14.843" v="2655"/>
        <pc:sldMkLst>
          <pc:docMk/>
          <pc:sldMk cId="1324644400" sldId="322"/>
        </pc:sldMkLst>
        <pc:spChg chg="del">
          <ac:chgData name="bilvanzalukhu625@gmail.com" userId="7c12dd32435a2c59" providerId="LiveId" clId="{6B84A098-6AA5-4C3D-9D8E-9C6BC3B34DD8}" dt="2022-02-18T13:07:06.566" v="2482" actId="478"/>
          <ac:spMkLst>
            <pc:docMk/>
            <pc:sldMk cId="1324644400" sldId="322"/>
            <ac:spMk id="23" creationId="{6DC40545-4528-4316-BD28-1FAC3392CC62}"/>
          </ac:spMkLst>
        </pc:spChg>
        <pc:spChg chg="add mod">
          <ac:chgData name="bilvanzalukhu625@gmail.com" userId="7c12dd32435a2c59" providerId="LiveId" clId="{6B84A098-6AA5-4C3D-9D8E-9C6BC3B34DD8}" dt="2022-02-18T13:08:50.469" v="2654" actId="1076"/>
          <ac:spMkLst>
            <pc:docMk/>
            <pc:sldMk cId="1324644400" sldId="322"/>
            <ac:spMk id="24" creationId="{148140A2-DFE9-46C3-8E5F-FAD3A64C1671}"/>
          </ac:spMkLst>
        </pc:spChg>
        <pc:grpChg chg="mod">
          <ac:chgData name="bilvanzalukhu625@gmail.com" userId="7c12dd32435a2c59" providerId="LiveId" clId="{6B84A098-6AA5-4C3D-9D8E-9C6BC3B34DD8}" dt="2022-02-18T13:07:10.608" v="2483" actId="1076"/>
          <ac:grpSpMkLst>
            <pc:docMk/>
            <pc:sldMk cId="1324644400" sldId="322"/>
            <ac:grpSpMk id="19" creationId="{A4424C3B-A231-4688-A012-E727F1F8014A}"/>
          </ac:grpSpMkLst>
        </pc:grpChg>
        <pc:grpChg chg="mod">
          <ac:chgData name="bilvanzalukhu625@gmail.com" userId="7c12dd32435a2c59" providerId="LiveId" clId="{6B84A098-6AA5-4C3D-9D8E-9C6BC3B34DD8}" dt="2022-02-18T13:07:22.326" v="2485" actId="1076"/>
          <ac:grpSpMkLst>
            <pc:docMk/>
            <pc:sldMk cId="1324644400" sldId="322"/>
            <ac:grpSpMk id="21" creationId="{205E6F1A-7B4B-493D-952D-B3731C66BF3A}"/>
          </ac:grpSpMkLst>
        </pc:grpChg>
      </pc:sldChg>
      <pc:sldChg chg="addSp delSp modSp add mod setBg delAnim modAnim">
        <pc:chgData name="bilvanzalukhu625@gmail.com" userId="7c12dd32435a2c59" providerId="LiveId" clId="{6B84A098-6AA5-4C3D-9D8E-9C6BC3B34DD8}" dt="2022-02-18T13:19:44.565" v="2986" actId="20577"/>
        <pc:sldMkLst>
          <pc:docMk/>
          <pc:sldMk cId="888630414" sldId="323"/>
        </pc:sldMkLst>
        <pc:spChg chg="add del mod">
          <ac:chgData name="bilvanzalukhu625@gmail.com" userId="7c12dd32435a2c59" providerId="LiveId" clId="{6B84A098-6AA5-4C3D-9D8E-9C6BC3B34DD8}" dt="2022-02-18T13:12:28.346" v="2659" actId="478"/>
          <ac:spMkLst>
            <pc:docMk/>
            <pc:sldMk cId="888630414" sldId="323"/>
            <ac:spMk id="9" creationId="{8ACF3876-9A1E-405A-A2BB-7F5BB8B4794D}"/>
          </ac:spMkLst>
        </pc:spChg>
        <pc:spChg chg="mod">
          <ac:chgData name="bilvanzalukhu625@gmail.com" userId="7c12dd32435a2c59" providerId="LiveId" clId="{6B84A098-6AA5-4C3D-9D8E-9C6BC3B34DD8}" dt="2022-02-18T13:12:28.346" v="2659" actId="478"/>
          <ac:spMkLst>
            <pc:docMk/>
            <pc:sldMk cId="888630414" sldId="323"/>
            <ac:spMk id="10" creationId="{7BE73D77-BA69-4549-AB1E-7138EBC36612}"/>
          </ac:spMkLst>
        </pc:spChg>
        <pc:spChg chg="add del mod">
          <ac:chgData name="bilvanzalukhu625@gmail.com" userId="7c12dd32435a2c59" providerId="LiveId" clId="{6B84A098-6AA5-4C3D-9D8E-9C6BC3B34DD8}" dt="2022-02-18T13:12:37.613" v="2663" actId="478"/>
          <ac:spMkLst>
            <pc:docMk/>
            <pc:sldMk cId="888630414" sldId="323"/>
            <ac:spMk id="15" creationId="{63358304-A1EB-4386-9762-8D68186DBB90}"/>
          </ac:spMkLst>
        </pc:spChg>
        <pc:spChg chg="mod">
          <ac:chgData name="bilvanzalukhu625@gmail.com" userId="7c12dd32435a2c59" providerId="LiveId" clId="{6B84A098-6AA5-4C3D-9D8E-9C6BC3B34DD8}" dt="2022-02-18T13:12:37.613" v="2663" actId="478"/>
          <ac:spMkLst>
            <pc:docMk/>
            <pc:sldMk cId="888630414" sldId="323"/>
            <ac:spMk id="16" creationId="{F395E8D2-7889-4FFF-B3D7-C30E45F0CBA3}"/>
          </ac:spMkLst>
        </pc:spChg>
        <pc:spChg chg="del">
          <ac:chgData name="bilvanzalukhu625@gmail.com" userId="7c12dd32435a2c59" providerId="LiveId" clId="{6B84A098-6AA5-4C3D-9D8E-9C6BC3B34DD8}" dt="2022-02-18T13:12:24.174" v="2657" actId="478"/>
          <ac:spMkLst>
            <pc:docMk/>
            <pc:sldMk cId="888630414" sldId="323"/>
            <ac:spMk id="21" creationId="{2D133C35-95F5-44E4-BB0B-56B36E2391CC}"/>
          </ac:spMkLst>
        </pc:spChg>
        <pc:spChg chg="del">
          <ac:chgData name="bilvanzalukhu625@gmail.com" userId="7c12dd32435a2c59" providerId="LiveId" clId="{6B84A098-6AA5-4C3D-9D8E-9C6BC3B34DD8}" dt="2022-02-18T13:12:40.601" v="2664" actId="478"/>
          <ac:spMkLst>
            <pc:docMk/>
            <pc:sldMk cId="888630414" sldId="323"/>
            <ac:spMk id="22" creationId="{853439DF-2EAF-45A8-AEFF-00D1F378FD3C}"/>
          </ac:spMkLst>
        </pc:spChg>
        <pc:spChg chg="del">
          <ac:chgData name="bilvanzalukhu625@gmail.com" userId="7c12dd32435a2c59" providerId="LiveId" clId="{6B84A098-6AA5-4C3D-9D8E-9C6BC3B34DD8}" dt="2022-02-18T13:12:33.930" v="2661" actId="478"/>
          <ac:spMkLst>
            <pc:docMk/>
            <pc:sldMk cId="888630414" sldId="323"/>
            <ac:spMk id="23" creationId="{4B34672F-9A73-4232-B78B-5CE8B848703A}"/>
          </ac:spMkLst>
        </pc:spChg>
        <pc:spChg chg="del">
          <ac:chgData name="bilvanzalukhu625@gmail.com" userId="7c12dd32435a2c59" providerId="LiveId" clId="{6B84A098-6AA5-4C3D-9D8E-9C6BC3B34DD8}" dt="2022-02-18T13:12:30.988" v="2660" actId="478"/>
          <ac:spMkLst>
            <pc:docMk/>
            <pc:sldMk cId="888630414" sldId="323"/>
            <ac:spMk id="24" creationId="{3EB164C6-FA0E-4D2F-9E98-13AEC87459E6}"/>
          </ac:spMkLst>
        </pc:spChg>
        <pc:spChg chg="mod">
          <ac:chgData name="bilvanzalukhu625@gmail.com" userId="7c12dd32435a2c59" providerId="LiveId" clId="{6B84A098-6AA5-4C3D-9D8E-9C6BC3B34DD8}" dt="2022-02-18T13:19:44.565" v="2986" actId="20577"/>
          <ac:spMkLst>
            <pc:docMk/>
            <pc:sldMk cId="888630414" sldId="323"/>
            <ac:spMk id="25" creationId="{4B4D36F4-438C-4618-B46D-83AD1817CC97}"/>
          </ac:spMkLst>
        </pc:spChg>
        <pc:spChg chg="mod">
          <ac:chgData name="bilvanzalukhu625@gmail.com" userId="7c12dd32435a2c59" providerId="LiveId" clId="{6B84A098-6AA5-4C3D-9D8E-9C6BC3B34DD8}" dt="2022-02-18T13:15:48.681" v="2811" actId="1076"/>
          <ac:spMkLst>
            <pc:docMk/>
            <pc:sldMk cId="888630414" sldId="323"/>
            <ac:spMk id="33" creationId="{CBA23936-F3C5-43B3-B4C5-591E84BF288F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36" creationId="{DF476C43-37BC-467F-9215-43AE1B8FB74F}"/>
          </ac:spMkLst>
        </pc:spChg>
        <pc:spChg chg="mod">
          <ac:chgData name="bilvanzalukhu625@gmail.com" userId="7c12dd32435a2c59" providerId="LiveId" clId="{6B84A098-6AA5-4C3D-9D8E-9C6BC3B34DD8}" dt="2022-02-18T13:16:28.835" v="2833" actId="20577"/>
          <ac:spMkLst>
            <pc:docMk/>
            <pc:sldMk cId="888630414" sldId="323"/>
            <ac:spMk id="37" creationId="{9F496FF3-D61C-4A6D-BD3A-0E49BB2D7401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38" creationId="{EB99B4E5-9F6C-409C-848C-B2942FBBF3A0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39" creationId="{9AE65977-DA51-4563-80E8-725A526110E5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42" creationId="{4CBEA3B6-755A-478B-BF9E-BA51F886CFBC}"/>
          </ac:spMkLst>
        </pc:spChg>
        <pc:spChg chg="mod">
          <ac:chgData name="bilvanzalukhu625@gmail.com" userId="7c12dd32435a2c59" providerId="LiveId" clId="{6B84A098-6AA5-4C3D-9D8E-9C6BC3B34DD8}" dt="2022-02-18T13:16:38.815" v="2844" actId="20577"/>
          <ac:spMkLst>
            <pc:docMk/>
            <pc:sldMk cId="888630414" sldId="323"/>
            <ac:spMk id="43" creationId="{374CE5DB-9644-4949-A2C3-2BA167760704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44" creationId="{F79086C5-EF2A-4036-AA37-DDC1836209AC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45" creationId="{83357F2D-189D-419D-9F58-B52FDAC6D115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48" creationId="{E05715BA-9077-4602-80E7-0DF279529E64}"/>
          </ac:spMkLst>
        </pc:spChg>
        <pc:spChg chg="mod">
          <ac:chgData name="bilvanzalukhu625@gmail.com" userId="7c12dd32435a2c59" providerId="LiveId" clId="{6B84A098-6AA5-4C3D-9D8E-9C6BC3B34DD8}" dt="2022-02-18T13:16:47.878" v="2850" actId="20577"/>
          <ac:spMkLst>
            <pc:docMk/>
            <pc:sldMk cId="888630414" sldId="323"/>
            <ac:spMk id="49" creationId="{186878AF-28ED-490C-88DA-78DAB5509800}"/>
          </ac:spMkLst>
        </pc:spChg>
        <pc:spChg chg="mod">
          <ac:chgData name="bilvanzalukhu625@gmail.com" userId="7c12dd32435a2c59" providerId="LiveId" clId="{6B84A098-6AA5-4C3D-9D8E-9C6BC3B34DD8}" dt="2022-02-18T13:17:53.216" v="2851" actId="207"/>
          <ac:spMkLst>
            <pc:docMk/>
            <pc:sldMk cId="888630414" sldId="323"/>
            <ac:spMk id="50" creationId="{EED37D8B-0B0E-4D8D-A246-F854B11AD4CC}"/>
          </ac:spMkLst>
        </pc:spChg>
        <pc:spChg chg="mod">
          <ac:chgData name="bilvanzalukhu625@gmail.com" userId="7c12dd32435a2c59" providerId="LiveId" clId="{6B84A098-6AA5-4C3D-9D8E-9C6BC3B34DD8}" dt="2022-02-18T13:18:01.347" v="2852" actId="207"/>
          <ac:spMkLst>
            <pc:docMk/>
            <pc:sldMk cId="888630414" sldId="323"/>
            <ac:spMk id="51" creationId="{9295BAE9-4837-42D7-8DD5-856E0BF33455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54" creationId="{B1C002F1-2639-472B-9C2D-5C247F5262DF}"/>
          </ac:spMkLst>
        </pc:spChg>
        <pc:spChg chg="mod">
          <ac:chgData name="bilvanzalukhu625@gmail.com" userId="7c12dd32435a2c59" providerId="LiveId" clId="{6B84A098-6AA5-4C3D-9D8E-9C6BC3B34DD8}" dt="2022-02-18T13:16:33.572" v="2839" actId="20577"/>
          <ac:spMkLst>
            <pc:docMk/>
            <pc:sldMk cId="888630414" sldId="323"/>
            <ac:spMk id="55" creationId="{0A1DA1B0-E657-49D5-A7CA-4392C28A8192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56" creationId="{EA620D0C-2F16-41AD-ABE5-1DE5A4F66414}"/>
          </ac:spMkLst>
        </pc:spChg>
        <pc:spChg chg="mod">
          <ac:chgData name="bilvanzalukhu625@gmail.com" userId="7c12dd32435a2c59" providerId="LiveId" clId="{6B84A098-6AA5-4C3D-9D8E-9C6BC3B34DD8}" dt="2022-02-18T13:15:33.923" v="2805"/>
          <ac:spMkLst>
            <pc:docMk/>
            <pc:sldMk cId="888630414" sldId="323"/>
            <ac:spMk id="57" creationId="{5B93A1DE-503B-4ADB-94D6-86438484AC0C}"/>
          </ac:spMkLst>
        </pc:spChg>
        <pc:grpChg chg="add del">
          <ac:chgData name="bilvanzalukhu625@gmail.com" userId="7c12dd32435a2c59" providerId="LiveId" clId="{6B84A098-6AA5-4C3D-9D8E-9C6BC3B34DD8}" dt="2022-02-18T13:12:28.346" v="2659" actId="478"/>
          <ac:grpSpMkLst>
            <pc:docMk/>
            <pc:sldMk cId="888630414" sldId="323"/>
            <ac:grpSpMk id="8" creationId="{57175C8D-3873-4ED0-9F5E-9CAE14940A0D}"/>
          </ac:grpSpMkLst>
        </pc:grpChg>
        <pc:grpChg chg="add del">
          <ac:chgData name="bilvanzalukhu625@gmail.com" userId="7c12dd32435a2c59" providerId="LiveId" clId="{6B84A098-6AA5-4C3D-9D8E-9C6BC3B34DD8}" dt="2022-02-18T13:12:37.613" v="2663" actId="478"/>
          <ac:grpSpMkLst>
            <pc:docMk/>
            <pc:sldMk cId="888630414" sldId="323"/>
            <ac:grpSpMk id="14" creationId="{57175C8D-3873-4ED0-9F5E-9CAE14940A0D}"/>
          </ac:grpSpMkLst>
        </pc:grpChg>
        <pc:grpChg chg="del">
          <ac:chgData name="bilvanzalukhu625@gmail.com" userId="7c12dd32435a2c59" providerId="LiveId" clId="{6B84A098-6AA5-4C3D-9D8E-9C6BC3B34DD8}" dt="2022-02-18T13:15:32.943" v="2804" actId="478"/>
          <ac:grpSpMkLst>
            <pc:docMk/>
            <pc:sldMk cId="888630414" sldId="323"/>
            <ac:grpSpMk id="29" creationId="{E6A7E7FF-4061-4916-8023-90F94D7B7BB1}"/>
          </ac:grpSpMkLst>
        </pc:grpChg>
        <pc:grpChg chg="del">
          <ac:chgData name="bilvanzalukhu625@gmail.com" userId="7c12dd32435a2c59" providerId="LiveId" clId="{6B84A098-6AA5-4C3D-9D8E-9C6BC3B34DD8}" dt="2022-02-18T13:15:32.943" v="2804" actId="478"/>
          <ac:grpSpMkLst>
            <pc:docMk/>
            <pc:sldMk cId="888630414" sldId="323"/>
            <ac:grpSpMk id="30" creationId="{7195BA18-974B-4C88-B3E4-7A6DE6F945FC}"/>
          </ac:grpSpMkLst>
        </pc:grpChg>
        <pc:grpChg chg="del">
          <ac:chgData name="bilvanzalukhu625@gmail.com" userId="7c12dd32435a2c59" providerId="LiveId" clId="{6B84A098-6AA5-4C3D-9D8E-9C6BC3B34DD8}" dt="2022-02-18T13:15:32.943" v="2804" actId="478"/>
          <ac:grpSpMkLst>
            <pc:docMk/>
            <pc:sldMk cId="888630414" sldId="323"/>
            <ac:grpSpMk id="31" creationId="{2F864E2D-174F-4E9C-A8EE-2C07455369B9}"/>
          </ac:grpSpMkLst>
        </pc:grpChg>
        <pc:grpChg chg="del">
          <ac:chgData name="bilvanzalukhu625@gmail.com" userId="7c12dd32435a2c59" providerId="LiveId" clId="{6B84A098-6AA5-4C3D-9D8E-9C6BC3B34DD8}" dt="2022-02-18T13:15:32.943" v="2804" actId="478"/>
          <ac:grpSpMkLst>
            <pc:docMk/>
            <pc:sldMk cId="888630414" sldId="323"/>
            <ac:grpSpMk id="32" creationId="{800DF63D-1088-4087-8B8B-49206F287522}"/>
          </ac:grpSpMkLst>
        </pc:grpChg>
        <pc:grpChg chg="add 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34" creationId="{F87D56A6-FAF5-43F1-937D-D8ADEF72930E}"/>
          </ac:grpSpMkLst>
        </pc:grpChg>
        <pc:grpChg chg="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35" creationId="{5E243737-B509-425F-9D59-BDB17A82E529}"/>
          </ac:grpSpMkLst>
        </pc:grpChg>
        <pc:grpChg chg="add 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40" creationId="{6F4F24B1-9DC1-4C2A-B05F-0FDB8C354D88}"/>
          </ac:grpSpMkLst>
        </pc:grpChg>
        <pc:grpChg chg="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41" creationId="{868A0045-8178-4F8D-93E0-D6E3B7A1F60A}"/>
          </ac:grpSpMkLst>
        </pc:grpChg>
        <pc:grpChg chg="add 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46" creationId="{C72D78C1-6DAB-4B59-B460-9A244212430D}"/>
          </ac:grpSpMkLst>
        </pc:grpChg>
        <pc:grpChg chg="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47" creationId="{FF9E1CC5-70A3-4BCB-A8FE-DD35D1977941}"/>
          </ac:grpSpMkLst>
        </pc:grpChg>
        <pc:grpChg chg="add 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52" creationId="{1D4E60B9-DDA2-4BA0-B603-F83259D2197D}"/>
          </ac:grpSpMkLst>
        </pc:grpChg>
        <pc:grpChg chg="mod">
          <ac:chgData name="bilvanzalukhu625@gmail.com" userId="7c12dd32435a2c59" providerId="LiveId" clId="{6B84A098-6AA5-4C3D-9D8E-9C6BC3B34DD8}" dt="2022-02-18T13:15:33.923" v="2805"/>
          <ac:grpSpMkLst>
            <pc:docMk/>
            <pc:sldMk cId="888630414" sldId="323"/>
            <ac:grpSpMk id="53" creationId="{E6150ED7-8E9B-4DC8-B015-928FEFBB916A}"/>
          </ac:grpSpMkLst>
        </pc:grpChg>
      </pc:sldChg>
      <pc:sldChg chg="new del">
        <pc:chgData name="bilvanzalukhu625@gmail.com" userId="7c12dd32435a2c59" providerId="LiveId" clId="{6B84A098-6AA5-4C3D-9D8E-9C6BC3B34DD8}" dt="2022-02-18T13:20:30.656" v="2991" actId="47"/>
        <pc:sldMkLst>
          <pc:docMk/>
          <pc:sldMk cId="224869667" sldId="324"/>
        </pc:sldMkLst>
      </pc:sldChg>
      <pc:sldChg chg="addSp delSp modSp add mod setBg delAnim modAnim">
        <pc:chgData name="bilvanzalukhu625@gmail.com" userId="7c12dd32435a2c59" providerId="LiveId" clId="{6B84A098-6AA5-4C3D-9D8E-9C6BC3B34DD8}" dt="2022-02-19T09:07:06.384" v="7574" actId="123"/>
        <pc:sldMkLst>
          <pc:docMk/>
          <pc:sldMk cId="325218438" sldId="324"/>
        </pc:sldMkLst>
        <pc:spChg chg="add mod">
          <ac:chgData name="bilvanzalukhu625@gmail.com" userId="7c12dd32435a2c59" providerId="LiveId" clId="{6B84A098-6AA5-4C3D-9D8E-9C6BC3B34DD8}" dt="2022-02-19T09:07:06.384" v="7574" actId="123"/>
          <ac:spMkLst>
            <pc:docMk/>
            <pc:sldMk cId="325218438" sldId="324"/>
            <ac:spMk id="2" creationId="{F4C55FC0-A71B-4346-8523-5B469A14ECEE}"/>
          </ac:spMkLst>
        </pc:spChg>
        <pc:spChg chg="del">
          <ac:chgData name="bilvanzalukhu625@gmail.com" userId="7c12dd32435a2c59" providerId="LiveId" clId="{6B84A098-6AA5-4C3D-9D8E-9C6BC3B34DD8}" dt="2022-02-18T13:20:41.207" v="2993" actId="478"/>
          <ac:spMkLst>
            <pc:docMk/>
            <pc:sldMk cId="325218438" sldId="324"/>
            <ac:spMk id="3" creationId="{7EEB1BCD-660E-4BB6-BF0A-499215E7582A}"/>
          </ac:spMkLst>
        </pc:spChg>
        <pc:spChg chg="del">
          <ac:chgData name="bilvanzalukhu625@gmail.com" userId="7c12dd32435a2c59" providerId="LiveId" clId="{6B84A098-6AA5-4C3D-9D8E-9C6BC3B34DD8}" dt="2022-02-18T13:21:40.892" v="3007" actId="478"/>
          <ac:spMkLst>
            <pc:docMk/>
            <pc:sldMk cId="325218438" sldId="324"/>
            <ac:spMk id="5" creationId="{884FC145-B363-48A7-A23D-F61BB5D2D7F2}"/>
          </ac:spMkLst>
        </pc:spChg>
        <pc:spChg chg="del mod">
          <ac:chgData name="bilvanzalukhu625@gmail.com" userId="7c12dd32435a2c59" providerId="LiveId" clId="{6B84A098-6AA5-4C3D-9D8E-9C6BC3B34DD8}" dt="2022-02-18T13:23:05.607" v="3139" actId="478"/>
          <ac:spMkLst>
            <pc:docMk/>
            <pc:sldMk cId="325218438" sldId="324"/>
            <ac:spMk id="6" creationId="{5B1FA51C-4428-4B20-8FDE-8A6051FB97DE}"/>
          </ac:spMkLst>
        </pc:spChg>
        <pc:spChg chg="del">
          <ac:chgData name="bilvanzalukhu625@gmail.com" userId="7c12dd32435a2c59" providerId="LiveId" clId="{6B84A098-6AA5-4C3D-9D8E-9C6BC3B34DD8}" dt="2022-02-18T13:54:37.202" v="4731" actId="478"/>
          <ac:spMkLst>
            <pc:docMk/>
            <pc:sldMk cId="325218438" sldId="324"/>
            <ac:spMk id="7" creationId="{B1ACB20D-37C5-4F2D-8783-2F18CF22854A}"/>
          </ac:spMkLst>
        </pc:spChg>
        <pc:spChg chg="mod">
          <ac:chgData name="bilvanzalukhu625@gmail.com" userId="7c12dd32435a2c59" providerId="LiveId" clId="{6B84A098-6AA5-4C3D-9D8E-9C6BC3B34DD8}" dt="2022-02-18T13:21:16.095" v="3005" actId="1076"/>
          <ac:spMkLst>
            <pc:docMk/>
            <pc:sldMk cId="325218438" sldId="324"/>
            <ac:spMk id="14" creationId="{16C00C7E-3B2F-4628-BAE1-F4DF6273D7D7}"/>
          </ac:spMkLst>
        </pc:spChg>
        <pc:spChg chg="mod">
          <ac:chgData name="bilvanzalukhu625@gmail.com" userId="7c12dd32435a2c59" providerId="LiveId" clId="{6B84A098-6AA5-4C3D-9D8E-9C6BC3B34DD8}" dt="2022-02-18T13:20:59.682" v="3000" actId="1076"/>
          <ac:spMkLst>
            <pc:docMk/>
            <pc:sldMk cId="325218438" sldId="324"/>
            <ac:spMk id="20" creationId="{F647B60D-D922-4503-AE00-1808DF71A295}"/>
          </ac:spMkLst>
        </pc:spChg>
        <pc:spChg chg="mod">
          <ac:chgData name="bilvanzalukhu625@gmail.com" userId="7c12dd32435a2c59" providerId="LiveId" clId="{6B84A098-6AA5-4C3D-9D8E-9C6BC3B34DD8}" dt="2022-02-18T13:21:04.806" v="3001" actId="1076"/>
          <ac:spMkLst>
            <pc:docMk/>
            <pc:sldMk cId="325218438" sldId="324"/>
            <ac:spMk id="21" creationId="{1D2A690D-981B-4265-8D4A-A4671592DFB8}"/>
          </ac:spMkLst>
        </pc:spChg>
        <pc:spChg chg="add mod">
          <ac:chgData name="bilvanzalukhu625@gmail.com" userId="7c12dd32435a2c59" providerId="LiveId" clId="{6B84A098-6AA5-4C3D-9D8E-9C6BC3B34DD8}" dt="2022-02-19T09:06:41.144" v="7570" actId="20577"/>
          <ac:spMkLst>
            <pc:docMk/>
            <pc:sldMk cId="325218438" sldId="324"/>
            <ac:spMk id="22" creationId="{7F174D00-DC57-4A8E-B27C-8A2E2688A24A}"/>
          </ac:spMkLst>
        </pc:spChg>
        <pc:grpChg chg="mod">
          <ac:chgData name="bilvanzalukhu625@gmail.com" userId="7c12dd32435a2c59" providerId="LiveId" clId="{6B84A098-6AA5-4C3D-9D8E-9C6BC3B34DD8}" dt="2022-02-18T13:21:11.239" v="3003" actId="1076"/>
          <ac:grpSpMkLst>
            <pc:docMk/>
            <pc:sldMk cId="325218438" sldId="324"/>
            <ac:grpSpMk id="8" creationId="{231875EC-4ED2-442E-BC48-423CACAE90A3}"/>
          </ac:grpSpMkLst>
        </pc:grpChg>
        <pc:grpChg chg="mod">
          <ac:chgData name="bilvanzalukhu625@gmail.com" userId="7c12dd32435a2c59" providerId="LiveId" clId="{6B84A098-6AA5-4C3D-9D8E-9C6BC3B34DD8}" dt="2022-02-18T13:21:13.847" v="3004" actId="1076"/>
          <ac:grpSpMkLst>
            <pc:docMk/>
            <pc:sldMk cId="325218438" sldId="324"/>
            <ac:grpSpMk id="11" creationId="{597A05C8-5F16-4A86-A3D9-F21BA8F9D32F}"/>
          </ac:grpSpMkLst>
        </pc:grpChg>
        <pc:grpChg chg="mod">
          <ac:chgData name="bilvanzalukhu625@gmail.com" userId="7c12dd32435a2c59" providerId="LiveId" clId="{6B84A098-6AA5-4C3D-9D8E-9C6BC3B34DD8}" dt="2022-02-18T14:03:57.511" v="5343" actId="14100"/>
          <ac:grpSpMkLst>
            <pc:docMk/>
            <pc:sldMk cId="325218438" sldId="324"/>
            <ac:grpSpMk id="15" creationId="{B41BE24D-DD7D-4D41-919B-93B831C05435}"/>
          </ac:grpSpMkLst>
        </pc:grpChg>
      </pc:sldChg>
      <pc:sldChg chg="addSp delSp modSp add mod setBg delAnim modAnim">
        <pc:chgData name="bilvanzalukhu625@gmail.com" userId="7c12dd32435a2c59" providerId="LiveId" clId="{6B84A098-6AA5-4C3D-9D8E-9C6BC3B34DD8}" dt="2022-02-19T11:33:22.418" v="11264" actId="1076"/>
        <pc:sldMkLst>
          <pc:docMk/>
          <pc:sldMk cId="3636184097" sldId="325"/>
        </pc:sldMkLst>
        <pc:spChg chg="del">
          <ac:chgData name="bilvanzalukhu625@gmail.com" userId="7c12dd32435a2c59" providerId="LiveId" clId="{6B84A098-6AA5-4C3D-9D8E-9C6BC3B34DD8}" dt="2022-02-19T08:33:36.340" v="5365" actId="478"/>
          <ac:spMkLst>
            <pc:docMk/>
            <pc:sldMk cId="3636184097" sldId="325"/>
            <ac:spMk id="3" creationId="{3379ECFD-7F7A-47F5-AA03-82CEAE36CE47}"/>
          </ac:spMkLst>
        </pc:spChg>
        <pc:spChg chg="mod">
          <ac:chgData name="bilvanzalukhu625@gmail.com" userId="7c12dd32435a2c59" providerId="LiveId" clId="{6B84A098-6AA5-4C3D-9D8E-9C6BC3B34DD8}" dt="2022-02-19T09:06:51.807" v="7572" actId="1076"/>
          <ac:spMkLst>
            <pc:docMk/>
            <pc:sldMk cId="3636184097" sldId="325"/>
            <ac:spMk id="9" creationId="{21C9F568-2FBA-42E1-AB51-0C9E1E42CAC0}"/>
          </ac:spMkLst>
        </pc:spChg>
        <pc:spChg chg="del">
          <ac:chgData name="bilvanzalukhu625@gmail.com" userId="7c12dd32435a2c59" providerId="LiveId" clId="{6B84A098-6AA5-4C3D-9D8E-9C6BC3B34DD8}" dt="2022-02-19T08:59:03.341" v="7209" actId="478"/>
          <ac:spMkLst>
            <pc:docMk/>
            <pc:sldMk cId="3636184097" sldId="325"/>
            <ac:spMk id="10" creationId="{BCD3F0A3-EEE6-4AEC-BBB6-81F787C83140}"/>
          </ac:spMkLst>
        </pc:spChg>
        <pc:spChg chg="mod">
          <ac:chgData name="bilvanzalukhu625@gmail.com" userId="7c12dd32435a2c59" providerId="LiveId" clId="{6B84A098-6AA5-4C3D-9D8E-9C6BC3B34DD8}" dt="2022-02-19T09:06:59.314" v="7573" actId="123"/>
          <ac:spMkLst>
            <pc:docMk/>
            <pc:sldMk cId="3636184097" sldId="325"/>
            <ac:spMk id="11" creationId="{C2B71B9D-A419-4E27-9B81-FC4A754383AE}"/>
          </ac:spMkLst>
        </pc:spChg>
        <pc:spChg chg="mod">
          <ac:chgData name="bilvanzalukhu625@gmail.com" userId="7c12dd32435a2c59" providerId="LiveId" clId="{6B84A098-6AA5-4C3D-9D8E-9C6BC3B34DD8}" dt="2022-02-19T11:33:22.418" v="11264" actId="1076"/>
          <ac:spMkLst>
            <pc:docMk/>
            <pc:sldMk cId="3636184097" sldId="325"/>
            <ac:spMk id="21" creationId="{B41A8286-F1F8-4662-BEA8-42ED667AEEE7}"/>
          </ac:spMkLst>
        </pc:spChg>
        <pc:spChg chg="add del mod">
          <ac:chgData name="bilvanzalukhu625@gmail.com" userId="7c12dd32435a2c59" providerId="LiveId" clId="{6B84A098-6AA5-4C3D-9D8E-9C6BC3B34DD8}" dt="2022-02-19T09:01:30.843" v="7389"/>
          <ac:spMkLst>
            <pc:docMk/>
            <pc:sldMk cId="3636184097" sldId="325"/>
            <ac:spMk id="22" creationId="{4802E543-7AE9-4C06-8AB6-8E3C1D2104AA}"/>
          </ac:spMkLst>
        </pc:spChg>
      </pc:sldChg>
      <pc:sldChg chg="addSp delSp modSp add mod delAnim modAnim">
        <pc:chgData name="bilvanzalukhu625@gmail.com" userId="7c12dd32435a2c59" providerId="LiveId" clId="{6B84A098-6AA5-4C3D-9D8E-9C6BC3B34DD8}" dt="2022-02-19T10:25:25.251" v="10043" actId="20577"/>
        <pc:sldMkLst>
          <pc:docMk/>
          <pc:sldMk cId="4164794077" sldId="326"/>
        </pc:sldMkLst>
        <pc:spChg chg="mod">
          <ac:chgData name="bilvanzalukhu625@gmail.com" userId="7c12dd32435a2c59" providerId="LiveId" clId="{6B84A098-6AA5-4C3D-9D8E-9C6BC3B34DD8}" dt="2022-02-19T10:25:25.251" v="10043" actId="20577"/>
          <ac:spMkLst>
            <pc:docMk/>
            <pc:sldMk cId="4164794077" sldId="326"/>
            <ac:spMk id="2" creationId="{F4C55FC0-A71B-4346-8523-5B469A14ECEE}"/>
          </ac:spMkLst>
        </pc:spChg>
        <pc:spChg chg="del">
          <ac:chgData name="bilvanzalukhu625@gmail.com" userId="7c12dd32435a2c59" providerId="LiveId" clId="{6B84A098-6AA5-4C3D-9D8E-9C6BC3B34DD8}" dt="2022-02-19T09:14:24.562" v="7688" actId="478"/>
          <ac:spMkLst>
            <pc:docMk/>
            <pc:sldMk cId="4164794077" sldId="326"/>
            <ac:spMk id="22" creationId="{7F174D00-DC57-4A8E-B27C-8A2E2688A24A}"/>
          </ac:spMkLst>
        </pc:spChg>
        <pc:spChg chg="add mod">
          <ac:chgData name="bilvanzalukhu625@gmail.com" userId="7c12dd32435a2c59" providerId="LiveId" clId="{6B84A098-6AA5-4C3D-9D8E-9C6BC3B34DD8}" dt="2022-02-19T09:14:24.997" v="7689"/>
          <ac:spMkLst>
            <pc:docMk/>
            <pc:sldMk cId="4164794077" sldId="326"/>
            <ac:spMk id="23" creationId="{B8B4DEF3-DC8E-492F-940C-08BA39E31C08}"/>
          </ac:spMkLst>
        </pc:spChg>
        <pc:spChg chg="add del mod">
          <ac:chgData name="bilvanzalukhu625@gmail.com" userId="7c12dd32435a2c59" providerId="LiveId" clId="{6B84A098-6AA5-4C3D-9D8E-9C6BC3B34DD8}" dt="2022-02-19T09:16:14.132" v="7819" actId="478"/>
          <ac:spMkLst>
            <pc:docMk/>
            <pc:sldMk cId="4164794077" sldId="326"/>
            <ac:spMk id="24" creationId="{13F86115-60F0-46EC-AF59-3DA08FF8E858}"/>
          </ac:spMkLst>
        </pc:spChg>
      </pc:sldChg>
      <pc:sldChg chg="addSp delSp modSp add mod setBg delAnim modAnim">
        <pc:chgData name="bilvanzalukhu625@gmail.com" userId="7c12dd32435a2c59" providerId="LiveId" clId="{6B84A098-6AA5-4C3D-9D8E-9C6BC3B34DD8}" dt="2022-02-19T11:33:13.224" v="11262" actId="20577"/>
        <pc:sldMkLst>
          <pc:docMk/>
          <pc:sldMk cId="416033454" sldId="327"/>
        </pc:sldMkLst>
        <pc:spChg chg="del">
          <ac:chgData name="bilvanzalukhu625@gmail.com" userId="7c12dd32435a2c59" providerId="LiveId" clId="{6B84A098-6AA5-4C3D-9D8E-9C6BC3B34DD8}" dt="2022-02-19T11:23:47.558" v="10850" actId="478"/>
          <ac:spMkLst>
            <pc:docMk/>
            <pc:sldMk cId="416033454" sldId="327"/>
            <ac:spMk id="3" creationId="{3379ECFD-7F7A-47F5-AA03-82CEAE36CE47}"/>
          </ac:spMkLst>
        </pc:spChg>
        <pc:spChg chg="del">
          <ac:chgData name="bilvanzalukhu625@gmail.com" userId="7c12dd32435a2c59" providerId="LiveId" clId="{6B84A098-6AA5-4C3D-9D8E-9C6BC3B34DD8}" dt="2022-02-19T11:27:31.368" v="10851" actId="478"/>
          <ac:spMkLst>
            <pc:docMk/>
            <pc:sldMk cId="416033454" sldId="327"/>
            <ac:spMk id="9" creationId="{21C9F568-2FBA-42E1-AB51-0C9E1E42CAC0}"/>
          </ac:spMkLst>
        </pc:spChg>
        <pc:spChg chg="mod">
          <ac:chgData name="bilvanzalukhu625@gmail.com" userId="7c12dd32435a2c59" providerId="LiveId" clId="{6B84A098-6AA5-4C3D-9D8E-9C6BC3B34DD8}" dt="2022-02-19T11:30:58.936" v="11181" actId="20577"/>
          <ac:spMkLst>
            <pc:docMk/>
            <pc:sldMk cId="416033454" sldId="327"/>
            <ac:spMk id="10" creationId="{BCD3F0A3-EEE6-4AEC-BBB6-81F787C83140}"/>
          </ac:spMkLst>
        </pc:spChg>
        <pc:spChg chg="del">
          <ac:chgData name="bilvanzalukhu625@gmail.com" userId="7c12dd32435a2c59" providerId="LiveId" clId="{6B84A098-6AA5-4C3D-9D8E-9C6BC3B34DD8}" dt="2022-02-19T11:27:34.979" v="10853" actId="478"/>
          <ac:spMkLst>
            <pc:docMk/>
            <pc:sldMk cId="416033454" sldId="327"/>
            <ac:spMk id="11" creationId="{C2B71B9D-A419-4E27-9B81-FC4A754383AE}"/>
          </ac:spMkLst>
        </pc:spChg>
        <pc:spChg chg="del">
          <ac:chgData name="bilvanzalukhu625@gmail.com" userId="7c12dd32435a2c59" providerId="LiveId" clId="{6B84A098-6AA5-4C3D-9D8E-9C6BC3B34DD8}" dt="2022-02-19T11:27:32.650" v="10852" actId="478"/>
          <ac:spMkLst>
            <pc:docMk/>
            <pc:sldMk cId="416033454" sldId="327"/>
            <ac:spMk id="21" creationId="{B41A8286-F1F8-4662-BEA8-42ED667AEEE7}"/>
          </ac:spMkLst>
        </pc:spChg>
        <pc:spChg chg="add mod">
          <ac:chgData name="bilvanzalukhu625@gmail.com" userId="7c12dd32435a2c59" providerId="LiveId" clId="{6B84A098-6AA5-4C3D-9D8E-9C6BC3B34DD8}" dt="2022-02-19T11:28:04.770" v="10863" actId="20577"/>
          <ac:spMkLst>
            <pc:docMk/>
            <pc:sldMk cId="416033454" sldId="327"/>
            <ac:spMk id="22" creationId="{FAA660EA-C78B-4394-8500-E6642377DF1C}"/>
          </ac:spMkLst>
        </pc:spChg>
        <pc:spChg chg="add mod">
          <ac:chgData name="bilvanzalukhu625@gmail.com" userId="7c12dd32435a2c59" providerId="LiveId" clId="{6B84A098-6AA5-4C3D-9D8E-9C6BC3B34DD8}" dt="2022-02-19T11:33:13.224" v="11262" actId="20577"/>
          <ac:spMkLst>
            <pc:docMk/>
            <pc:sldMk cId="416033454" sldId="327"/>
            <ac:spMk id="23" creationId="{E8708D59-DAAB-4461-AC31-185566C32B88}"/>
          </ac:spMkLst>
        </pc:spChg>
        <pc:picChg chg="add mod">
          <ac:chgData name="bilvanzalukhu625@gmail.com" userId="7c12dd32435a2c59" providerId="LiveId" clId="{6B84A098-6AA5-4C3D-9D8E-9C6BC3B34DD8}" dt="2022-02-19T11:32:35.913" v="11187" actId="1076"/>
          <ac:picMkLst>
            <pc:docMk/>
            <pc:sldMk cId="416033454" sldId="327"/>
            <ac:picMk id="4" creationId="{AC1EB55B-24B0-4441-B26B-6AAABA3EFA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A51B-2B52-441F-B4AD-1A17305BD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89BD-88F5-42B5-823F-950503CA5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F909-3067-4376-91BA-2BFB67D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ED3D-C28D-4521-8D62-2B6D95A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6A70-DD0C-45EC-B062-1CDC3340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CF8BD9-FEB5-4B81-97B6-BBFC756794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1273342"/>
            <a:ext cx="4311316" cy="4311316"/>
          </a:xfrm>
          <a:custGeom>
            <a:avLst/>
            <a:gdLst>
              <a:gd name="connsiteX0" fmla="*/ 2141621 w 4283242"/>
              <a:gd name="connsiteY0" fmla="*/ 0 h 4283242"/>
              <a:gd name="connsiteX1" fmla="*/ 4283242 w 4283242"/>
              <a:gd name="connsiteY1" fmla="*/ 2141621 h 4283242"/>
              <a:gd name="connsiteX2" fmla="*/ 2141621 w 4283242"/>
              <a:gd name="connsiteY2" fmla="*/ 4283242 h 4283242"/>
              <a:gd name="connsiteX3" fmla="*/ 0 w 4283242"/>
              <a:gd name="connsiteY3" fmla="*/ 2141621 h 4283242"/>
              <a:gd name="connsiteX4" fmla="*/ 2141621 w 4283242"/>
              <a:gd name="connsiteY4" fmla="*/ 0 h 42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4283242">
                <a:moveTo>
                  <a:pt x="2141621" y="0"/>
                </a:moveTo>
                <a:cubicBezTo>
                  <a:pt x="3324406" y="0"/>
                  <a:pt x="4283242" y="958836"/>
                  <a:pt x="4283242" y="2141621"/>
                </a:cubicBezTo>
                <a:cubicBezTo>
                  <a:pt x="4283242" y="3324406"/>
                  <a:pt x="3324406" y="4283242"/>
                  <a:pt x="2141621" y="4283242"/>
                </a:cubicBezTo>
                <a:cubicBezTo>
                  <a:pt x="958836" y="4283242"/>
                  <a:pt x="0" y="3324406"/>
                  <a:pt x="0" y="2141621"/>
                </a:cubicBezTo>
                <a:cubicBezTo>
                  <a:pt x="0" y="958836"/>
                  <a:pt x="958836" y="0"/>
                  <a:pt x="21416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ADC69-EE30-4326-BDE6-669C66542E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2774" y="1193132"/>
            <a:ext cx="4471737" cy="4471737"/>
          </a:xfrm>
          <a:custGeom>
            <a:avLst/>
            <a:gdLst>
              <a:gd name="connsiteX0" fmla="*/ 2235868 w 4471737"/>
              <a:gd name="connsiteY0" fmla="*/ 1465847 h 4471737"/>
              <a:gd name="connsiteX1" fmla="*/ 1465847 w 4471737"/>
              <a:gd name="connsiteY1" fmla="*/ 2235868 h 4471737"/>
              <a:gd name="connsiteX2" fmla="*/ 2235868 w 4471737"/>
              <a:gd name="connsiteY2" fmla="*/ 3005889 h 4471737"/>
              <a:gd name="connsiteX3" fmla="*/ 3005889 w 4471737"/>
              <a:gd name="connsiteY3" fmla="*/ 2235868 h 4471737"/>
              <a:gd name="connsiteX4" fmla="*/ 2235868 w 4471737"/>
              <a:gd name="connsiteY4" fmla="*/ 1465847 h 4471737"/>
              <a:gd name="connsiteX5" fmla="*/ 2235869 w 4471737"/>
              <a:gd name="connsiteY5" fmla="*/ 0 h 4471737"/>
              <a:gd name="connsiteX6" fmla="*/ 4471737 w 4471737"/>
              <a:gd name="connsiteY6" fmla="*/ 2235869 h 4471737"/>
              <a:gd name="connsiteX7" fmla="*/ 2235869 w 4471737"/>
              <a:gd name="connsiteY7" fmla="*/ 4471737 h 4471737"/>
              <a:gd name="connsiteX8" fmla="*/ 0 w 4471737"/>
              <a:gd name="connsiteY8" fmla="*/ 2235869 h 4471737"/>
              <a:gd name="connsiteX9" fmla="*/ 2235869 w 4471737"/>
              <a:gd name="connsiteY9" fmla="*/ 0 h 44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1737" h="4471737">
                <a:moveTo>
                  <a:pt x="2235868" y="1465847"/>
                </a:moveTo>
                <a:cubicBezTo>
                  <a:pt x="1810597" y="1465847"/>
                  <a:pt x="1465847" y="1810597"/>
                  <a:pt x="1465847" y="2235868"/>
                </a:cubicBezTo>
                <a:cubicBezTo>
                  <a:pt x="1465847" y="2661139"/>
                  <a:pt x="1810597" y="3005889"/>
                  <a:pt x="2235868" y="3005889"/>
                </a:cubicBezTo>
                <a:cubicBezTo>
                  <a:pt x="2661139" y="3005889"/>
                  <a:pt x="3005889" y="2661139"/>
                  <a:pt x="3005889" y="2235868"/>
                </a:cubicBezTo>
                <a:cubicBezTo>
                  <a:pt x="3005889" y="1810597"/>
                  <a:pt x="2661139" y="1465847"/>
                  <a:pt x="2235868" y="1465847"/>
                </a:cubicBezTo>
                <a:close/>
                <a:moveTo>
                  <a:pt x="2235869" y="0"/>
                </a:moveTo>
                <a:cubicBezTo>
                  <a:pt x="3470705" y="0"/>
                  <a:pt x="4471737" y="1001032"/>
                  <a:pt x="4471737" y="2235869"/>
                </a:cubicBezTo>
                <a:cubicBezTo>
                  <a:pt x="4471737" y="3470705"/>
                  <a:pt x="3470705" y="4471737"/>
                  <a:pt x="2235869" y="4471737"/>
                </a:cubicBezTo>
                <a:cubicBezTo>
                  <a:pt x="1001032" y="4471737"/>
                  <a:pt x="0" y="3470705"/>
                  <a:pt x="0" y="2235869"/>
                </a:cubicBezTo>
                <a:cubicBezTo>
                  <a:pt x="0" y="1001032"/>
                  <a:pt x="1001032" y="0"/>
                  <a:pt x="22358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3F8AE2-BE3B-4D96-B66D-5C3654366A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8833" y="0"/>
            <a:ext cx="4503821" cy="3441032"/>
          </a:xfrm>
          <a:custGeom>
            <a:avLst/>
            <a:gdLst>
              <a:gd name="connsiteX0" fmla="*/ 342099 w 4503821"/>
              <a:gd name="connsiteY0" fmla="*/ 0 h 3441032"/>
              <a:gd name="connsiteX1" fmla="*/ 4161722 w 4503821"/>
              <a:gd name="connsiteY1" fmla="*/ 0 h 3441032"/>
              <a:gd name="connsiteX2" fmla="*/ 4232028 w 4503821"/>
              <a:gd name="connsiteY2" fmla="*/ 115727 h 3441032"/>
              <a:gd name="connsiteX3" fmla="*/ 4503821 w 4503821"/>
              <a:gd name="connsiteY3" fmla="*/ 1189122 h 3441032"/>
              <a:gd name="connsiteX4" fmla="*/ 2251911 w 4503821"/>
              <a:gd name="connsiteY4" fmla="*/ 3441032 h 3441032"/>
              <a:gd name="connsiteX5" fmla="*/ 0 w 4503821"/>
              <a:gd name="connsiteY5" fmla="*/ 1189122 h 3441032"/>
              <a:gd name="connsiteX6" fmla="*/ 271794 w 4503821"/>
              <a:gd name="connsiteY6" fmla="*/ 115727 h 344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3821" h="3441032">
                <a:moveTo>
                  <a:pt x="342099" y="0"/>
                </a:moveTo>
                <a:lnTo>
                  <a:pt x="4161722" y="0"/>
                </a:lnTo>
                <a:lnTo>
                  <a:pt x="4232028" y="115727"/>
                </a:lnTo>
                <a:cubicBezTo>
                  <a:pt x="4405363" y="434808"/>
                  <a:pt x="4503821" y="800467"/>
                  <a:pt x="4503821" y="1189122"/>
                </a:cubicBezTo>
                <a:cubicBezTo>
                  <a:pt x="4503821" y="2432818"/>
                  <a:pt x="3495607" y="3441032"/>
                  <a:pt x="2251911" y="3441032"/>
                </a:cubicBezTo>
                <a:cubicBezTo>
                  <a:pt x="1008214" y="3441032"/>
                  <a:pt x="0" y="2432818"/>
                  <a:pt x="0" y="1189122"/>
                </a:cubicBezTo>
                <a:cubicBezTo>
                  <a:pt x="0" y="800467"/>
                  <a:pt x="98459" y="434808"/>
                  <a:pt x="271794" y="115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813CE0-AEA8-4C7A-B2CE-DC357155E2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518609"/>
            <a:ext cx="3260557" cy="3260557"/>
          </a:xfrm>
          <a:custGeom>
            <a:avLst/>
            <a:gdLst>
              <a:gd name="connsiteX0" fmla="*/ 2141621 w 4283242"/>
              <a:gd name="connsiteY0" fmla="*/ 0 h 4283242"/>
              <a:gd name="connsiteX1" fmla="*/ 4283242 w 4283242"/>
              <a:gd name="connsiteY1" fmla="*/ 2141621 h 4283242"/>
              <a:gd name="connsiteX2" fmla="*/ 2141621 w 4283242"/>
              <a:gd name="connsiteY2" fmla="*/ 4283242 h 4283242"/>
              <a:gd name="connsiteX3" fmla="*/ 0 w 4283242"/>
              <a:gd name="connsiteY3" fmla="*/ 2141621 h 4283242"/>
              <a:gd name="connsiteX4" fmla="*/ 2141621 w 4283242"/>
              <a:gd name="connsiteY4" fmla="*/ 0 h 42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4283242">
                <a:moveTo>
                  <a:pt x="2141621" y="0"/>
                </a:moveTo>
                <a:cubicBezTo>
                  <a:pt x="3324406" y="0"/>
                  <a:pt x="4283242" y="958836"/>
                  <a:pt x="4283242" y="2141621"/>
                </a:cubicBezTo>
                <a:cubicBezTo>
                  <a:pt x="4283242" y="3324406"/>
                  <a:pt x="3324406" y="4283242"/>
                  <a:pt x="2141621" y="4283242"/>
                </a:cubicBezTo>
                <a:cubicBezTo>
                  <a:pt x="958836" y="4283242"/>
                  <a:pt x="0" y="3324406"/>
                  <a:pt x="0" y="2141621"/>
                </a:cubicBezTo>
                <a:cubicBezTo>
                  <a:pt x="0" y="958836"/>
                  <a:pt x="958836" y="0"/>
                  <a:pt x="21416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813CE0-AEA8-4C7A-B2CE-DC357155E2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518609"/>
            <a:ext cx="3260557" cy="3260557"/>
          </a:xfrm>
          <a:custGeom>
            <a:avLst/>
            <a:gdLst>
              <a:gd name="connsiteX0" fmla="*/ 2141621 w 4283242"/>
              <a:gd name="connsiteY0" fmla="*/ 0 h 4283242"/>
              <a:gd name="connsiteX1" fmla="*/ 4283242 w 4283242"/>
              <a:gd name="connsiteY1" fmla="*/ 2141621 h 4283242"/>
              <a:gd name="connsiteX2" fmla="*/ 2141621 w 4283242"/>
              <a:gd name="connsiteY2" fmla="*/ 4283242 h 4283242"/>
              <a:gd name="connsiteX3" fmla="*/ 0 w 4283242"/>
              <a:gd name="connsiteY3" fmla="*/ 2141621 h 4283242"/>
              <a:gd name="connsiteX4" fmla="*/ 2141621 w 4283242"/>
              <a:gd name="connsiteY4" fmla="*/ 0 h 42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4283242">
                <a:moveTo>
                  <a:pt x="2141621" y="0"/>
                </a:moveTo>
                <a:cubicBezTo>
                  <a:pt x="3324406" y="0"/>
                  <a:pt x="4283242" y="958836"/>
                  <a:pt x="4283242" y="2141621"/>
                </a:cubicBezTo>
                <a:cubicBezTo>
                  <a:pt x="4283242" y="3324406"/>
                  <a:pt x="3324406" y="4283242"/>
                  <a:pt x="2141621" y="4283242"/>
                </a:cubicBezTo>
                <a:cubicBezTo>
                  <a:pt x="958836" y="4283242"/>
                  <a:pt x="0" y="3324406"/>
                  <a:pt x="0" y="2141621"/>
                </a:cubicBezTo>
                <a:cubicBezTo>
                  <a:pt x="0" y="958836"/>
                  <a:pt x="958836" y="0"/>
                  <a:pt x="21416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14CFDB-B74F-40D6-932E-DC78A805AE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1287378"/>
            <a:ext cx="4283242" cy="4283242"/>
          </a:xfrm>
          <a:custGeom>
            <a:avLst/>
            <a:gdLst>
              <a:gd name="connsiteX0" fmla="*/ 2141621 w 4283242"/>
              <a:gd name="connsiteY0" fmla="*/ 0 h 4283242"/>
              <a:gd name="connsiteX1" fmla="*/ 4283242 w 4283242"/>
              <a:gd name="connsiteY1" fmla="*/ 2141621 h 4283242"/>
              <a:gd name="connsiteX2" fmla="*/ 2141621 w 4283242"/>
              <a:gd name="connsiteY2" fmla="*/ 4283242 h 4283242"/>
              <a:gd name="connsiteX3" fmla="*/ 0 w 4283242"/>
              <a:gd name="connsiteY3" fmla="*/ 2141621 h 4283242"/>
              <a:gd name="connsiteX4" fmla="*/ 2141621 w 4283242"/>
              <a:gd name="connsiteY4" fmla="*/ 0 h 42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4283242">
                <a:moveTo>
                  <a:pt x="2141621" y="0"/>
                </a:moveTo>
                <a:cubicBezTo>
                  <a:pt x="3324406" y="0"/>
                  <a:pt x="4283242" y="958836"/>
                  <a:pt x="4283242" y="2141621"/>
                </a:cubicBezTo>
                <a:cubicBezTo>
                  <a:pt x="4283242" y="3324406"/>
                  <a:pt x="3324406" y="4283242"/>
                  <a:pt x="2141621" y="4283242"/>
                </a:cubicBezTo>
                <a:cubicBezTo>
                  <a:pt x="958836" y="4283242"/>
                  <a:pt x="0" y="3324406"/>
                  <a:pt x="0" y="2141621"/>
                </a:cubicBezTo>
                <a:cubicBezTo>
                  <a:pt x="0" y="958836"/>
                  <a:pt x="958836" y="0"/>
                  <a:pt x="21416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7ABCED-2F8A-4D3F-9261-EE744897C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2352" y="91240"/>
            <a:ext cx="5199648" cy="6675521"/>
          </a:xfrm>
          <a:custGeom>
            <a:avLst/>
            <a:gdLst>
              <a:gd name="connsiteX0" fmla="*/ 3337762 w 5199648"/>
              <a:gd name="connsiteY0" fmla="*/ 2188252 h 6675521"/>
              <a:gd name="connsiteX1" fmla="*/ 2188254 w 5199648"/>
              <a:gd name="connsiteY1" fmla="*/ 3337760 h 6675521"/>
              <a:gd name="connsiteX2" fmla="*/ 3337762 w 5199648"/>
              <a:gd name="connsiteY2" fmla="*/ 4487267 h 6675521"/>
              <a:gd name="connsiteX3" fmla="*/ 4487268 w 5199648"/>
              <a:gd name="connsiteY3" fmla="*/ 3337760 h 6675521"/>
              <a:gd name="connsiteX4" fmla="*/ 3337762 w 5199648"/>
              <a:gd name="connsiteY4" fmla="*/ 2188252 h 6675521"/>
              <a:gd name="connsiteX5" fmla="*/ 3337760 w 5199648"/>
              <a:gd name="connsiteY5" fmla="*/ 0 h 6675521"/>
              <a:gd name="connsiteX6" fmla="*/ 4928736 w 5199648"/>
              <a:gd name="connsiteY6" fmla="*/ 402850 h 6675521"/>
              <a:gd name="connsiteX7" fmla="*/ 5199648 w 5199648"/>
              <a:gd name="connsiteY7" fmla="*/ 567433 h 6675521"/>
              <a:gd name="connsiteX8" fmla="*/ 5199648 w 5199648"/>
              <a:gd name="connsiteY8" fmla="*/ 6108088 h 6675521"/>
              <a:gd name="connsiteX9" fmla="*/ 4928736 w 5199648"/>
              <a:gd name="connsiteY9" fmla="*/ 6272671 h 6675521"/>
              <a:gd name="connsiteX10" fmla="*/ 3337760 w 5199648"/>
              <a:gd name="connsiteY10" fmla="*/ 6675521 h 6675521"/>
              <a:gd name="connsiteX11" fmla="*/ 0 w 5199648"/>
              <a:gd name="connsiteY11" fmla="*/ 3337761 h 6675521"/>
              <a:gd name="connsiteX12" fmla="*/ 3337760 w 5199648"/>
              <a:gd name="connsiteY12" fmla="*/ 0 h 667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9648" h="6675521">
                <a:moveTo>
                  <a:pt x="3337762" y="2188252"/>
                </a:moveTo>
                <a:cubicBezTo>
                  <a:pt x="2702906" y="2188252"/>
                  <a:pt x="2188254" y="2702904"/>
                  <a:pt x="2188254" y="3337760"/>
                </a:cubicBezTo>
                <a:cubicBezTo>
                  <a:pt x="2188254" y="3972615"/>
                  <a:pt x="2702906" y="4487267"/>
                  <a:pt x="3337762" y="4487267"/>
                </a:cubicBezTo>
                <a:cubicBezTo>
                  <a:pt x="3972616" y="4487267"/>
                  <a:pt x="4487268" y="3972615"/>
                  <a:pt x="4487268" y="3337760"/>
                </a:cubicBezTo>
                <a:cubicBezTo>
                  <a:pt x="4487268" y="2702904"/>
                  <a:pt x="3972616" y="2188252"/>
                  <a:pt x="3337762" y="2188252"/>
                </a:cubicBezTo>
                <a:close/>
                <a:moveTo>
                  <a:pt x="3337760" y="0"/>
                </a:moveTo>
                <a:cubicBezTo>
                  <a:pt x="3913822" y="0"/>
                  <a:pt x="4455798" y="145934"/>
                  <a:pt x="4928736" y="402850"/>
                </a:cubicBezTo>
                <a:lnTo>
                  <a:pt x="5199648" y="567433"/>
                </a:lnTo>
                <a:lnTo>
                  <a:pt x="5199648" y="6108088"/>
                </a:lnTo>
                <a:lnTo>
                  <a:pt x="4928736" y="6272671"/>
                </a:lnTo>
                <a:cubicBezTo>
                  <a:pt x="4455798" y="6529587"/>
                  <a:pt x="3913822" y="6675521"/>
                  <a:pt x="3337760" y="6675521"/>
                </a:cubicBezTo>
                <a:cubicBezTo>
                  <a:pt x="1494366" y="6675521"/>
                  <a:pt x="0" y="5181156"/>
                  <a:pt x="0" y="3337761"/>
                </a:cubicBezTo>
                <a:cubicBezTo>
                  <a:pt x="0" y="1494366"/>
                  <a:pt x="1494366" y="0"/>
                  <a:pt x="33377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96A797-1811-407E-8C4F-5B800E8D52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127961" y="0"/>
            <a:ext cx="6675521" cy="5199648"/>
          </a:xfrm>
          <a:custGeom>
            <a:avLst/>
            <a:gdLst>
              <a:gd name="connsiteX0" fmla="*/ 3337760 w 6675521"/>
              <a:gd name="connsiteY0" fmla="*/ 712380 h 5199648"/>
              <a:gd name="connsiteX1" fmla="*/ 2188253 w 6675521"/>
              <a:gd name="connsiteY1" fmla="*/ 1861887 h 5199648"/>
              <a:gd name="connsiteX2" fmla="*/ 3337760 w 6675521"/>
              <a:gd name="connsiteY2" fmla="*/ 3011394 h 5199648"/>
              <a:gd name="connsiteX3" fmla="*/ 4487267 w 6675521"/>
              <a:gd name="connsiteY3" fmla="*/ 1861887 h 5199648"/>
              <a:gd name="connsiteX4" fmla="*/ 3337760 w 6675521"/>
              <a:gd name="connsiteY4" fmla="*/ 712380 h 5199648"/>
              <a:gd name="connsiteX5" fmla="*/ 567433 w 6675521"/>
              <a:gd name="connsiteY5" fmla="*/ 0 h 5199648"/>
              <a:gd name="connsiteX6" fmla="*/ 6108088 w 6675521"/>
              <a:gd name="connsiteY6" fmla="*/ 0 h 5199648"/>
              <a:gd name="connsiteX7" fmla="*/ 6272671 w 6675521"/>
              <a:gd name="connsiteY7" fmla="*/ 270913 h 5199648"/>
              <a:gd name="connsiteX8" fmla="*/ 6675521 w 6675521"/>
              <a:gd name="connsiteY8" fmla="*/ 1861888 h 5199648"/>
              <a:gd name="connsiteX9" fmla="*/ 3337761 w 6675521"/>
              <a:gd name="connsiteY9" fmla="*/ 5199648 h 5199648"/>
              <a:gd name="connsiteX10" fmla="*/ 0 w 6675521"/>
              <a:gd name="connsiteY10" fmla="*/ 1861888 h 5199648"/>
              <a:gd name="connsiteX11" fmla="*/ 402850 w 6675521"/>
              <a:gd name="connsiteY11" fmla="*/ 270913 h 51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5521" h="5199648">
                <a:moveTo>
                  <a:pt x="3337760" y="712380"/>
                </a:moveTo>
                <a:cubicBezTo>
                  <a:pt x="2702905" y="712380"/>
                  <a:pt x="2188253" y="1227032"/>
                  <a:pt x="2188253" y="1861887"/>
                </a:cubicBezTo>
                <a:cubicBezTo>
                  <a:pt x="2188253" y="2496742"/>
                  <a:pt x="2702905" y="3011394"/>
                  <a:pt x="3337760" y="3011394"/>
                </a:cubicBezTo>
                <a:cubicBezTo>
                  <a:pt x="3972615" y="3011394"/>
                  <a:pt x="4487267" y="2496742"/>
                  <a:pt x="4487267" y="1861887"/>
                </a:cubicBezTo>
                <a:cubicBezTo>
                  <a:pt x="4487267" y="1227032"/>
                  <a:pt x="3972615" y="712380"/>
                  <a:pt x="3337760" y="712380"/>
                </a:cubicBezTo>
                <a:close/>
                <a:moveTo>
                  <a:pt x="567433" y="0"/>
                </a:moveTo>
                <a:lnTo>
                  <a:pt x="6108088" y="0"/>
                </a:lnTo>
                <a:lnTo>
                  <a:pt x="6272671" y="270913"/>
                </a:lnTo>
                <a:cubicBezTo>
                  <a:pt x="6529587" y="743851"/>
                  <a:pt x="6675521" y="1285827"/>
                  <a:pt x="6675521" y="1861888"/>
                </a:cubicBezTo>
                <a:cubicBezTo>
                  <a:pt x="6675521" y="3705283"/>
                  <a:pt x="5181156" y="5199648"/>
                  <a:pt x="3337761" y="5199648"/>
                </a:cubicBezTo>
                <a:cubicBezTo>
                  <a:pt x="1494366" y="5199648"/>
                  <a:pt x="0" y="3705283"/>
                  <a:pt x="0" y="1861888"/>
                </a:cubicBezTo>
                <a:cubicBezTo>
                  <a:pt x="0" y="1285827"/>
                  <a:pt x="145934" y="743851"/>
                  <a:pt x="402850" y="2709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237A2B-A118-4A99-97A6-A5567D9E52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4731" y="1193132"/>
            <a:ext cx="4471737" cy="4471737"/>
          </a:xfrm>
          <a:custGeom>
            <a:avLst/>
            <a:gdLst>
              <a:gd name="connsiteX0" fmla="*/ 2235868 w 4471737"/>
              <a:gd name="connsiteY0" fmla="*/ 1465847 h 4471737"/>
              <a:gd name="connsiteX1" fmla="*/ 1465847 w 4471737"/>
              <a:gd name="connsiteY1" fmla="*/ 2235868 h 4471737"/>
              <a:gd name="connsiteX2" fmla="*/ 2235868 w 4471737"/>
              <a:gd name="connsiteY2" fmla="*/ 3005889 h 4471737"/>
              <a:gd name="connsiteX3" fmla="*/ 3005889 w 4471737"/>
              <a:gd name="connsiteY3" fmla="*/ 2235868 h 4471737"/>
              <a:gd name="connsiteX4" fmla="*/ 2235868 w 4471737"/>
              <a:gd name="connsiteY4" fmla="*/ 1465847 h 4471737"/>
              <a:gd name="connsiteX5" fmla="*/ 2235869 w 4471737"/>
              <a:gd name="connsiteY5" fmla="*/ 0 h 4471737"/>
              <a:gd name="connsiteX6" fmla="*/ 4471737 w 4471737"/>
              <a:gd name="connsiteY6" fmla="*/ 2235869 h 4471737"/>
              <a:gd name="connsiteX7" fmla="*/ 2235869 w 4471737"/>
              <a:gd name="connsiteY7" fmla="*/ 4471737 h 4471737"/>
              <a:gd name="connsiteX8" fmla="*/ 0 w 4471737"/>
              <a:gd name="connsiteY8" fmla="*/ 2235869 h 4471737"/>
              <a:gd name="connsiteX9" fmla="*/ 2235869 w 4471737"/>
              <a:gd name="connsiteY9" fmla="*/ 0 h 44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1737" h="4471737">
                <a:moveTo>
                  <a:pt x="2235868" y="1465847"/>
                </a:moveTo>
                <a:cubicBezTo>
                  <a:pt x="1810597" y="1465847"/>
                  <a:pt x="1465847" y="1810597"/>
                  <a:pt x="1465847" y="2235868"/>
                </a:cubicBezTo>
                <a:cubicBezTo>
                  <a:pt x="1465847" y="2661139"/>
                  <a:pt x="1810597" y="3005889"/>
                  <a:pt x="2235868" y="3005889"/>
                </a:cubicBezTo>
                <a:cubicBezTo>
                  <a:pt x="2661139" y="3005889"/>
                  <a:pt x="3005889" y="2661139"/>
                  <a:pt x="3005889" y="2235868"/>
                </a:cubicBezTo>
                <a:cubicBezTo>
                  <a:pt x="3005889" y="1810597"/>
                  <a:pt x="2661139" y="1465847"/>
                  <a:pt x="2235868" y="1465847"/>
                </a:cubicBezTo>
                <a:close/>
                <a:moveTo>
                  <a:pt x="2235869" y="0"/>
                </a:moveTo>
                <a:cubicBezTo>
                  <a:pt x="3470705" y="0"/>
                  <a:pt x="4471737" y="1001032"/>
                  <a:pt x="4471737" y="2235869"/>
                </a:cubicBezTo>
                <a:cubicBezTo>
                  <a:pt x="4471737" y="3470705"/>
                  <a:pt x="3470705" y="4471737"/>
                  <a:pt x="2235869" y="4471737"/>
                </a:cubicBezTo>
                <a:cubicBezTo>
                  <a:pt x="1001032" y="4471737"/>
                  <a:pt x="0" y="3470705"/>
                  <a:pt x="0" y="2235869"/>
                </a:cubicBezTo>
                <a:cubicBezTo>
                  <a:pt x="0" y="1001032"/>
                  <a:pt x="1001032" y="0"/>
                  <a:pt x="22358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237A2B-A118-4A99-97A6-A5567D9E52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7326" y="1438776"/>
            <a:ext cx="3980447" cy="3980447"/>
          </a:xfrm>
          <a:custGeom>
            <a:avLst/>
            <a:gdLst>
              <a:gd name="connsiteX0" fmla="*/ 2235868 w 4471737"/>
              <a:gd name="connsiteY0" fmla="*/ 1465847 h 4471737"/>
              <a:gd name="connsiteX1" fmla="*/ 1465847 w 4471737"/>
              <a:gd name="connsiteY1" fmla="*/ 2235868 h 4471737"/>
              <a:gd name="connsiteX2" fmla="*/ 2235868 w 4471737"/>
              <a:gd name="connsiteY2" fmla="*/ 3005889 h 4471737"/>
              <a:gd name="connsiteX3" fmla="*/ 3005889 w 4471737"/>
              <a:gd name="connsiteY3" fmla="*/ 2235868 h 4471737"/>
              <a:gd name="connsiteX4" fmla="*/ 2235868 w 4471737"/>
              <a:gd name="connsiteY4" fmla="*/ 1465847 h 4471737"/>
              <a:gd name="connsiteX5" fmla="*/ 2235869 w 4471737"/>
              <a:gd name="connsiteY5" fmla="*/ 0 h 4471737"/>
              <a:gd name="connsiteX6" fmla="*/ 4471737 w 4471737"/>
              <a:gd name="connsiteY6" fmla="*/ 2235869 h 4471737"/>
              <a:gd name="connsiteX7" fmla="*/ 2235869 w 4471737"/>
              <a:gd name="connsiteY7" fmla="*/ 4471737 h 4471737"/>
              <a:gd name="connsiteX8" fmla="*/ 0 w 4471737"/>
              <a:gd name="connsiteY8" fmla="*/ 2235869 h 4471737"/>
              <a:gd name="connsiteX9" fmla="*/ 2235869 w 4471737"/>
              <a:gd name="connsiteY9" fmla="*/ 0 h 44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1737" h="4471737">
                <a:moveTo>
                  <a:pt x="2235868" y="1465847"/>
                </a:moveTo>
                <a:cubicBezTo>
                  <a:pt x="1810597" y="1465847"/>
                  <a:pt x="1465847" y="1810597"/>
                  <a:pt x="1465847" y="2235868"/>
                </a:cubicBezTo>
                <a:cubicBezTo>
                  <a:pt x="1465847" y="2661139"/>
                  <a:pt x="1810597" y="3005889"/>
                  <a:pt x="2235868" y="3005889"/>
                </a:cubicBezTo>
                <a:cubicBezTo>
                  <a:pt x="2661139" y="3005889"/>
                  <a:pt x="3005889" y="2661139"/>
                  <a:pt x="3005889" y="2235868"/>
                </a:cubicBezTo>
                <a:cubicBezTo>
                  <a:pt x="3005889" y="1810597"/>
                  <a:pt x="2661139" y="1465847"/>
                  <a:pt x="2235868" y="1465847"/>
                </a:cubicBezTo>
                <a:close/>
                <a:moveTo>
                  <a:pt x="2235869" y="0"/>
                </a:moveTo>
                <a:cubicBezTo>
                  <a:pt x="3470705" y="0"/>
                  <a:pt x="4471737" y="1001032"/>
                  <a:pt x="4471737" y="2235869"/>
                </a:cubicBezTo>
                <a:cubicBezTo>
                  <a:pt x="4471737" y="3470705"/>
                  <a:pt x="3470705" y="4471737"/>
                  <a:pt x="2235869" y="4471737"/>
                </a:cubicBezTo>
                <a:cubicBezTo>
                  <a:pt x="1001032" y="4471737"/>
                  <a:pt x="0" y="3470705"/>
                  <a:pt x="0" y="2235869"/>
                </a:cubicBezTo>
                <a:cubicBezTo>
                  <a:pt x="0" y="1001032"/>
                  <a:pt x="1001032" y="0"/>
                  <a:pt x="22358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A4144AD-1FDA-457E-9DE4-66A1CBF2E1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769" y="0"/>
            <a:ext cx="2755231" cy="2795334"/>
          </a:xfrm>
          <a:custGeom>
            <a:avLst/>
            <a:gdLst>
              <a:gd name="connsiteX0" fmla="*/ 491003 w 2755231"/>
              <a:gd name="connsiteY0" fmla="*/ 0 h 2795334"/>
              <a:gd name="connsiteX1" fmla="*/ 2755231 w 2755231"/>
              <a:gd name="connsiteY1" fmla="*/ 0 h 2795334"/>
              <a:gd name="connsiteX2" fmla="*/ 2755231 w 2755231"/>
              <a:gd name="connsiteY2" fmla="*/ 2343129 h 2795334"/>
              <a:gd name="connsiteX3" fmla="*/ 2667287 w 2755231"/>
              <a:gd name="connsiteY3" fmla="*/ 2423058 h 2795334"/>
              <a:gd name="connsiteX4" fmla="*/ 1630279 w 2755231"/>
              <a:gd name="connsiteY4" fmla="*/ 2795334 h 2795334"/>
              <a:gd name="connsiteX5" fmla="*/ 0 w 2755231"/>
              <a:gd name="connsiteY5" fmla="*/ 1165056 h 2795334"/>
              <a:gd name="connsiteX6" fmla="*/ 477497 w 2755231"/>
              <a:gd name="connsiteY6" fmla="*/ 12274 h 27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5231" h="2795334">
                <a:moveTo>
                  <a:pt x="491003" y="0"/>
                </a:moveTo>
                <a:lnTo>
                  <a:pt x="2755231" y="0"/>
                </a:lnTo>
                <a:lnTo>
                  <a:pt x="2755231" y="2343129"/>
                </a:lnTo>
                <a:lnTo>
                  <a:pt x="2667287" y="2423058"/>
                </a:lnTo>
                <a:cubicBezTo>
                  <a:pt x="2385479" y="2655627"/>
                  <a:pt x="2024194" y="2795334"/>
                  <a:pt x="1630279" y="2795334"/>
                </a:cubicBezTo>
                <a:cubicBezTo>
                  <a:pt x="729900" y="2795334"/>
                  <a:pt x="0" y="2065434"/>
                  <a:pt x="0" y="1165056"/>
                </a:cubicBezTo>
                <a:cubicBezTo>
                  <a:pt x="0" y="714866"/>
                  <a:pt x="182475" y="307297"/>
                  <a:pt x="477497" y="122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1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6AD094-BEC9-4381-8858-326E5FD0A8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3736" y="-1"/>
            <a:ext cx="6958265" cy="5253790"/>
          </a:xfrm>
          <a:custGeom>
            <a:avLst/>
            <a:gdLst>
              <a:gd name="connsiteX0" fmla="*/ 310119 w 6958265"/>
              <a:gd name="connsiteY0" fmla="*/ 0 h 5253790"/>
              <a:gd name="connsiteX1" fmla="*/ 6958265 w 6958265"/>
              <a:gd name="connsiteY1" fmla="*/ 0 h 5253790"/>
              <a:gd name="connsiteX2" fmla="*/ 6958265 w 6958265"/>
              <a:gd name="connsiteY2" fmla="*/ 3463340 h 5253790"/>
              <a:gd name="connsiteX3" fmla="*/ 6877612 w 6958265"/>
              <a:gd name="connsiteY3" fmla="*/ 3596100 h 5253790"/>
              <a:gd name="connsiteX4" fmla="*/ 3759869 w 6958265"/>
              <a:gd name="connsiteY4" fmla="*/ 5253790 h 5253790"/>
              <a:gd name="connsiteX5" fmla="*/ 0 w 6958265"/>
              <a:gd name="connsiteY5" fmla="*/ 1493921 h 5253790"/>
              <a:gd name="connsiteX6" fmla="*/ 295469 w 6958265"/>
              <a:gd name="connsiteY6" fmla="*/ 30410 h 525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8265" h="5253790">
                <a:moveTo>
                  <a:pt x="310119" y="0"/>
                </a:moveTo>
                <a:lnTo>
                  <a:pt x="6958265" y="0"/>
                </a:lnTo>
                <a:lnTo>
                  <a:pt x="6958265" y="3463340"/>
                </a:lnTo>
                <a:lnTo>
                  <a:pt x="6877612" y="3596100"/>
                </a:lnTo>
                <a:cubicBezTo>
                  <a:pt x="6201936" y="4596232"/>
                  <a:pt x="5057693" y="5253790"/>
                  <a:pt x="3759869" y="5253790"/>
                </a:cubicBezTo>
                <a:cubicBezTo>
                  <a:pt x="1683350" y="5253790"/>
                  <a:pt x="0" y="3570440"/>
                  <a:pt x="0" y="1493921"/>
                </a:cubicBezTo>
                <a:cubicBezTo>
                  <a:pt x="0" y="974791"/>
                  <a:pt x="105210" y="480235"/>
                  <a:pt x="295469" y="304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AC4-F664-4B95-90B2-EEF9B8DA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7A7-22FA-49C6-9B5B-A2F465D4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E9CC-9F7A-466B-B270-0B032072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55C5-4115-4624-A837-D344311E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540B-AE8C-40F1-8B38-C59FA11F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90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071449-07CC-4B0C-B5FB-ACACE5A99B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423738" y="-1335507"/>
            <a:ext cx="7519738" cy="7519738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52F83B-EB11-429F-9175-92469264D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8988" y="14478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2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52F83B-EB11-429F-9175-92469264D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2536" y="380999"/>
            <a:ext cx="6096001" cy="6096001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5F7623-57C8-4AC1-946F-1028B91D9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400" y="2057400"/>
            <a:ext cx="2743200" cy="2743200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EA6D0C-3ED5-48D2-9CA5-A897ED8627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4400" y="2057400"/>
            <a:ext cx="2743200" cy="2743200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ACBBAF-BFAE-4755-9DBA-1A8351EECF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2057400"/>
            <a:ext cx="2743200" cy="2743200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13E085-620A-45DC-83C5-F7E1F7BB2A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46059" cy="6861977"/>
          </a:xfrm>
          <a:custGeom>
            <a:avLst/>
            <a:gdLst>
              <a:gd name="connsiteX0" fmla="*/ 1476882 w 3446059"/>
              <a:gd name="connsiteY0" fmla="*/ 0 h 6861977"/>
              <a:gd name="connsiteX1" fmla="*/ 3446059 w 3446059"/>
              <a:gd name="connsiteY1" fmla="*/ 1960564 h 6861977"/>
              <a:gd name="connsiteX2" fmla="*/ 1969176 w 3446059"/>
              <a:gd name="connsiteY2" fmla="*/ 3430989 h 6861977"/>
              <a:gd name="connsiteX3" fmla="*/ 3446059 w 3446059"/>
              <a:gd name="connsiteY3" fmla="*/ 4901414 h 6861977"/>
              <a:gd name="connsiteX4" fmla="*/ 1476882 w 3446059"/>
              <a:gd name="connsiteY4" fmla="*/ 6861977 h 6861977"/>
              <a:gd name="connsiteX5" fmla="*/ 0 w 3446059"/>
              <a:gd name="connsiteY5" fmla="*/ 5391556 h 6861977"/>
              <a:gd name="connsiteX6" fmla="*/ 0 w 3446059"/>
              <a:gd name="connsiteY6" fmla="*/ 1470422 h 686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6059" h="6861977">
                <a:moveTo>
                  <a:pt x="1476882" y="0"/>
                </a:moveTo>
                <a:lnTo>
                  <a:pt x="3446059" y="1960564"/>
                </a:lnTo>
                <a:lnTo>
                  <a:pt x="1969176" y="3430989"/>
                </a:lnTo>
                <a:lnTo>
                  <a:pt x="3446059" y="4901414"/>
                </a:lnTo>
                <a:lnTo>
                  <a:pt x="1476882" y="6861977"/>
                </a:lnTo>
                <a:lnTo>
                  <a:pt x="0" y="5391556"/>
                </a:lnTo>
                <a:lnTo>
                  <a:pt x="0" y="14704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0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AEAED9-A1F7-4114-BBBA-D250C0EB4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4451" y="1519153"/>
            <a:ext cx="3819693" cy="3819693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0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859A2F-D00C-473F-B873-1726034607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134" y="131587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AEAED9-A1F7-4114-BBBA-D250C0EB4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7078" y="1387224"/>
            <a:ext cx="3819693" cy="3819693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7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AEAED9-A1F7-4114-BBBA-D250C0EB4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9984" y="862092"/>
            <a:ext cx="5133816" cy="5133816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7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AEAED9-A1F7-4114-BBBA-D250C0EB4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8759" y="1074328"/>
            <a:ext cx="4709344" cy="4709344"/>
          </a:xfrm>
          <a:custGeom>
            <a:avLst/>
            <a:gdLst>
              <a:gd name="connsiteX0" fmla="*/ 1091340 w 3819693"/>
              <a:gd name="connsiteY0" fmla="*/ 0 h 3819693"/>
              <a:gd name="connsiteX1" fmla="*/ 1909846 w 3819693"/>
              <a:gd name="connsiteY1" fmla="*/ 818505 h 3819693"/>
              <a:gd name="connsiteX2" fmla="*/ 2728352 w 3819693"/>
              <a:gd name="connsiteY2" fmla="*/ 0 h 3819693"/>
              <a:gd name="connsiteX3" fmla="*/ 3819693 w 3819693"/>
              <a:gd name="connsiteY3" fmla="*/ 1091340 h 3819693"/>
              <a:gd name="connsiteX4" fmla="*/ 3001187 w 3819693"/>
              <a:gd name="connsiteY4" fmla="*/ 1909846 h 3819693"/>
              <a:gd name="connsiteX5" fmla="*/ 3819693 w 3819693"/>
              <a:gd name="connsiteY5" fmla="*/ 2728352 h 3819693"/>
              <a:gd name="connsiteX6" fmla="*/ 2728352 w 3819693"/>
              <a:gd name="connsiteY6" fmla="*/ 3819692 h 3819693"/>
              <a:gd name="connsiteX7" fmla="*/ 1909846 w 3819693"/>
              <a:gd name="connsiteY7" fmla="*/ 3001187 h 3819693"/>
              <a:gd name="connsiteX8" fmla="*/ 1091340 w 3819693"/>
              <a:gd name="connsiteY8" fmla="*/ 3819693 h 3819693"/>
              <a:gd name="connsiteX9" fmla="*/ 0 w 3819693"/>
              <a:gd name="connsiteY9" fmla="*/ 2728352 h 3819693"/>
              <a:gd name="connsiteX10" fmla="*/ 818505 w 3819693"/>
              <a:gd name="connsiteY10" fmla="*/ 1909846 h 3819693"/>
              <a:gd name="connsiteX11" fmla="*/ 0 w 3819693"/>
              <a:gd name="connsiteY11" fmla="*/ 1091340 h 38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9693" h="3819693">
                <a:moveTo>
                  <a:pt x="1091340" y="0"/>
                </a:moveTo>
                <a:lnTo>
                  <a:pt x="1909846" y="818505"/>
                </a:lnTo>
                <a:lnTo>
                  <a:pt x="2728352" y="0"/>
                </a:lnTo>
                <a:lnTo>
                  <a:pt x="3819693" y="1091340"/>
                </a:lnTo>
                <a:lnTo>
                  <a:pt x="3001187" y="1909846"/>
                </a:lnTo>
                <a:lnTo>
                  <a:pt x="3819693" y="2728352"/>
                </a:lnTo>
                <a:lnTo>
                  <a:pt x="2728352" y="3819692"/>
                </a:lnTo>
                <a:lnTo>
                  <a:pt x="1909846" y="3001187"/>
                </a:lnTo>
                <a:lnTo>
                  <a:pt x="1091340" y="3819693"/>
                </a:lnTo>
                <a:lnTo>
                  <a:pt x="0" y="2728352"/>
                </a:lnTo>
                <a:lnTo>
                  <a:pt x="818505" y="1909846"/>
                </a:lnTo>
                <a:lnTo>
                  <a:pt x="0" y="10913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6419-E0EA-4C88-BF55-67506CFA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DD04-3826-40B0-BC03-447598B1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00977-57E7-4EFE-9410-D4668187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7FBD-38D1-4C34-97D8-17B1060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D377-AEB4-4BD9-A390-D83FA3DE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8619-69D0-43B6-9498-2070F0C7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0DF5-3E84-4876-A415-C3518E1F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5BB6-1653-4E26-B566-240C68A7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5200-BB0A-4C31-B3D7-70FD93A1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0E5F-F6F7-4C9F-A442-0D4851D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DA56-DA44-486F-AC55-E9F846D5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6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14EA-2F2E-4684-88A9-1F81C99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B1655-FAAE-4DED-9636-CD4852A10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B920-A209-47B6-B4D5-E75A11EB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3BF-DF1C-49A5-B793-5CF254E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ADF0E-81DD-42B7-B869-E23566A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52F9-78A1-4457-A406-DF94463F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5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02ED-AE65-4CE4-8446-0A95ABF4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0600-487C-437E-923A-C89F993D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A61E-8013-41D1-9AD0-B249818F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B5FC-0ED9-4B2D-9257-2F621D39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9B7B-49C5-4BCA-8E8E-E7C4C37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2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61D9A-132C-41C3-9038-594FB5ED2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74718-9FFF-48E8-96A4-E87BE419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4C06-BB68-4ADC-82D3-AB66FA75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76AF-64F6-4E05-B879-58A225DD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2993-8403-48F5-909F-1B46A9E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1FEE-A14C-47E9-8CD1-29E1989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04FA-536B-428B-BC16-0CF5E9E96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17C2-5428-452A-AF1F-B59559456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84C1-D409-43CA-8532-E5043264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A9A6-A350-401B-96A6-010D015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3D59-17EB-4D97-AAAB-245D92B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4E2-DAD3-45BA-9520-8108AA80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761F-80A4-48C1-B2AF-F133F8B8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398C-8BEA-4312-8BC3-DF9F08BB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B85C9-194C-4117-B2FA-C398D5DC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6DD7F-18CA-47E6-A1F6-5AA64EF9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39B5D-879D-4675-8646-258023DC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59333-4DC1-4D1F-AFCC-9931312F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41738-68DF-4891-A93F-E1BE459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95AB-9D9A-4AD3-81D3-0AAFE9BC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9EE38-441E-4446-AF69-AD4639F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94E04-458A-43C2-BB23-15BA1F4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357E8-923F-4AAF-AE11-3431FAE4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78F520-195C-40A5-85DD-C4C57CCBC3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16380" y="402724"/>
            <a:ext cx="5953626" cy="5953626"/>
          </a:xfrm>
          <a:custGeom>
            <a:avLst/>
            <a:gdLst>
              <a:gd name="connsiteX0" fmla="*/ 2235868 w 4471737"/>
              <a:gd name="connsiteY0" fmla="*/ 1465847 h 4471737"/>
              <a:gd name="connsiteX1" fmla="*/ 1465847 w 4471737"/>
              <a:gd name="connsiteY1" fmla="*/ 2235868 h 4471737"/>
              <a:gd name="connsiteX2" fmla="*/ 2235868 w 4471737"/>
              <a:gd name="connsiteY2" fmla="*/ 3005889 h 4471737"/>
              <a:gd name="connsiteX3" fmla="*/ 3005889 w 4471737"/>
              <a:gd name="connsiteY3" fmla="*/ 2235868 h 4471737"/>
              <a:gd name="connsiteX4" fmla="*/ 2235868 w 4471737"/>
              <a:gd name="connsiteY4" fmla="*/ 1465847 h 4471737"/>
              <a:gd name="connsiteX5" fmla="*/ 2235869 w 4471737"/>
              <a:gd name="connsiteY5" fmla="*/ 0 h 4471737"/>
              <a:gd name="connsiteX6" fmla="*/ 4471737 w 4471737"/>
              <a:gd name="connsiteY6" fmla="*/ 2235869 h 4471737"/>
              <a:gd name="connsiteX7" fmla="*/ 2235869 w 4471737"/>
              <a:gd name="connsiteY7" fmla="*/ 4471737 h 4471737"/>
              <a:gd name="connsiteX8" fmla="*/ 0 w 4471737"/>
              <a:gd name="connsiteY8" fmla="*/ 2235869 h 4471737"/>
              <a:gd name="connsiteX9" fmla="*/ 2235869 w 4471737"/>
              <a:gd name="connsiteY9" fmla="*/ 0 h 44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1737" h="4471737">
                <a:moveTo>
                  <a:pt x="2235868" y="1465847"/>
                </a:moveTo>
                <a:cubicBezTo>
                  <a:pt x="1810597" y="1465847"/>
                  <a:pt x="1465847" y="1810597"/>
                  <a:pt x="1465847" y="2235868"/>
                </a:cubicBezTo>
                <a:cubicBezTo>
                  <a:pt x="1465847" y="2661139"/>
                  <a:pt x="1810597" y="3005889"/>
                  <a:pt x="2235868" y="3005889"/>
                </a:cubicBezTo>
                <a:cubicBezTo>
                  <a:pt x="2661139" y="3005889"/>
                  <a:pt x="3005889" y="2661139"/>
                  <a:pt x="3005889" y="2235868"/>
                </a:cubicBezTo>
                <a:cubicBezTo>
                  <a:pt x="3005889" y="1810597"/>
                  <a:pt x="2661139" y="1465847"/>
                  <a:pt x="2235868" y="1465847"/>
                </a:cubicBezTo>
                <a:close/>
                <a:moveTo>
                  <a:pt x="2235869" y="0"/>
                </a:moveTo>
                <a:cubicBezTo>
                  <a:pt x="3470705" y="0"/>
                  <a:pt x="4471737" y="1001032"/>
                  <a:pt x="4471737" y="2235869"/>
                </a:cubicBezTo>
                <a:cubicBezTo>
                  <a:pt x="4471737" y="3470705"/>
                  <a:pt x="3470705" y="4471737"/>
                  <a:pt x="2235869" y="4471737"/>
                </a:cubicBezTo>
                <a:cubicBezTo>
                  <a:pt x="1001032" y="4471737"/>
                  <a:pt x="0" y="3470705"/>
                  <a:pt x="0" y="2235869"/>
                </a:cubicBezTo>
                <a:cubicBezTo>
                  <a:pt x="0" y="1001032"/>
                  <a:pt x="1001032" y="0"/>
                  <a:pt x="22358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9CA8-D37D-406E-B706-4510890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F023-6F2C-4735-8413-EF84BBC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8DCF-9EA7-4F12-9592-9B8C144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8B54236-FF5C-492B-9668-D30AE9FBF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0232" y="2937711"/>
            <a:ext cx="3260557" cy="3260557"/>
          </a:xfrm>
          <a:custGeom>
            <a:avLst/>
            <a:gdLst>
              <a:gd name="connsiteX0" fmla="*/ 2141621 w 4283242"/>
              <a:gd name="connsiteY0" fmla="*/ 0 h 4283242"/>
              <a:gd name="connsiteX1" fmla="*/ 4283242 w 4283242"/>
              <a:gd name="connsiteY1" fmla="*/ 2141621 h 4283242"/>
              <a:gd name="connsiteX2" fmla="*/ 2141621 w 4283242"/>
              <a:gd name="connsiteY2" fmla="*/ 4283242 h 4283242"/>
              <a:gd name="connsiteX3" fmla="*/ 0 w 4283242"/>
              <a:gd name="connsiteY3" fmla="*/ 2141621 h 4283242"/>
              <a:gd name="connsiteX4" fmla="*/ 2141621 w 4283242"/>
              <a:gd name="connsiteY4" fmla="*/ 0 h 42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242" h="4283242">
                <a:moveTo>
                  <a:pt x="2141621" y="0"/>
                </a:moveTo>
                <a:cubicBezTo>
                  <a:pt x="3324406" y="0"/>
                  <a:pt x="4283242" y="958836"/>
                  <a:pt x="4283242" y="2141621"/>
                </a:cubicBezTo>
                <a:cubicBezTo>
                  <a:pt x="4283242" y="3324406"/>
                  <a:pt x="3324406" y="4283242"/>
                  <a:pt x="2141621" y="4283242"/>
                </a:cubicBezTo>
                <a:cubicBezTo>
                  <a:pt x="958836" y="4283242"/>
                  <a:pt x="0" y="3324406"/>
                  <a:pt x="0" y="2141621"/>
                </a:cubicBezTo>
                <a:cubicBezTo>
                  <a:pt x="0" y="958836"/>
                  <a:pt x="958836" y="0"/>
                  <a:pt x="21416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244A71-B060-4AFD-8D7F-2FA29F8479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4058" y="-966538"/>
            <a:ext cx="4471737" cy="4471737"/>
          </a:xfrm>
          <a:custGeom>
            <a:avLst/>
            <a:gdLst>
              <a:gd name="connsiteX0" fmla="*/ 2235868 w 4471737"/>
              <a:gd name="connsiteY0" fmla="*/ 1465847 h 4471737"/>
              <a:gd name="connsiteX1" fmla="*/ 1465847 w 4471737"/>
              <a:gd name="connsiteY1" fmla="*/ 2235868 h 4471737"/>
              <a:gd name="connsiteX2" fmla="*/ 2235868 w 4471737"/>
              <a:gd name="connsiteY2" fmla="*/ 3005889 h 4471737"/>
              <a:gd name="connsiteX3" fmla="*/ 3005889 w 4471737"/>
              <a:gd name="connsiteY3" fmla="*/ 2235868 h 4471737"/>
              <a:gd name="connsiteX4" fmla="*/ 2235868 w 4471737"/>
              <a:gd name="connsiteY4" fmla="*/ 1465847 h 4471737"/>
              <a:gd name="connsiteX5" fmla="*/ 2235869 w 4471737"/>
              <a:gd name="connsiteY5" fmla="*/ 0 h 4471737"/>
              <a:gd name="connsiteX6" fmla="*/ 4471737 w 4471737"/>
              <a:gd name="connsiteY6" fmla="*/ 2235869 h 4471737"/>
              <a:gd name="connsiteX7" fmla="*/ 2235869 w 4471737"/>
              <a:gd name="connsiteY7" fmla="*/ 4471737 h 4471737"/>
              <a:gd name="connsiteX8" fmla="*/ 0 w 4471737"/>
              <a:gd name="connsiteY8" fmla="*/ 2235869 h 4471737"/>
              <a:gd name="connsiteX9" fmla="*/ 2235869 w 4471737"/>
              <a:gd name="connsiteY9" fmla="*/ 0 h 44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1737" h="4471737">
                <a:moveTo>
                  <a:pt x="2235868" y="1465847"/>
                </a:moveTo>
                <a:cubicBezTo>
                  <a:pt x="1810597" y="1465847"/>
                  <a:pt x="1465847" y="1810597"/>
                  <a:pt x="1465847" y="2235868"/>
                </a:cubicBezTo>
                <a:cubicBezTo>
                  <a:pt x="1465847" y="2661139"/>
                  <a:pt x="1810597" y="3005889"/>
                  <a:pt x="2235868" y="3005889"/>
                </a:cubicBezTo>
                <a:cubicBezTo>
                  <a:pt x="2661139" y="3005889"/>
                  <a:pt x="3005889" y="2661139"/>
                  <a:pt x="3005889" y="2235868"/>
                </a:cubicBezTo>
                <a:cubicBezTo>
                  <a:pt x="3005889" y="1810597"/>
                  <a:pt x="2661139" y="1465847"/>
                  <a:pt x="2235868" y="1465847"/>
                </a:cubicBezTo>
                <a:close/>
                <a:moveTo>
                  <a:pt x="2235869" y="0"/>
                </a:moveTo>
                <a:cubicBezTo>
                  <a:pt x="3470705" y="0"/>
                  <a:pt x="4471737" y="1001032"/>
                  <a:pt x="4471737" y="2235869"/>
                </a:cubicBezTo>
                <a:cubicBezTo>
                  <a:pt x="4471737" y="3470705"/>
                  <a:pt x="3470705" y="4471737"/>
                  <a:pt x="2235869" y="4471737"/>
                </a:cubicBezTo>
                <a:cubicBezTo>
                  <a:pt x="1001032" y="4471737"/>
                  <a:pt x="0" y="3470705"/>
                  <a:pt x="0" y="2235869"/>
                </a:cubicBezTo>
                <a:cubicBezTo>
                  <a:pt x="0" y="1001032"/>
                  <a:pt x="1001032" y="0"/>
                  <a:pt x="22358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A96C-2B89-49F4-BDA4-D95FB3F7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0672-BA94-4E89-80B0-61F1505A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C0B4-D7D9-4E54-BA87-752BC6195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2A9F-2CED-4A06-9F7E-72C5BDE2445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B476-414C-4896-86DE-1FEC754B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3518-F5D2-4734-A177-A098574E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6383-45B0-484B-A385-5E3A9E3A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5" r:id="rId8"/>
    <p:sldLayoutId id="2147483680" r:id="rId9"/>
    <p:sldLayoutId id="2147483678" r:id="rId10"/>
    <p:sldLayoutId id="2147483674" r:id="rId11"/>
    <p:sldLayoutId id="2147483672" r:id="rId12"/>
    <p:sldLayoutId id="2147483677" r:id="rId13"/>
    <p:sldLayoutId id="2147483671" r:id="rId14"/>
    <p:sldLayoutId id="2147483670" r:id="rId15"/>
    <p:sldLayoutId id="2147483669" r:id="rId16"/>
    <p:sldLayoutId id="2147483668" r:id="rId17"/>
    <p:sldLayoutId id="2147483673" r:id="rId18"/>
    <p:sldLayoutId id="2147483667" r:id="rId19"/>
    <p:sldLayoutId id="2147483666" r:id="rId20"/>
    <p:sldLayoutId id="2147483664" r:id="rId21"/>
    <p:sldLayoutId id="2147483665" r:id="rId22"/>
    <p:sldLayoutId id="2147483662" r:id="rId23"/>
    <p:sldLayoutId id="2147483661" r:id="rId24"/>
    <p:sldLayoutId id="2147483660" r:id="rId25"/>
    <p:sldLayoutId id="2147483679" r:id="rId26"/>
    <p:sldLayoutId id="2147483676" r:id="rId27"/>
    <p:sldLayoutId id="2147483663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2">
            <a:extLst>
              <a:ext uri="{FF2B5EF4-FFF2-40B4-BE49-F238E27FC236}">
                <a16:creationId xmlns:a16="http://schemas.microsoft.com/office/drawing/2014/main" id="{4A414CDF-07BF-42C2-B2D1-1F854E5DE1F2}"/>
              </a:ext>
            </a:extLst>
          </p:cNvPr>
          <p:cNvSpPr/>
          <p:nvPr/>
        </p:nvSpPr>
        <p:spPr>
          <a:xfrm flipH="1">
            <a:off x="3632253" y="4480485"/>
            <a:ext cx="2062693" cy="2062693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43C5EB8-BFB5-4CBB-BD12-07431DA67E12}"/>
              </a:ext>
            </a:extLst>
          </p:cNvPr>
          <p:cNvSpPr txBox="1">
            <a:spLocks/>
          </p:cNvSpPr>
          <p:nvPr/>
        </p:nvSpPr>
        <p:spPr>
          <a:xfrm>
            <a:off x="7199243" y="1768798"/>
            <a:ext cx="3952748" cy="13111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Analisis</a:t>
            </a:r>
            <a:r>
              <a:rPr lang="en-US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Peubah</a:t>
            </a:r>
            <a:r>
              <a:rPr lang="en-US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Ganda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442F495-2810-4ABB-9D98-3AA4BA1CCEC0}"/>
              </a:ext>
            </a:extLst>
          </p:cNvPr>
          <p:cNvSpPr txBox="1">
            <a:spLocks/>
          </p:cNvSpPr>
          <p:nvPr/>
        </p:nvSpPr>
        <p:spPr>
          <a:xfrm>
            <a:off x="7199243" y="3601608"/>
            <a:ext cx="3688675" cy="17137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Oleh: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Ibu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Cucu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Sumarni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S.ST,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M.Si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8" name="Graphic 21">
            <a:extLst>
              <a:ext uri="{FF2B5EF4-FFF2-40B4-BE49-F238E27FC236}">
                <a16:creationId xmlns:a16="http://schemas.microsoft.com/office/drawing/2014/main" id="{CD64A7A8-2BC7-4451-94A5-2E38B93FBA52}"/>
              </a:ext>
            </a:extLst>
          </p:cNvPr>
          <p:cNvGrpSpPr/>
          <p:nvPr/>
        </p:nvGrpSpPr>
        <p:grpSpPr>
          <a:xfrm rot="7784797">
            <a:off x="8449861" y="4936908"/>
            <a:ext cx="4125239" cy="2494643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6C336E0-B63A-4187-B168-5A41E1D13169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5AC84C-F22C-4BDF-890D-9B7BDB8C1D02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Graphic 26">
            <a:extLst>
              <a:ext uri="{FF2B5EF4-FFF2-40B4-BE49-F238E27FC236}">
                <a16:creationId xmlns:a16="http://schemas.microsoft.com/office/drawing/2014/main" id="{D1EE1F7C-19FF-481A-9A1F-C0464F0F15A2}"/>
              </a:ext>
            </a:extLst>
          </p:cNvPr>
          <p:cNvSpPr/>
          <p:nvPr/>
        </p:nvSpPr>
        <p:spPr>
          <a:xfrm>
            <a:off x="10072036" y="-106208"/>
            <a:ext cx="2634040" cy="1514573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28">
            <a:extLst>
              <a:ext uri="{FF2B5EF4-FFF2-40B4-BE49-F238E27FC236}">
                <a16:creationId xmlns:a16="http://schemas.microsoft.com/office/drawing/2014/main" id="{639F9942-590B-4B99-ABD9-34BD0579FA01}"/>
              </a:ext>
            </a:extLst>
          </p:cNvPr>
          <p:cNvSpPr/>
          <p:nvPr/>
        </p:nvSpPr>
        <p:spPr>
          <a:xfrm rot="20700000">
            <a:off x="11765288" y="6016202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1C47A3D-A90C-43B4-A701-9DE827AF7E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r="12173"/>
          <a:stretch>
            <a:fillRect/>
          </a:stretch>
        </p:blipFill>
        <p:spPr>
          <a:xfrm>
            <a:off x="356883" y="314822"/>
            <a:ext cx="5136298" cy="5136298"/>
          </a:xfrm>
        </p:spPr>
      </p:pic>
    </p:spTree>
    <p:extLst>
      <p:ext uri="{BB962C8B-B14F-4D97-AF65-F5344CB8AC3E}">
        <p14:creationId xmlns:p14="http://schemas.microsoft.com/office/powerpoint/2010/main" val="13269107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21C9F568-2FBA-42E1-AB51-0C9E1E42CAC0}"/>
              </a:ext>
            </a:extLst>
          </p:cNvPr>
          <p:cNvSpPr txBox="1">
            <a:spLocks/>
          </p:cNvSpPr>
          <p:nvPr/>
        </p:nvSpPr>
        <p:spPr>
          <a:xfrm>
            <a:off x="2976395" y="362836"/>
            <a:ext cx="6334700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Kovarian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dan 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Korelasi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1)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B71B9D-A419-4E27-9B81-FC4A754383AE}"/>
              </a:ext>
            </a:extLst>
          </p:cNvPr>
          <p:cNvSpPr txBox="1">
            <a:spLocks/>
          </p:cNvSpPr>
          <p:nvPr/>
        </p:nvSpPr>
        <p:spPr>
          <a:xfrm>
            <a:off x="1363579" y="1509062"/>
            <a:ext cx="9560332" cy="386131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720000">
              <a:lnSpc>
                <a:spcPct val="150000"/>
              </a:lnSpc>
              <a:buNone/>
            </a:pP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diperlihatkan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haslil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analisisnya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bentuk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matrix. </a:t>
            </a:r>
            <a:r>
              <a:rPr lang="en-US" sz="17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Matrix </a:t>
            </a:r>
            <a:r>
              <a:rPr lang="en-US" sz="17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bentuk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pengorganisasian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penghitungan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antarvariabel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mudah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dideteksi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dianalisis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Matrix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terdiri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nilai-nilai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antarvariabel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terletak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segitiga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segitiga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bawah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 (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14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diagonalnya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berisikan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varians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masing2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variabel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14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jj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matrix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definisinya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sendiri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hampir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mirip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bentuk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pengorganisasian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penghitungan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antarvariabel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Matrix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berisikan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nilai-nilai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antarvariabel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segitiga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segitiga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bawah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 (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rij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rji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diagonalnya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angka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menandakan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antarvariabel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</a:t>
            </a:r>
            <a:endParaRPr lang="en-US" sz="1700" dirty="0">
              <a:solidFill>
                <a:srgbClr val="3E3E3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Graphic 26">
            <a:extLst>
              <a:ext uri="{FF2B5EF4-FFF2-40B4-BE49-F238E27FC236}">
                <a16:creationId xmlns:a16="http://schemas.microsoft.com/office/drawing/2014/main" id="{B13455C4-B637-4A74-9705-83D97BC388FF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21">
            <a:extLst>
              <a:ext uri="{FF2B5EF4-FFF2-40B4-BE49-F238E27FC236}">
                <a16:creationId xmlns:a16="http://schemas.microsoft.com/office/drawing/2014/main" id="{9AEBB480-4B94-4D0F-96F5-AE9EF97F4EE1}"/>
              </a:ext>
            </a:extLst>
          </p:cNvPr>
          <p:cNvGrpSpPr/>
          <p:nvPr/>
        </p:nvGrpSpPr>
        <p:grpSpPr>
          <a:xfrm rot="11560424">
            <a:off x="-450749" y="559392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FCE650-F2A5-4583-901B-5F6AFBE413FD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DC8B39-5C91-428D-A3E3-67440CDB8D91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7566B5-C239-4DFD-A7DF-950FEDEBC6BB}"/>
              </a:ext>
            </a:extLst>
          </p:cNvPr>
          <p:cNvGrpSpPr/>
          <p:nvPr/>
        </p:nvGrpSpPr>
        <p:grpSpPr>
          <a:xfrm rot="4500000">
            <a:off x="10814930" y="2534545"/>
            <a:ext cx="2754137" cy="1788907"/>
            <a:chOff x="3293521" y="-947871"/>
            <a:chExt cx="3812256" cy="2601477"/>
          </a:xfrm>
        </p:grpSpPr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7F185FEC-3524-4E08-BD0D-C71B7E9808BD}"/>
                </a:ext>
              </a:extLst>
            </p:cNvPr>
            <p:cNvGrpSpPr/>
            <p:nvPr/>
          </p:nvGrpSpPr>
          <p:grpSpPr>
            <a:xfrm rot="20737551">
              <a:off x="3293521" y="-947871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BE3202F-B753-41E4-A055-5B9596469484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125CC4D-B60B-4446-AE21-7B0CA4540DA0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Graphic 28">
              <a:extLst>
                <a:ext uri="{FF2B5EF4-FFF2-40B4-BE49-F238E27FC236}">
                  <a16:creationId xmlns:a16="http://schemas.microsoft.com/office/drawing/2014/main" id="{3A1773BF-2299-4A25-BED0-89709F86B61E}"/>
                </a:ext>
              </a:extLst>
            </p:cNvPr>
            <p:cNvSpPr/>
            <p:nvPr/>
          </p:nvSpPr>
          <p:spPr>
            <a:xfrm rot="13500000">
              <a:off x="5833408" y="1006298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Graphic 12">
            <a:extLst>
              <a:ext uri="{FF2B5EF4-FFF2-40B4-BE49-F238E27FC236}">
                <a16:creationId xmlns:a16="http://schemas.microsoft.com/office/drawing/2014/main" id="{B41A8286-F1F8-4662-BEA8-42ED667AEEE7}"/>
              </a:ext>
            </a:extLst>
          </p:cNvPr>
          <p:cNvSpPr/>
          <p:nvPr/>
        </p:nvSpPr>
        <p:spPr>
          <a:xfrm flipH="1">
            <a:off x="10828421" y="5177690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40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21">
            <a:extLst>
              <a:ext uri="{FF2B5EF4-FFF2-40B4-BE49-F238E27FC236}">
                <a16:creationId xmlns:a16="http://schemas.microsoft.com/office/drawing/2014/main" id="{390F9B6E-1D91-4E2C-BA3E-9142E7808A6D}"/>
              </a:ext>
            </a:extLst>
          </p:cNvPr>
          <p:cNvGrpSpPr/>
          <p:nvPr/>
        </p:nvGrpSpPr>
        <p:grpSpPr>
          <a:xfrm rot="20737551">
            <a:off x="-1960106" y="-1691991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FE022-B835-4CB6-AD6F-71B1169B9BBD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C7A9F4-7D4F-43BD-B6D5-91646A283BF7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Graphic 28">
            <a:extLst>
              <a:ext uri="{FF2B5EF4-FFF2-40B4-BE49-F238E27FC236}">
                <a16:creationId xmlns:a16="http://schemas.microsoft.com/office/drawing/2014/main" id="{3ECD2055-6234-4979-B812-4AE97746710B}"/>
              </a:ext>
            </a:extLst>
          </p:cNvPr>
          <p:cNvSpPr/>
          <p:nvPr/>
        </p:nvSpPr>
        <p:spPr>
          <a:xfrm rot="1800000">
            <a:off x="470358" y="207481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26">
            <a:extLst>
              <a:ext uri="{FF2B5EF4-FFF2-40B4-BE49-F238E27FC236}">
                <a16:creationId xmlns:a16="http://schemas.microsoft.com/office/drawing/2014/main" id="{7583EBAE-4CC8-4361-B357-9136E883A110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4FA8F856-60D3-4933-96A7-342A48758610}"/>
              </a:ext>
            </a:extLst>
          </p:cNvPr>
          <p:cNvSpPr txBox="1">
            <a:spLocks/>
          </p:cNvSpPr>
          <p:nvPr/>
        </p:nvSpPr>
        <p:spPr>
          <a:xfrm>
            <a:off x="2903568" y="161227"/>
            <a:ext cx="6212151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Kovarian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dan 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Korelasi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2)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CE14992-DC07-4162-AB80-50979160134F}"/>
              </a:ext>
            </a:extLst>
          </p:cNvPr>
          <p:cNvSpPr txBox="1">
            <a:spLocks/>
          </p:cNvSpPr>
          <p:nvPr/>
        </p:nvSpPr>
        <p:spPr>
          <a:xfrm>
            <a:off x="848413" y="1082856"/>
            <a:ext cx="10576874" cy="5471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0000">
              <a:lnSpc>
                <a:spcPct val="150000"/>
              </a:lnSpc>
              <a:buNone/>
            </a:pP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Berikut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disajikan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bentuk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kovarian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yang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sedang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dianalisis</a:t>
            </a:r>
            <a:r>
              <a:rPr lang="en-US" sz="17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526553E-85FB-4B03-B6CC-1E9AFC389FFF}"/>
              </a:ext>
            </a:extLst>
          </p:cNvPr>
          <p:cNvSpPr txBox="1">
            <a:spLocks/>
          </p:cNvSpPr>
          <p:nvPr/>
        </p:nvSpPr>
        <p:spPr>
          <a:xfrm>
            <a:off x="4126901" y="5874083"/>
            <a:ext cx="3938197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Gambar 2.2. </a:t>
            </a:r>
            <a:r>
              <a:rPr lang="en-US" sz="1400" i="1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Heatmap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Matrix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Kovarian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dan Matrix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Korelasi</a:t>
            </a:r>
            <a:endParaRPr lang="en-US" sz="1400" i="1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0B4DA-62CE-41A8-B43B-A681F534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4" y="1496119"/>
            <a:ext cx="10944910" cy="43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36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1">
            <a:extLst>
              <a:ext uri="{FF2B5EF4-FFF2-40B4-BE49-F238E27FC236}">
                <a16:creationId xmlns:a16="http://schemas.microsoft.com/office/drawing/2014/main" id="{231875EC-4ED2-442E-BC48-423CACAE90A3}"/>
              </a:ext>
            </a:extLst>
          </p:cNvPr>
          <p:cNvGrpSpPr/>
          <p:nvPr/>
        </p:nvGrpSpPr>
        <p:grpSpPr>
          <a:xfrm rot="11560424">
            <a:off x="-618697" y="581607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6453B0-4161-4310-A04E-65ADB62C3DF8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D2E7AA-41DF-4B3A-BB72-99B1BC00A694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21">
            <a:extLst>
              <a:ext uri="{FF2B5EF4-FFF2-40B4-BE49-F238E27FC236}">
                <a16:creationId xmlns:a16="http://schemas.microsoft.com/office/drawing/2014/main" id="{597A05C8-5F16-4A86-A3D9-F21BA8F9D32F}"/>
              </a:ext>
            </a:extLst>
          </p:cNvPr>
          <p:cNvGrpSpPr/>
          <p:nvPr/>
        </p:nvGrpSpPr>
        <p:grpSpPr>
          <a:xfrm rot="569746">
            <a:off x="9404391" y="-1039622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9F9124C-F0F9-4C7F-B661-D1AA999F3681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EE460C-3A0B-4CB5-89BD-650B672A3574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Graphic 28">
            <a:extLst>
              <a:ext uri="{FF2B5EF4-FFF2-40B4-BE49-F238E27FC236}">
                <a16:creationId xmlns:a16="http://schemas.microsoft.com/office/drawing/2014/main" id="{16C00C7E-3B2F-4628-BAE1-F4DF6273D7D7}"/>
              </a:ext>
            </a:extLst>
          </p:cNvPr>
          <p:cNvSpPr/>
          <p:nvPr/>
        </p:nvSpPr>
        <p:spPr>
          <a:xfrm rot="13500000">
            <a:off x="10511380" y="-264689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1BE24D-DD7D-4D41-919B-93B831C05435}"/>
              </a:ext>
            </a:extLst>
          </p:cNvPr>
          <p:cNvGrpSpPr/>
          <p:nvPr/>
        </p:nvGrpSpPr>
        <p:grpSpPr>
          <a:xfrm rot="9900000">
            <a:off x="8639235" y="5304607"/>
            <a:ext cx="4044249" cy="2627258"/>
            <a:chOff x="402026" y="-821324"/>
            <a:chExt cx="3812256" cy="2771026"/>
          </a:xfrm>
        </p:grpSpPr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CC13A360-694C-4D59-803F-C687E346FE8F}"/>
                </a:ext>
              </a:extLst>
            </p:cNvPr>
            <p:cNvGrpSpPr/>
            <p:nvPr/>
          </p:nvGrpSpPr>
          <p:grpSpPr>
            <a:xfrm rot="20737551">
              <a:off x="402026" y="-821324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3F68158-89B5-4DF0-B2EF-D0F397119D93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473C257-DBF1-4524-8495-34A914158AE3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Graphic 28">
              <a:extLst>
                <a:ext uri="{FF2B5EF4-FFF2-40B4-BE49-F238E27FC236}">
                  <a16:creationId xmlns:a16="http://schemas.microsoft.com/office/drawing/2014/main" id="{CE1087FA-11AC-4575-9D80-05B058066154}"/>
                </a:ext>
              </a:extLst>
            </p:cNvPr>
            <p:cNvSpPr/>
            <p:nvPr/>
          </p:nvSpPr>
          <p:spPr>
            <a:xfrm rot="1800000">
              <a:off x="2818129" y="1141927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12">
            <a:extLst>
              <a:ext uri="{FF2B5EF4-FFF2-40B4-BE49-F238E27FC236}">
                <a16:creationId xmlns:a16="http://schemas.microsoft.com/office/drawing/2014/main" id="{F647B60D-D922-4503-AE00-1808DF71A295}"/>
              </a:ext>
            </a:extLst>
          </p:cNvPr>
          <p:cNvSpPr/>
          <p:nvPr/>
        </p:nvSpPr>
        <p:spPr>
          <a:xfrm flipH="1">
            <a:off x="-340582" y="-329734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002DD8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D2A690D-981B-4265-8D4A-A4671592DFB8}"/>
              </a:ext>
            </a:extLst>
          </p:cNvPr>
          <p:cNvSpPr/>
          <p:nvPr/>
        </p:nvSpPr>
        <p:spPr>
          <a:xfrm flipH="1">
            <a:off x="11584144" y="6254468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55FC0-A71B-4346-8523-5B469A14ECEE}"/>
              </a:ext>
            </a:extLst>
          </p:cNvPr>
          <p:cNvSpPr txBox="1"/>
          <p:nvPr/>
        </p:nvSpPr>
        <p:spPr>
          <a:xfrm>
            <a:off x="794327" y="1002968"/>
            <a:ext cx="10789817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D</a:t>
            </a:r>
            <a:r>
              <a:rPr lang="en-ID" sz="1600" dirty="0" err="1"/>
              <a:t>ari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i="1" dirty="0"/>
              <a:t>heatmap </a:t>
            </a:r>
            <a:r>
              <a:rPr lang="en-ID" sz="1600" dirty="0"/>
              <a:t>matrix </a:t>
            </a:r>
            <a:r>
              <a:rPr lang="en-ID" sz="1600" dirty="0" err="1"/>
              <a:t>kovarian</a:t>
            </a:r>
            <a:r>
              <a:rPr lang="en-ID" sz="1600" dirty="0"/>
              <a:t> dan </a:t>
            </a:r>
            <a:r>
              <a:rPr lang="en-ID" sz="1600" dirty="0" err="1"/>
              <a:t>korelasi</a:t>
            </a:r>
            <a:r>
              <a:rPr lang="en-ID" sz="1600" dirty="0"/>
              <a:t> pada slide </a:t>
            </a:r>
            <a:r>
              <a:rPr lang="en-ID" sz="1600" dirty="0" err="1"/>
              <a:t>sebelumnya</a:t>
            </a:r>
            <a:r>
              <a:rPr lang="en-ID" sz="16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Uang </a:t>
            </a:r>
            <a:r>
              <a:rPr lang="en-ID" sz="16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jajan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nilai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vairans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hasil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table 2.1,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nilai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deviasinya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menandakan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bahwa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atribut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tingkat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eror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/bias yang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cukup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Nilai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kovarian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(pada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segitiga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atas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segitiga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bawah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matrix)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positif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juga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negatif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. Jika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nilai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kovarian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postitif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menandakan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bahwa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kedua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tersebut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sama-sama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nilai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(interval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terlalu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jauh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),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sedangkan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jika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bernilai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negatif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menandakan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bahwa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salah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interval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datanya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jauh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kecil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atau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dibanding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pasangannya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Pada matrix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korelasi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kita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ketahui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bahwa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hubungan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kuat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terdapat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korelasi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antara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variabel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ID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6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kelamin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tinggi</a:t>
            </a:r>
            <a:r>
              <a:rPr lang="en-ID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badan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nilai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korelasi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sebesar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0.62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menandakan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bahwa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kelas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3SI1,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ukuran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tinggi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badan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mahasiswa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nya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berhubungan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jenis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kelamin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mahasiswa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itu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sendiri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Sedangkan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hubungan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lemah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yaitu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hubungan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variabel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jenis</a:t>
            </a:r>
            <a:r>
              <a:rPr lang="en-ID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kelamin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uang </a:t>
            </a:r>
            <a:r>
              <a:rPr lang="en-ID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jajan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menandakan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bahwa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hubungan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terlalu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pasti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antara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jenis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kelamin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mahasiswa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besarnya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uang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jajan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diterima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pada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sebulan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terakhir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ID" sz="16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B8B4DEF3-DC8E-492F-940C-08BA39E31C08}"/>
              </a:ext>
            </a:extLst>
          </p:cNvPr>
          <p:cNvSpPr txBox="1">
            <a:spLocks/>
          </p:cNvSpPr>
          <p:nvPr/>
        </p:nvSpPr>
        <p:spPr>
          <a:xfrm>
            <a:off x="2903568" y="161227"/>
            <a:ext cx="6212151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Kovarian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dan Matrix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Korelasi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2)</a:t>
            </a:r>
          </a:p>
        </p:txBody>
      </p:sp>
    </p:spTree>
    <p:extLst>
      <p:ext uri="{BB962C8B-B14F-4D97-AF65-F5344CB8AC3E}">
        <p14:creationId xmlns:p14="http://schemas.microsoft.com/office/powerpoint/2010/main" val="41647940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53F0F04-C380-4C10-87A0-1A4CFB7CB414}"/>
              </a:ext>
            </a:extLst>
          </p:cNvPr>
          <p:cNvSpPr txBox="1">
            <a:spLocks/>
          </p:cNvSpPr>
          <p:nvPr/>
        </p:nvSpPr>
        <p:spPr>
          <a:xfrm>
            <a:off x="1001144" y="602669"/>
            <a:ext cx="3758236" cy="366879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Selain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beberapa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silde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sebelumnya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matrix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tersebut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juga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sedikit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keterkaitan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variabel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tinggi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 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berat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mahasiswa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3SI1,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terlihat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kedua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tertinggi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setelah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tinggi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0,48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8" name="Graphic 21">
            <a:extLst>
              <a:ext uri="{FF2B5EF4-FFF2-40B4-BE49-F238E27FC236}">
                <a16:creationId xmlns:a16="http://schemas.microsoft.com/office/drawing/2014/main" id="{F0629B35-8107-4671-9C2C-8DF7F61D5BA8}"/>
              </a:ext>
            </a:extLst>
          </p:cNvPr>
          <p:cNvGrpSpPr/>
          <p:nvPr/>
        </p:nvGrpSpPr>
        <p:grpSpPr>
          <a:xfrm rot="20737551">
            <a:off x="2636029" y="-1514652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588E27-5F02-4E97-9434-4365EAF24DAC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5F6A43-A172-4480-BBB2-8904CB58B032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Graphic 28">
            <a:extLst>
              <a:ext uri="{FF2B5EF4-FFF2-40B4-BE49-F238E27FC236}">
                <a16:creationId xmlns:a16="http://schemas.microsoft.com/office/drawing/2014/main" id="{26383F53-4164-4B6A-A438-F9EDCA8D3737}"/>
              </a:ext>
            </a:extLst>
          </p:cNvPr>
          <p:cNvSpPr/>
          <p:nvPr/>
        </p:nvSpPr>
        <p:spPr>
          <a:xfrm rot="13500000">
            <a:off x="5394865" y="736743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aphic 21">
            <a:extLst>
              <a:ext uri="{FF2B5EF4-FFF2-40B4-BE49-F238E27FC236}">
                <a16:creationId xmlns:a16="http://schemas.microsoft.com/office/drawing/2014/main" id="{DABEF3B0-B544-415D-A972-09C3DC78761B}"/>
              </a:ext>
            </a:extLst>
          </p:cNvPr>
          <p:cNvGrpSpPr/>
          <p:nvPr/>
        </p:nvGrpSpPr>
        <p:grpSpPr>
          <a:xfrm rot="11560424">
            <a:off x="-450749" y="559392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AEA865-86D8-4F41-8D35-82FA5A271220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865209-DD18-44A8-873C-741E4A15A038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Graphic 12">
            <a:extLst>
              <a:ext uri="{FF2B5EF4-FFF2-40B4-BE49-F238E27FC236}">
                <a16:creationId xmlns:a16="http://schemas.microsoft.com/office/drawing/2014/main" id="{AAE220A6-4395-4BFA-BA20-A284535F94B2}"/>
              </a:ext>
            </a:extLst>
          </p:cNvPr>
          <p:cNvSpPr/>
          <p:nvPr/>
        </p:nvSpPr>
        <p:spPr>
          <a:xfrm flipH="1">
            <a:off x="48136" y="342241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002DD8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981FC8-8AC8-447A-93B0-09DEAC8E1F36}"/>
              </a:ext>
            </a:extLst>
          </p:cNvPr>
          <p:cNvSpPr txBox="1">
            <a:spLocks/>
          </p:cNvSpPr>
          <p:nvPr/>
        </p:nvSpPr>
        <p:spPr>
          <a:xfrm>
            <a:off x="1001144" y="4234871"/>
            <a:ext cx="3758236" cy="186962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Jika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lakukan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scatter plot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tinggi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 dan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sedikit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membentuk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garis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lurus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walau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sepenuhnya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gambar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2.2).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ACA3A18-341B-43C3-986A-697F83252278}"/>
              </a:ext>
            </a:extLst>
          </p:cNvPr>
          <p:cNvSpPr txBox="1">
            <a:spLocks/>
          </p:cNvSpPr>
          <p:nvPr/>
        </p:nvSpPr>
        <p:spPr>
          <a:xfrm>
            <a:off x="7258639" y="5922507"/>
            <a:ext cx="4086987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Gambar 2.3. </a:t>
            </a:r>
            <a:r>
              <a:rPr lang="en-US" sz="1400" i="1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Pairplot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antara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Variabel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Tinggi Badan,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Berat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Badan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Berdasarkan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Jenis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Kelamin</a:t>
            </a:r>
            <a:endParaRPr lang="en-US" sz="1400" i="1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C8A5D1-F578-4E23-B7B1-FECB9751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79" y="455362"/>
            <a:ext cx="5761966" cy="53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866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2">
            <a:extLst>
              <a:ext uri="{FF2B5EF4-FFF2-40B4-BE49-F238E27FC236}">
                <a16:creationId xmlns:a16="http://schemas.microsoft.com/office/drawing/2014/main" id="{FDE3B1AA-6714-4F56-B85C-C27BA07043B8}"/>
              </a:ext>
            </a:extLst>
          </p:cNvPr>
          <p:cNvSpPr/>
          <p:nvPr/>
        </p:nvSpPr>
        <p:spPr>
          <a:xfrm flipH="1">
            <a:off x="-746192" y="-747230"/>
            <a:ext cx="2062693" cy="2062693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0B92F15-C78E-4926-9C29-4CC6CFCA01A0}"/>
              </a:ext>
            </a:extLst>
          </p:cNvPr>
          <p:cNvSpPr txBox="1">
            <a:spLocks/>
          </p:cNvSpPr>
          <p:nvPr/>
        </p:nvSpPr>
        <p:spPr>
          <a:xfrm>
            <a:off x="3048104" y="2847278"/>
            <a:ext cx="6095792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Terima</a:t>
            </a:r>
            <a:r>
              <a:rPr lang="en-US" sz="40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Kasih</a:t>
            </a:r>
          </a:p>
        </p:txBody>
      </p:sp>
      <p:sp>
        <p:nvSpPr>
          <p:cNvPr id="8" name="Graphic 26">
            <a:extLst>
              <a:ext uri="{FF2B5EF4-FFF2-40B4-BE49-F238E27FC236}">
                <a16:creationId xmlns:a16="http://schemas.microsoft.com/office/drawing/2014/main" id="{610CC552-CE08-48A2-ABBA-30FDDE52CA06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aphic 21">
            <a:extLst>
              <a:ext uri="{FF2B5EF4-FFF2-40B4-BE49-F238E27FC236}">
                <a16:creationId xmlns:a16="http://schemas.microsoft.com/office/drawing/2014/main" id="{4257A580-4385-4372-9491-C54EE6F02D3D}"/>
              </a:ext>
            </a:extLst>
          </p:cNvPr>
          <p:cNvGrpSpPr/>
          <p:nvPr/>
        </p:nvGrpSpPr>
        <p:grpSpPr>
          <a:xfrm rot="7784797">
            <a:off x="9994920" y="5141666"/>
            <a:ext cx="3174962" cy="1919985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F47647-9591-439B-BA34-D43EDB6DEF47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F3A0866-B204-4D44-AFED-71FB872CCF85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96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1">
            <a:extLst>
              <a:ext uri="{FF2B5EF4-FFF2-40B4-BE49-F238E27FC236}">
                <a16:creationId xmlns:a16="http://schemas.microsoft.com/office/drawing/2014/main" id="{BA112BB3-5E5B-480B-A803-831C2BAFDEB1}"/>
              </a:ext>
            </a:extLst>
          </p:cNvPr>
          <p:cNvGrpSpPr/>
          <p:nvPr/>
        </p:nvGrpSpPr>
        <p:grpSpPr>
          <a:xfrm rot="7784797">
            <a:off x="9994920" y="5141666"/>
            <a:ext cx="3174962" cy="1919985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E8D26E5-0632-48E2-8A45-2D3351BAF0DE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431B38-DFB4-45D2-AC36-5978345CE07C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Graphic 26">
            <a:extLst>
              <a:ext uri="{FF2B5EF4-FFF2-40B4-BE49-F238E27FC236}">
                <a16:creationId xmlns:a16="http://schemas.microsoft.com/office/drawing/2014/main" id="{86A50414-0264-4490-AEC9-F574D5C8D141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aphic 21">
            <a:extLst>
              <a:ext uri="{FF2B5EF4-FFF2-40B4-BE49-F238E27FC236}">
                <a16:creationId xmlns:a16="http://schemas.microsoft.com/office/drawing/2014/main" id="{9F6C873D-6051-4B0D-88E0-709655B03A6D}"/>
              </a:ext>
            </a:extLst>
          </p:cNvPr>
          <p:cNvGrpSpPr/>
          <p:nvPr/>
        </p:nvGrpSpPr>
        <p:grpSpPr>
          <a:xfrm rot="11560424">
            <a:off x="-450749" y="559392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42C7F4-3484-401B-857B-8E59E8B1EC7D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72EE5B-361A-4BC7-9091-B81D9C844BB2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id="{FD399B9F-85E1-4E98-AED1-D40947448AA7}"/>
              </a:ext>
            </a:extLst>
          </p:cNvPr>
          <p:cNvSpPr txBox="1">
            <a:spLocks/>
          </p:cNvSpPr>
          <p:nvPr/>
        </p:nvSpPr>
        <p:spPr>
          <a:xfrm>
            <a:off x="3469539" y="353784"/>
            <a:ext cx="5252922" cy="13111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Konten</a:t>
            </a:r>
            <a:r>
              <a:rPr lang="en-US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Pembahasan</a:t>
            </a:r>
            <a:endParaRPr lang="en-US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F489F8A-66E2-4540-8668-2A385EBA295B}"/>
              </a:ext>
            </a:extLst>
          </p:cNvPr>
          <p:cNvSpPr txBox="1">
            <a:spLocks/>
          </p:cNvSpPr>
          <p:nvPr/>
        </p:nvSpPr>
        <p:spPr>
          <a:xfrm>
            <a:off x="1295400" y="5141022"/>
            <a:ext cx="2755697" cy="70173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Pembahasan</a:t>
            </a:r>
            <a:r>
              <a:rPr lang="en-US" sz="16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Singkat</a:t>
            </a:r>
            <a:r>
              <a:rPr lang="en-US" sz="16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Tentang</a:t>
            </a:r>
            <a:r>
              <a:rPr lang="en-US" sz="16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430BA18-80AA-4E24-856C-CB7EF69D14A9}"/>
              </a:ext>
            </a:extLst>
          </p:cNvPr>
          <p:cNvSpPr txBox="1">
            <a:spLocks/>
          </p:cNvSpPr>
          <p:nvPr/>
        </p:nvSpPr>
        <p:spPr>
          <a:xfrm>
            <a:off x="4851538" y="5141021"/>
            <a:ext cx="2755697" cy="70173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Manipulasi</a:t>
            </a:r>
            <a:r>
              <a:rPr lang="en-US" sz="16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D5A1C21-D593-4F4A-8ADD-F727C5D01D2E}"/>
              </a:ext>
            </a:extLst>
          </p:cNvPr>
          <p:cNvSpPr txBox="1">
            <a:spLocks/>
          </p:cNvSpPr>
          <p:nvPr/>
        </p:nvSpPr>
        <p:spPr>
          <a:xfrm>
            <a:off x="8140903" y="5141022"/>
            <a:ext cx="2755697" cy="70173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8A76E589-E4D3-465B-98F6-FC819612E4F9}"/>
              </a:ext>
            </a:extLst>
          </p:cNvPr>
          <p:cNvSpPr/>
          <p:nvPr/>
        </p:nvSpPr>
        <p:spPr>
          <a:xfrm flipH="1">
            <a:off x="1001349" y="668247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002DD8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73DF1-FFBE-43BC-996D-C86AC436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9" y="2198734"/>
            <a:ext cx="3238957" cy="2460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8F45C-F36C-4E26-853D-09BA037BE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33" y="1941718"/>
            <a:ext cx="2868706" cy="2868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2FBD7B-FC7D-4BD5-A7A4-5DA8BB657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42" y="1851799"/>
            <a:ext cx="3268417" cy="32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12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AC6FA58-975F-4E85-A609-3C9715AB1FA9}"/>
              </a:ext>
            </a:extLst>
          </p:cNvPr>
          <p:cNvSpPr txBox="1">
            <a:spLocks/>
          </p:cNvSpPr>
          <p:nvPr/>
        </p:nvSpPr>
        <p:spPr>
          <a:xfrm>
            <a:off x="7688841" y="530135"/>
            <a:ext cx="4503159" cy="15881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Pembahasan</a:t>
            </a:r>
            <a:r>
              <a:rPr lang="en-US" sz="36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Singkat</a:t>
            </a:r>
            <a:r>
              <a:rPr lang="en-US" sz="36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Tentang</a:t>
            </a:r>
            <a:r>
              <a:rPr lang="en-US" sz="36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Data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4D47E80-E408-4714-BCAD-576D8F91E89B}"/>
              </a:ext>
            </a:extLst>
          </p:cNvPr>
          <p:cNvSpPr txBox="1">
            <a:spLocks/>
          </p:cNvSpPr>
          <p:nvPr/>
        </p:nvSpPr>
        <p:spPr>
          <a:xfrm>
            <a:off x="6625391" y="2518609"/>
            <a:ext cx="4503160" cy="154790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tugas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pertama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survey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singkat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diadakan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3SI1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pertemuan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pertama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kuliah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Peubah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Ganda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BEFE08-01AE-415E-8336-E963B57EA8E6}"/>
              </a:ext>
            </a:extLst>
          </p:cNvPr>
          <p:cNvSpPr txBox="1">
            <a:spLocks/>
          </p:cNvSpPr>
          <p:nvPr/>
        </p:nvSpPr>
        <p:spPr>
          <a:xfrm>
            <a:off x="6625391" y="4066515"/>
            <a:ext cx="4503160" cy="154790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Atribut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tersebut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lain: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Tinggi Badan (TB)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Berat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Badan (BB)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(JK)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Saku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(yang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diterima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Jajan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(yang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Pulsa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(yang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diisikan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sebulan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lalu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Lama Waktu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Belajar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(jam)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Lama Waktu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Internet (jam)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8" name="Graphic 21">
            <a:extLst>
              <a:ext uri="{FF2B5EF4-FFF2-40B4-BE49-F238E27FC236}">
                <a16:creationId xmlns:a16="http://schemas.microsoft.com/office/drawing/2014/main" id="{F27C738F-93EA-49D9-99A8-7A5470C044B2}"/>
              </a:ext>
            </a:extLst>
          </p:cNvPr>
          <p:cNvGrpSpPr/>
          <p:nvPr/>
        </p:nvGrpSpPr>
        <p:grpSpPr>
          <a:xfrm rot="7784797">
            <a:off x="9994920" y="5141666"/>
            <a:ext cx="3174962" cy="1919985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BC802C-5F1B-476F-A494-25E955C82266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7B052D-17C3-4CF8-B650-589EBB9787E3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21">
            <a:extLst>
              <a:ext uri="{FF2B5EF4-FFF2-40B4-BE49-F238E27FC236}">
                <a16:creationId xmlns:a16="http://schemas.microsoft.com/office/drawing/2014/main" id="{00809D74-2691-4DC0-8A11-6B6668E3F251}"/>
              </a:ext>
            </a:extLst>
          </p:cNvPr>
          <p:cNvGrpSpPr/>
          <p:nvPr/>
        </p:nvGrpSpPr>
        <p:grpSpPr>
          <a:xfrm rot="20737551">
            <a:off x="3965284" y="-947873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9AC94-CAC2-4E8F-825A-61FD408AAEBD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CF85E5-56B4-4380-A0ED-54E62A617497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Graphic 28">
            <a:extLst>
              <a:ext uri="{FF2B5EF4-FFF2-40B4-BE49-F238E27FC236}">
                <a16:creationId xmlns:a16="http://schemas.microsoft.com/office/drawing/2014/main" id="{6E5CE23C-72F3-4980-B363-8C7C7D8B6099}"/>
              </a:ext>
            </a:extLst>
          </p:cNvPr>
          <p:cNvSpPr/>
          <p:nvPr/>
        </p:nvSpPr>
        <p:spPr>
          <a:xfrm rot="13500000">
            <a:off x="6505171" y="1006296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E163B4-2596-4193-B41E-1E7FEDAD1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32453"/>
              </p:ext>
            </p:extLst>
          </p:nvPr>
        </p:nvGraphicFramePr>
        <p:xfrm>
          <a:off x="313765" y="1057836"/>
          <a:ext cx="5252847" cy="54852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6972">
                  <a:extLst>
                    <a:ext uri="{9D8B030D-6E8A-4147-A177-3AD203B41FA5}">
                      <a16:colId xmlns:a16="http://schemas.microsoft.com/office/drawing/2014/main" val="724670887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2287431562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1894947351"/>
                    </a:ext>
                  </a:extLst>
                </a:gridCol>
                <a:gridCol w="637071">
                  <a:extLst>
                    <a:ext uri="{9D8B030D-6E8A-4147-A177-3AD203B41FA5}">
                      <a16:colId xmlns:a16="http://schemas.microsoft.com/office/drawing/2014/main" val="1661397953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4276675844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650084246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4125346714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3280620906"/>
                    </a:ext>
                  </a:extLst>
                </a:gridCol>
                <a:gridCol w="576972">
                  <a:extLst>
                    <a:ext uri="{9D8B030D-6E8A-4147-A177-3AD203B41FA5}">
                      <a16:colId xmlns:a16="http://schemas.microsoft.com/office/drawing/2014/main" val="2811570088"/>
                    </a:ext>
                  </a:extLst>
                </a:gridCol>
              </a:tblGrid>
              <a:tr h="307336"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id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>
                          <a:effectLst/>
                        </a:rPr>
                        <a:t>TB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>
                          <a:effectLst/>
                        </a:rPr>
                        <a:t>BB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>
                          <a:effectLst/>
                        </a:rPr>
                        <a:t>JK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 err="1">
                          <a:effectLst/>
                        </a:rPr>
                        <a:t>UangSaku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 err="1">
                          <a:effectLst/>
                        </a:rPr>
                        <a:t>Jajan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 err="1">
                          <a:effectLst/>
                        </a:rPr>
                        <a:t>Pulsa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 err="1">
                          <a:effectLst/>
                        </a:rPr>
                        <a:t>LamaBelajar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 dirty="0" err="1">
                          <a:effectLst/>
                        </a:rPr>
                        <a:t>LamaInternet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/>
                </a:tc>
                <a:extLst>
                  <a:ext uri="{0D108BD9-81ED-4DB2-BD59-A6C34878D82A}">
                    <a16:rowId xmlns:a16="http://schemas.microsoft.com/office/drawing/2014/main" val="2931320316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630058037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7781080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 dirty="0">
                          <a:effectLst/>
                        </a:rPr>
                        <a:t>30000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772208563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85000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 dirty="0">
                          <a:effectLst/>
                        </a:rPr>
                        <a:t>10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728425808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0,5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93170583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183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22000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4102235159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984795879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168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348558614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4013157023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0,5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192918062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122316620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158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66000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655794011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80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817692605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598018616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12,5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852239552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667275674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806700557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67000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31000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082743312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121520985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748467194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168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567916248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132860036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158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182556608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943340853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75000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281393197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170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1938141307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90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11,7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7519969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814306183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49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Perempuan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30000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3362238315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158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>
                          <a:effectLst/>
                        </a:rPr>
                        <a:t>Laki-laki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200000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45000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462975981"/>
                  </a:ext>
                </a:extLst>
              </a:tr>
              <a:tr h="167030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165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65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700" u="none" strike="noStrike" dirty="0" err="1">
                          <a:effectLst/>
                        </a:rPr>
                        <a:t>Laki-laki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25000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150000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700" u="none" strike="noStrike" dirty="0">
                          <a:effectLst/>
                        </a:rPr>
                        <a:t>8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b"/>
                </a:tc>
                <a:extLst>
                  <a:ext uri="{0D108BD9-81ED-4DB2-BD59-A6C34878D82A}">
                    <a16:rowId xmlns:a16="http://schemas.microsoft.com/office/drawing/2014/main" val="2954626772"/>
                  </a:ext>
                </a:extLst>
              </a:tr>
            </a:tbl>
          </a:graphicData>
        </a:graphic>
      </p:graphicFrame>
      <p:sp>
        <p:nvSpPr>
          <p:cNvPr id="15" name="Title 2">
            <a:extLst>
              <a:ext uri="{FF2B5EF4-FFF2-40B4-BE49-F238E27FC236}">
                <a16:creationId xmlns:a16="http://schemas.microsoft.com/office/drawing/2014/main" id="{79C2B4CA-3031-462C-8DAD-29BA85389340}"/>
              </a:ext>
            </a:extLst>
          </p:cNvPr>
          <p:cNvSpPr txBox="1">
            <a:spLocks/>
          </p:cNvSpPr>
          <p:nvPr/>
        </p:nvSpPr>
        <p:spPr>
          <a:xfrm>
            <a:off x="1117496" y="773729"/>
            <a:ext cx="3577864" cy="237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Tabel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1. Data Survey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Singkat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di Kelas 3SI1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Tahun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137658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B4AF2D-4717-4D22-9298-49A28135F694}"/>
              </a:ext>
            </a:extLst>
          </p:cNvPr>
          <p:cNvGrpSpPr/>
          <p:nvPr/>
        </p:nvGrpSpPr>
        <p:grpSpPr>
          <a:xfrm>
            <a:off x="3847073" y="2698171"/>
            <a:ext cx="1919675" cy="1919675"/>
            <a:chOff x="4011700" y="1374243"/>
            <a:chExt cx="1919675" cy="1919675"/>
          </a:xfrm>
          <a:solidFill>
            <a:srgbClr val="3E3E3E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9753FDF-2A06-40FA-90F6-71A2744DC3DE}"/>
                </a:ext>
              </a:extLst>
            </p:cNvPr>
            <p:cNvSpPr/>
            <p:nvPr/>
          </p:nvSpPr>
          <p:spPr>
            <a:xfrm rot="16200000">
              <a:off x="4011700" y="1374243"/>
              <a:ext cx="1919675" cy="1919675"/>
            </a:xfrm>
            <a:custGeom>
              <a:avLst/>
              <a:gdLst>
                <a:gd name="connsiteX0" fmla="*/ 1336964 w 2673928"/>
                <a:gd name="connsiteY0" fmla="*/ 574963 h 2673928"/>
                <a:gd name="connsiteX1" fmla="*/ 574964 w 2673928"/>
                <a:gd name="connsiteY1" fmla="*/ 1336963 h 2673928"/>
                <a:gd name="connsiteX2" fmla="*/ 1336964 w 2673928"/>
                <a:gd name="connsiteY2" fmla="*/ 2098963 h 2673928"/>
                <a:gd name="connsiteX3" fmla="*/ 2098964 w 2673928"/>
                <a:gd name="connsiteY3" fmla="*/ 1336963 h 2673928"/>
                <a:gd name="connsiteX4" fmla="*/ 1336964 w 2673928"/>
                <a:gd name="connsiteY4" fmla="*/ 574963 h 2673928"/>
                <a:gd name="connsiteX5" fmla="*/ 1336965 w 2673928"/>
                <a:gd name="connsiteY5" fmla="*/ 0 h 2673928"/>
                <a:gd name="connsiteX6" fmla="*/ 2673928 w 2673928"/>
                <a:gd name="connsiteY6" fmla="*/ 0 h 2673928"/>
                <a:gd name="connsiteX7" fmla="*/ 2673928 w 2673928"/>
                <a:gd name="connsiteY7" fmla="*/ 1336964 h 2673928"/>
                <a:gd name="connsiteX8" fmla="*/ 1336964 w 2673928"/>
                <a:gd name="connsiteY8" fmla="*/ 2673928 h 2673928"/>
                <a:gd name="connsiteX9" fmla="*/ 0 w 2673928"/>
                <a:gd name="connsiteY9" fmla="*/ 1336964 h 2673928"/>
                <a:gd name="connsiteX10" fmla="*/ 1 w 2673928"/>
                <a:gd name="connsiteY10" fmla="*/ 1336964 h 2673928"/>
                <a:gd name="connsiteX11" fmla="*/ 1336965 w 2673928"/>
                <a:gd name="connsiteY11" fmla="*/ 0 h 26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3928" h="2673928">
                  <a:moveTo>
                    <a:pt x="1336964" y="574963"/>
                  </a:moveTo>
                  <a:cubicBezTo>
                    <a:pt x="916123" y="574963"/>
                    <a:pt x="574964" y="916122"/>
                    <a:pt x="574964" y="1336963"/>
                  </a:cubicBezTo>
                  <a:cubicBezTo>
                    <a:pt x="574964" y="1757804"/>
                    <a:pt x="916123" y="2098963"/>
                    <a:pt x="1336964" y="2098963"/>
                  </a:cubicBezTo>
                  <a:cubicBezTo>
                    <a:pt x="1757805" y="2098963"/>
                    <a:pt x="2098964" y="1757804"/>
                    <a:pt x="2098964" y="1336963"/>
                  </a:cubicBezTo>
                  <a:cubicBezTo>
                    <a:pt x="2098964" y="916122"/>
                    <a:pt x="1757805" y="574963"/>
                    <a:pt x="1336964" y="574963"/>
                  </a:cubicBezTo>
                  <a:close/>
                  <a:moveTo>
                    <a:pt x="1336965" y="0"/>
                  </a:moveTo>
                  <a:lnTo>
                    <a:pt x="2673928" y="0"/>
                  </a:lnTo>
                  <a:lnTo>
                    <a:pt x="2673928" y="1336964"/>
                  </a:lnTo>
                  <a:cubicBezTo>
                    <a:pt x="2673928" y="2075349"/>
                    <a:pt x="2075349" y="2673928"/>
                    <a:pt x="1336964" y="2673928"/>
                  </a:cubicBezTo>
                  <a:cubicBezTo>
                    <a:pt x="598579" y="2673928"/>
                    <a:pt x="0" y="2075349"/>
                    <a:pt x="0" y="1336964"/>
                  </a:cubicBezTo>
                  <a:lnTo>
                    <a:pt x="1" y="1336964"/>
                  </a:lnTo>
                  <a:cubicBezTo>
                    <a:pt x="1" y="598579"/>
                    <a:pt x="598580" y="0"/>
                    <a:pt x="13369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66A3A6-2A94-42B7-A4BF-89A73D10423E}"/>
                </a:ext>
              </a:extLst>
            </p:cNvPr>
            <p:cNvSpPr txBox="1"/>
            <p:nvPr/>
          </p:nvSpPr>
          <p:spPr>
            <a:xfrm>
              <a:off x="4424282" y="1949358"/>
              <a:ext cx="10945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3E3E3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BE39E4-85B5-46A9-9112-514FF927C26B}"/>
              </a:ext>
            </a:extLst>
          </p:cNvPr>
          <p:cNvGrpSpPr/>
          <p:nvPr/>
        </p:nvGrpSpPr>
        <p:grpSpPr>
          <a:xfrm>
            <a:off x="6096000" y="2698170"/>
            <a:ext cx="1919675" cy="1919675"/>
            <a:chOff x="6260627" y="1374242"/>
            <a:chExt cx="1919675" cy="1919675"/>
          </a:xfrm>
          <a:solidFill>
            <a:srgbClr val="002DD8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30B2150-099D-42B8-8B56-059818CFAC58}"/>
                </a:ext>
              </a:extLst>
            </p:cNvPr>
            <p:cNvSpPr/>
            <p:nvPr/>
          </p:nvSpPr>
          <p:spPr>
            <a:xfrm>
              <a:off x="6260627" y="1374242"/>
              <a:ext cx="1919675" cy="1919675"/>
            </a:xfrm>
            <a:custGeom>
              <a:avLst/>
              <a:gdLst>
                <a:gd name="connsiteX0" fmla="*/ 1336964 w 2673928"/>
                <a:gd name="connsiteY0" fmla="*/ 574963 h 2673928"/>
                <a:gd name="connsiteX1" fmla="*/ 574964 w 2673928"/>
                <a:gd name="connsiteY1" fmla="*/ 1336963 h 2673928"/>
                <a:gd name="connsiteX2" fmla="*/ 1336964 w 2673928"/>
                <a:gd name="connsiteY2" fmla="*/ 2098963 h 2673928"/>
                <a:gd name="connsiteX3" fmla="*/ 2098964 w 2673928"/>
                <a:gd name="connsiteY3" fmla="*/ 1336963 h 2673928"/>
                <a:gd name="connsiteX4" fmla="*/ 1336964 w 2673928"/>
                <a:gd name="connsiteY4" fmla="*/ 574963 h 2673928"/>
                <a:gd name="connsiteX5" fmla="*/ 1336965 w 2673928"/>
                <a:gd name="connsiteY5" fmla="*/ 0 h 2673928"/>
                <a:gd name="connsiteX6" fmla="*/ 2673928 w 2673928"/>
                <a:gd name="connsiteY6" fmla="*/ 0 h 2673928"/>
                <a:gd name="connsiteX7" fmla="*/ 2673928 w 2673928"/>
                <a:gd name="connsiteY7" fmla="*/ 1336964 h 2673928"/>
                <a:gd name="connsiteX8" fmla="*/ 1336964 w 2673928"/>
                <a:gd name="connsiteY8" fmla="*/ 2673928 h 2673928"/>
                <a:gd name="connsiteX9" fmla="*/ 0 w 2673928"/>
                <a:gd name="connsiteY9" fmla="*/ 1336964 h 2673928"/>
                <a:gd name="connsiteX10" fmla="*/ 1 w 2673928"/>
                <a:gd name="connsiteY10" fmla="*/ 1336964 h 2673928"/>
                <a:gd name="connsiteX11" fmla="*/ 1336965 w 2673928"/>
                <a:gd name="connsiteY11" fmla="*/ 0 h 26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3928" h="2673928">
                  <a:moveTo>
                    <a:pt x="1336964" y="574963"/>
                  </a:moveTo>
                  <a:cubicBezTo>
                    <a:pt x="916123" y="574963"/>
                    <a:pt x="574964" y="916122"/>
                    <a:pt x="574964" y="1336963"/>
                  </a:cubicBezTo>
                  <a:cubicBezTo>
                    <a:pt x="574964" y="1757804"/>
                    <a:pt x="916123" y="2098963"/>
                    <a:pt x="1336964" y="2098963"/>
                  </a:cubicBezTo>
                  <a:cubicBezTo>
                    <a:pt x="1757805" y="2098963"/>
                    <a:pt x="2098964" y="1757804"/>
                    <a:pt x="2098964" y="1336963"/>
                  </a:cubicBezTo>
                  <a:cubicBezTo>
                    <a:pt x="2098964" y="916122"/>
                    <a:pt x="1757805" y="574963"/>
                    <a:pt x="1336964" y="574963"/>
                  </a:cubicBezTo>
                  <a:close/>
                  <a:moveTo>
                    <a:pt x="1336965" y="0"/>
                  </a:moveTo>
                  <a:lnTo>
                    <a:pt x="2673928" y="0"/>
                  </a:lnTo>
                  <a:lnTo>
                    <a:pt x="2673928" y="1336964"/>
                  </a:lnTo>
                  <a:cubicBezTo>
                    <a:pt x="2673928" y="2075349"/>
                    <a:pt x="2075349" y="2673928"/>
                    <a:pt x="1336964" y="2673928"/>
                  </a:cubicBezTo>
                  <a:cubicBezTo>
                    <a:pt x="598579" y="2673928"/>
                    <a:pt x="0" y="2075349"/>
                    <a:pt x="0" y="1336964"/>
                  </a:cubicBezTo>
                  <a:lnTo>
                    <a:pt x="1" y="1336964"/>
                  </a:lnTo>
                  <a:cubicBezTo>
                    <a:pt x="1" y="598579"/>
                    <a:pt x="598580" y="0"/>
                    <a:pt x="13369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C10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C8263-741F-49C3-BA99-934E6AF730E6}"/>
                </a:ext>
              </a:extLst>
            </p:cNvPr>
            <p:cNvSpPr txBox="1"/>
            <p:nvPr/>
          </p:nvSpPr>
          <p:spPr>
            <a:xfrm>
              <a:off x="6641009" y="1949358"/>
              <a:ext cx="10945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2DD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</a:p>
          </p:txBody>
        </p:sp>
      </p:grp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81DFB4B-9874-43CB-8D56-56012E88C694}"/>
              </a:ext>
            </a:extLst>
          </p:cNvPr>
          <p:cNvSpPr txBox="1">
            <a:spLocks/>
          </p:cNvSpPr>
          <p:nvPr/>
        </p:nvSpPr>
        <p:spPr>
          <a:xfrm>
            <a:off x="939657" y="3003251"/>
            <a:ext cx="2462632" cy="161459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Menghapus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atribut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yang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nantinya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92E0205-A01A-4556-B978-8D9BB9741D75}"/>
              </a:ext>
            </a:extLst>
          </p:cNvPr>
          <p:cNvSpPr txBox="1">
            <a:spLocks/>
          </p:cNvSpPr>
          <p:nvPr/>
        </p:nvSpPr>
        <p:spPr>
          <a:xfrm>
            <a:off x="8564154" y="3003251"/>
            <a:ext cx="2462632" cy="161459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pengkodean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data yang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bertipe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kategorik</a:t>
            </a:r>
            <a:r>
              <a:rPr lang="en-US" sz="1600" dirty="0">
                <a:solidFill>
                  <a:srgbClr val="10101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3094DD7-3A41-4433-985B-BC4B8094F0A7}"/>
              </a:ext>
            </a:extLst>
          </p:cNvPr>
          <p:cNvSpPr txBox="1">
            <a:spLocks/>
          </p:cNvSpPr>
          <p:nvPr/>
        </p:nvSpPr>
        <p:spPr>
          <a:xfrm>
            <a:off x="3028721" y="423443"/>
            <a:ext cx="6134558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10101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Manipulasi</a:t>
            </a:r>
            <a:r>
              <a:rPr lang="en-US" sz="3600" dirty="0">
                <a:solidFill>
                  <a:srgbClr val="10101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Data (Bagian 1)</a:t>
            </a:r>
          </a:p>
        </p:txBody>
      </p:sp>
    </p:spTree>
    <p:extLst>
      <p:ext uri="{BB962C8B-B14F-4D97-AF65-F5344CB8AC3E}">
        <p14:creationId xmlns:p14="http://schemas.microsoft.com/office/powerpoint/2010/main" val="4744933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A901BA-9D28-4C1D-8114-8B281BC580F3}"/>
              </a:ext>
            </a:extLst>
          </p:cNvPr>
          <p:cNvGrpSpPr/>
          <p:nvPr/>
        </p:nvGrpSpPr>
        <p:grpSpPr>
          <a:xfrm rot="9900000">
            <a:off x="7417341" y="5244091"/>
            <a:ext cx="3812256" cy="2771026"/>
            <a:chOff x="402026" y="-821324"/>
            <a:chExt cx="3812256" cy="2771026"/>
          </a:xfrm>
        </p:grpSpPr>
        <p:grpSp>
          <p:nvGrpSpPr>
            <p:cNvPr id="11" name="Graphic 21">
              <a:extLst>
                <a:ext uri="{FF2B5EF4-FFF2-40B4-BE49-F238E27FC236}">
                  <a16:creationId xmlns:a16="http://schemas.microsoft.com/office/drawing/2014/main" id="{AFF225E0-22D4-4A5D-B87F-4039B2E91944}"/>
                </a:ext>
              </a:extLst>
            </p:cNvPr>
            <p:cNvGrpSpPr/>
            <p:nvPr/>
          </p:nvGrpSpPr>
          <p:grpSpPr>
            <a:xfrm rot="20737551">
              <a:off x="402026" y="-821324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08CC897-F5A6-4C41-8118-2B66F4E2C556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8E5AC2A-9006-407B-8735-6321190BA0C8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Graphic 28">
              <a:extLst>
                <a:ext uri="{FF2B5EF4-FFF2-40B4-BE49-F238E27FC236}">
                  <a16:creationId xmlns:a16="http://schemas.microsoft.com/office/drawing/2014/main" id="{FCB1700B-6F41-4791-92E4-2716A17B5323}"/>
                </a:ext>
              </a:extLst>
            </p:cNvPr>
            <p:cNvSpPr/>
            <p:nvPr/>
          </p:nvSpPr>
          <p:spPr>
            <a:xfrm rot="1800000">
              <a:off x="2818129" y="1141927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A7743E9-1920-47D2-B8E6-4575D3B6E762}"/>
              </a:ext>
            </a:extLst>
          </p:cNvPr>
          <p:cNvSpPr txBox="1">
            <a:spLocks/>
          </p:cNvSpPr>
          <p:nvPr/>
        </p:nvSpPr>
        <p:spPr>
          <a:xfrm>
            <a:off x="5953981" y="2070934"/>
            <a:ext cx="5538043" cy="267678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akhir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dimanipulasi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terlihat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tabel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samping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Terlihat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atribut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dihilangkan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dianggap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pengaruh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Juga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atribut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US" sz="1600" b="1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(JK)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pengodean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menjadi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nominal, agar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nanti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datanya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bentuk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angka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17" name="Graphic 21">
            <a:extLst>
              <a:ext uri="{FF2B5EF4-FFF2-40B4-BE49-F238E27FC236}">
                <a16:creationId xmlns:a16="http://schemas.microsoft.com/office/drawing/2014/main" id="{5EBCB2C4-17C4-4687-AF69-E627E8E79D74}"/>
              </a:ext>
            </a:extLst>
          </p:cNvPr>
          <p:cNvGrpSpPr/>
          <p:nvPr/>
        </p:nvGrpSpPr>
        <p:grpSpPr>
          <a:xfrm rot="20737551">
            <a:off x="3931289" y="-821324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F3E3DA1-7C6E-46D9-8074-839188FCFA59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47EADE-F56C-43EB-9B14-F8BF9D41659A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945477-4C43-4F38-8864-F916C641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73512"/>
              </p:ext>
            </p:extLst>
          </p:nvPr>
        </p:nvGraphicFramePr>
        <p:xfrm>
          <a:off x="203959" y="818552"/>
          <a:ext cx="5538040" cy="56119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2255">
                  <a:extLst>
                    <a:ext uri="{9D8B030D-6E8A-4147-A177-3AD203B41FA5}">
                      <a16:colId xmlns:a16="http://schemas.microsoft.com/office/drawing/2014/main" val="1079717064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2619371580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1147763974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4276785529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2780543561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2205358657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2536946750"/>
                    </a:ext>
                  </a:extLst>
                </a:gridCol>
                <a:gridCol w="692255">
                  <a:extLst>
                    <a:ext uri="{9D8B030D-6E8A-4147-A177-3AD203B41FA5}">
                      <a16:colId xmlns:a16="http://schemas.microsoft.com/office/drawing/2014/main" val="887562574"/>
                    </a:ext>
                  </a:extLst>
                </a:gridCol>
              </a:tblGrid>
              <a:tr h="321505"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>
                          <a:effectLst/>
                        </a:rPr>
                        <a:t>TB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>
                          <a:effectLst/>
                        </a:rPr>
                        <a:t>BB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>
                          <a:effectLst/>
                        </a:rPr>
                        <a:t>JK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 err="1">
                          <a:effectLst/>
                        </a:rPr>
                        <a:t>UangSaku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 err="1">
                          <a:effectLst/>
                        </a:rPr>
                        <a:t>Jajan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 err="1">
                          <a:effectLst/>
                        </a:rPr>
                        <a:t>Pulsa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 err="1">
                          <a:effectLst/>
                        </a:rPr>
                        <a:t>LamaBelajar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800" u="none" strike="noStrike" dirty="0" err="1">
                          <a:effectLst/>
                        </a:rPr>
                        <a:t>LamaInternet</a:t>
                      </a:r>
                      <a:endParaRPr lang="en-ID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/>
                </a:tc>
                <a:extLst>
                  <a:ext uri="{0D108BD9-81ED-4DB2-BD59-A6C34878D82A}">
                    <a16:rowId xmlns:a16="http://schemas.microsoft.com/office/drawing/2014/main" val="1457492300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1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6610084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52125743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321821075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85000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22457635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60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0,5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24418558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183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22000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4014536844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21511872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2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744329146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51991344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0,5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208443071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200000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87010242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66000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948434640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80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933611510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79307742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12,5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82662981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83119451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72846384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67000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31000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860527998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65521754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792691147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438553071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440234748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377530354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1667031973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313289441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560965350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90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11,7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398583559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805333042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525456547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475295742"/>
                  </a:ext>
                </a:extLst>
              </a:tr>
              <a:tr h="170658"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1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150000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8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b"/>
                </a:tc>
                <a:extLst>
                  <a:ext uri="{0D108BD9-81ED-4DB2-BD59-A6C34878D82A}">
                    <a16:rowId xmlns:a16="http://schemas.microsoft.com/office/drawing/2014/main" val="2410469430"/>
                  </a:ext>
                </a:extLst>
              </a:tr>
            </a:tbl>
          </a:graphicData>
        </a:graphic>
      </p:graphicFrame>
      <p:sp>
        <p:nvSpPr>
          <p:cNvPr id="20" name="Title 2">
            <a:extLst>
              <a:ext uri="{FF2B5EF4-FFF2-40B4-BE49-F238E27FC236}">
                <a16:creationId xmlns:a16="http://schemas.microsoft.com/office/drawing/2014/main" id="{D546C42C-1A8E-4190-B992-882774029D49}"/>
              </a:ext>
            </a:extLst>
          </p:cNvPr>
          <p:cNvSpPr txBox="1">
            <a:spLocks/>
          </p:cNvSpPr>
          <p:nvPr/>
        </p:nvSpPr>
        <p:spPr>
          <a:xfrm>
            <a:off x="1184047" y="435370"/>
            <a:ext cx="3577864" cy="3831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Tabel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2. Data Survey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Singkat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Setelah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Dilakukan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Manipulasi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Terhadap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Beberapa</a:t>
            </a:r>
            <a:r>
              <a:rPr lang="en-US" sz="105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5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Atribut</a:t>
            </a:r>
            <a:endParaRPr lang="en-US" sz="1050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2133CA16-1544-4DBF-9AF4-B4EB84A7B6B8}"/>
              </a:ext>
            </a:extLst>
          </p:cNvPr>
          <p:cNvSpPr txBox="1">
            <a:spLocks/>
          </p:cNvSpPr>
          <p:nvPr/>
        </p:nvSpPr>
        <p:spPr>
          <a:xfrm>
            <a:off x="7157265" y="689582"/>
            <a:ext cx="4708601" cy="10895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10101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Manipulasi</a:t>
            </a:r>
            <a:r>
              <a:rPr lang="en-US" sz="3600" dirty="0">
                <a:solidFill>
                  <a:srgbClr val="10101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Data (Bagian 2)</a:t>
            </a:r>
          </a:p>
        </p:txBody>
      </p:sp>
    </p:spTree>
    <p:extLst>
      <p:ext uri="{BB962C8B-B14F-4D97-AF65-F5344CB8AC3E}">
        <p14:creationId xmlns:p14="http://schemas.microsoft.com/office/powerpoint/2010/main" val="225124426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2">
            <a:extLst>
              <a:ext uri="{FF2B5EF4-FFF2-40B4-BE49-F238E27FC236}">
                <a16:creationId xmlns:a16="http://schemas.microsoft.com/office/drawing/2014/main" id="{54ADF514-0C94-4171-9ED5-291F5E373659}"/>
              </a:ext>
            </a:extLst>
          </p:cNvPr>
          <p:cNvSpPr/>
          <p:nvPr/>
        </p:nvSpPr>
        <p:spPr>
          <a:xfrm flipH="1">
            <a:off x="6096000" y="4047348"/>
            <a:ext cx="1501221" cy="1501221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C19F45A-64A8-46B1-B894-A4683C4896FD}"/>
              </a:ext>
            </a:extLst>
          </p:cNvPr>
          <p:cNvSpPr txBox="1">
            <a:spLocks/>
          </p:cNvSpPr>
          <p:nvPr/>
        </p:nvSpPr>
        <p:spPr>
          <a:xfrm>
            <a:off x="1254092" y="1925813"/>
            <a:ext cx="3952748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Analisis</a:t>
            </a:r>
            <a:r>
              <a:rPr lang="en-US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Data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91574E6-1302-406F-ABBD-061B4B672AEC}"/>
              </a:ext>
            </a:extLst>
          </p:cNvPr>
          <p:cNvSpPr txBox="1">
            <a:spLocks/>
          </p:cNvSpPr>
          <p:nvPr/>
        </p:nvSpPr>
        <p:spPr>
          <a:xfrm>
            <a:off x="1345532" y="3507361"/>
            <a:ext cx="3027624" cy="172952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Pada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dijelaskan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beberapa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deskriptif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diolah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sesuai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dibutuhkan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tahapan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" name="Graphic 26">
            <a:extLst>
              <a:ext uri="{FF2B5EF4-FFF2-40B4-BE49-F238E27FC236}">
                <a16:creationId xmlns:a16="http://schemas.microsoft.com/office/drawing/2014/main" id="{34ED7E32-34B6-49C4-A939-B44BFDF0A552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0A2CE9-8A2E-4B35-B4BF-4C06B1C26E59}"/>
              </a:ext>
            </a:extLst>
          </p:cNvPr>
          <p:cNvGrpSpPr/>
          <p:nvPr/>
        </p:nvGrpSpPr>
        <p:grpSpPr>
          <a:xfrm rot="9900000">
            <a:off x="1850730" y="5244091"/>
            <a:ext cx="3812256" cy="2771026"/>
            <a:chOff x="402026" y="-821324"/>
            <a:chExt cx="3812256" cy="2771026"/>
          </a:xfrm>
        </p:grpSpPr>
        <p:grpSp>
          <p:nvGrpSpPr>
            <p:cNvPr id="9" name="Graphic 21">
              <a:extLst>
                <a:ext uri="{FF2B5EF4-FFF2-40B4-BE49-F238E27FC236}">
                  <a16:creationId xmlns:a16="http://schemas.microsoft.com/office/drawing/2014/main" id="{8327F5B1-664D-4199-9C01-BC48F2C4C9F0}"/>
                </a:ext>
              </a:extLst>
            </p:cNvPr>
            <p:cNvGrpSpPr/>
            <p:nvPr/>
          </p:nvGrpSpPr>
          <p:grpSpPr>
            <a:xfrm rot="20737551">
              <a:off x="402026" y="-821324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DD1FDEF-9C8F-4042-A5D3-AD8DB9CB3768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0C1ED18-C9E3-4714-8A29-26DD0C674CEB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Graphic 28">
              <a:extLst>
                <a:ext uri="{FF2B5EF4-FFF2-40B4-BE49-F238E27FC236}">
                  <a16:creationId xmlns:a16="http://schemas.microsoft.com/office/drawing/2014/main" id="{A7A60E1F-C1E4-45EB-AEEA-568DB6EDB2D8}"/>
                </a:ext>
              </a:extLst>
            </p:cNvPr>
            <p:cNvSpPr/>
            <p:nvPr/>
          </p:nvSpPr>
          <p:spPr>
            <a:xfrm rot="1800000">
              <a:off x="2818129" y="1141927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1">
            <a:extLst>
              <a:ext uri="{FF2B5EF4-FFF2-40B4-BE49-F238E27FC236}">
                <a16:creationId xmlns:a16="http://schemas.microsoft.com/office/drawing/2014/main" id="{D2E8D949-D1DE-4CF3-B636-03DC0CA3CB65}"/>
              </a:ext>
            </a:extLst>
          </p:cNvPr>
          <p:cNvGrpSpPr/>
          <p:nvPr/>
        </p:nvGrpSpPr>
        <p:grpSpPr>
          <a:xfrm rot="20737551">
            <a:off x="2335987" y="-947870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1EAB4D-52B4-43AF-8E6A-50D2C6EE0AA5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695D47-9699-4FC7-A18E-1377CE33EB81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28">
            <a:extLst>
              <a:ext uri="{FF2B5EF4-FFF2-40B4-BE49-F238E27FC236}">
                <a16:creationId xmlns:a16="http://schemas.microsoft.com/office/drawing/2014/main" id="{3E0899C8-6C98-4532-87E2-D5616F3E405E}"/>
              </a:ext>
            </a:extLst>
          </p:cNvPr>
          <p:cNvSpPr/>
          <p:nvPr/>
        </p:nvSpPr>
        <p:spPr>
          <a:xfrm rot="13500000">
            <a:off x="4875874" y="1006299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2998AF-0EBD-4149-96C7-9D712BDA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22" y="459688"/>
            <a:ext cx="4916683" cy="49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66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2">
            <a:extLst>
              <a:ext uri="{FF2B5EF4-FFF2-40B4-BE49-F238E27FC236}">
                <a16:creationId xmlns:a16="http://schemas.microsoft.com/office/drawing/2014/main" id="{FDE3B1AA-6714-4F56-B85C-C27BA07043B8}"/>
              </a:ext>
            </a:extLst>
          </p:cNvPr>
          <p:cNvSpPr/>
          <p:nvPr/>
        </p:nvSpPr>
        <p:spPr>
          <a:xfrm flipH="1">
            <a:off x="-746192" y="-747230"/>
            <a:ext cx="2062693" cy="2062693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0B92F15-C78E-4926-9C29-4CC6CFCA01A0}"/>
              </a:ext>
            </a:extLst>
          </p:cNvPr>
          <p:cNvSpPr txBox="1">
            <a:spLocks/>
          </p:cNvSpPr>
          <p:nvPr/>
        </p:nvSpPr>
        <p:spPr>
          <a:xfrm>
            <a:off x="3048104" y="459688"/>
            <a:ext cx="60957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Statistik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Deskriptif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1)</a:t>
            </a:r>
          </a:p>
        </p:txBody>
      </p:sp>
      <p:sp>
        <p:nvSpPr>
          <p:cNvPr id="8" name="Graphic 26">
            <a:extLst>
              <a:ext uri="{FF2B5EF4-FFF2-40B4-BE49-F238E27FC236}">
                <a16:creationId xmlns:a16="http://schemas.microsoft.com/office/drawing/2014/main" id="{610CC552-CE08-48A2-ABBA-30FDDE52CA06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aphic 21">
            <a:extLst>
              <a:ext uri="{FF2B5EF4-FFF2-40B4-BE49-F238E27FC236}">
                <a16:creationId xmlns:a16="http://schemas.microsoft.com/office/drawing/2014/main" id="{4257A580-4385-4372-9491-C54EE6F02D3D}"/>
              </a:ext>
            </a:extLst>
          </p:cNvPr>
          <p:cNvGrpSpPr/>
          <p:nvPr/>
        </p:nvGrpSpPr>
        <p:grpSpPr>
          <a:xfrm rot="7784797">
            <a:off x="9994920" y="5141666"/>
            <a:ext cx="3174962" cy="1919985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F47647-9591-439B-BA34-D43EDB6DEF47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F3A0866-B204-4D44-AFED-71FB872CCF85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99BB97-9BE6-4360-8EFE-FC2532E85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5137"/>
              </p:ext>
            </p:extLst>
          </p:nvPr>
        </p:nvGraphicFramePr>
        <p:xfrm>
          <a:off x="2689548" y="1202250"/>
          <a:ext cx="7005776" cy="4266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5722">
                  <a:extLst>
                    <a:ext uri="{9D8B030D-6E8A-4147-A177-3AD203B41FA5}">
                      <a16:colId xmlns:a16="http://schemas.microsoft.com/office/drawing/2014/main" val="2443701712"/>
                    </a:ext>
                  </a:extLst>
                </a:gridCol>
                <a:gridCol w="877421">
                  <a:extLst>
                    <a:ext uri="{9D8B030D-6E8A-4147-A177-3AD203B41FA5}">
                      <a16:colId xmlns:a16="http://schemas.microsoft.com/office/drawing/2014/main" val="2626866431"/>
                    </a:ext>
                  </a:extLst>
                </a:gridCol>
                <a:gridCol w="874023">
                  <a:extLst>
                    <a:ext uri="{9D8B030D-6E8A-4147-A177-3AD203B41FA5}">
                      <a16:colId xmlns:a16="http://schemas.microsoft.com/office/drawing/2014/main" val="1361293214"/>
                    </a:ext>
                  </a:extLst>
                </a:gridCol>
                <a:gridCol w="875722">
                  <a:extLst>
                    <a:ext uri="{9D8B030D-6E8A-4147-A177-3AD203B41FA5}">
                      <a16:colId xmlns:a16="http://schemas.microsoft.com/office/drawing/2014/main" val="2541446476"/>
                    </a:ext>
                  </a:extLst>
                </a:gridCol>
                <a:gridCol w="875722">
                  <a:extLst>
                    <a:ext uri="{9D8B030D-6E8A-4147-A177-3AD203B41FA5}">
                      <a16:colId xmlns:a16="http://schemas.microsoft.com/office/drawing/2014/main" val="4049771657"/>
                    </a:ext>
                  </a:extLst>
                </a:gridCol>
                <a:gridCol w="875722">
                  <a:extLst>
                    <a:ext uri="{9D8B030D-6E8A-4147-A177-3AD203B41FA5}">
                      <a16:colId xmlns:a16="http://schemas.microsoft.com/office/drawing/2014/main" val="2999528538"/>
                    </a:ext>
                  </a:extLst>
                </a:gridCol>
                <a:gridCol w="875722">
                  <a:extLst>
                    <a:ext uri="{9D8B030D-6E8A-4147-A177-3AD203B41FA5}">
                      <a16:colId xmlns:a16="http://schemas.microsoft.com/office/drawing/2014/main" val="833787825"/>
                    </a:ext>
                  </a:extLst>
                </a:gridCol>
                <a:gridCol w="875722">
                  <a:extLst>
                    <a:ext uri="{9D8B030D-6E8A-4147-A177-3AD203B41FA5}">
                      <a16:colId xmlns:a16="http://schemas.microsoft.com/office/drawing/2014/main" val="2952726168"/>
                    </a:ext>
                  </a:extLst>
                </a:gridCol>
              </a:tblGrid>
              <a:tr h="735555">
                <a:tc>
                  <a:txBody>
                    <a:bodyPr/>
                    <a:lstStyle/>
                    <a:p>
                      <a:pPr algn="ctr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>
                          <a:effectLst/>
                        </a:rPr>
                        <a:t>TB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>
                          <a:effectLst/>
                        </a:rPr>
                        <a:t>BB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 err="1">
                          <a:effectLst/>
                        </a:rPr>
                        <a:t>UangSaku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 err="1">
                          <a:effectLst/>
                        </a:rPr>
                        <a:t>Jajan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 err="1">
                          <a:effectLst/>
                        </a:rPr>
                        <a:t>Pulsa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 err="1">
                          <a:effectLst/>
                        </a:rPr>
                        <a:t>LamaBelajar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u="none" strike="noStrike" dirty="0" err="1">
                          <a:effectLst/>
                        </a:rPr>
                        <a:t>LamaInternet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8877226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count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640622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>
                          <a:effectLst/>
                        </a:rPr>
                        <a:t>mean</a:t>
                      </a:r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165,8065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58,70968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52677,42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86064,52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89838,71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2,16129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9,748387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708691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7399912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std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7,708953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11,10013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49336,52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142811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53267,94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1,312676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5,231881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676567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min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9305392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25%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159,5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25000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6789993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50%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166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35000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85000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679006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75%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170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12,25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2686335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max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183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90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250000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500000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392965"/>
                  </a:ext>
                </a:extLst>
              </a:tr>
            </a:tbl>
          </a:graphicData>
        </a:graphic>
      </p:graphicFrame>
      <p:sp>
        <p:nvSpPr>
          <p:cNvPr id="12" name="Title 2">
            <a:extLst>
              <a:ext uri="{FF2B5EF4-FFF2-40B4-BE49-F238E27FC236}">
                <a16:creationId xmlns:a16="http://schemas.microsoft.com/office/drawing/2014/main" id="{38CD22E3-F319-4B68-8FF9-0957F00BBC57}"/>
              </a:ext>
            </a:extLst>
          </p:cNvPr>
          <p:cNvSpPr txBox="1">
            <a:spLocks/>
          </p:cNvSpPr>
          <p:nvPr/>
        </p:nvSpPr>
        <p:spPr>
          <a:xfrm>
            <a:off x="4223337" y="5468460"/>
            <a:ext cx="3938197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Tabel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2.1.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Tabel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Beberapa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Item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dari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Hasil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Analisis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Deskriptif</a:t>
            </a:r>
            <a:endParaRPr lang="en-US" sz="1400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45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1">
            <a:extLst>
              <a:ext uri="{FF2B5EF4-FFF2-40B4-BE49-F238E27FC236}">
                <a16:creationId xmlns:a16="http://schemas.microsoft.com/office/drawing/2014/main" id="{231875EC-4ED2-442E-BC48-423CACAE90A3}"/>
              </a:ext>
            </a:extLst>
          </p:cNvPr>
          <p:cNvGrpSpPr/>
          <p:nvPr/>
        </p:nvGrpSpPr>
        <p:grpSpPr>
          <a:xfrm rot="11560424">
            <a:off x="-618697" y="581607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6453B0-4161-4310-A04E-65ADB62C3DF8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D2E7AA-41DF-4B3A-BB72-99B1BC00A694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21">
            <a:extLst>
              <a:ext uri="{FF2B5EF4-FFF2-40B4-BE49-F238E27FC236}">
                <a16:creationId xmlns:a16="http://schemas.microsoft.com/office/drawing/2014/main" id="{597A05C8-5F16-4A86-A3D9-F21BA8F9D32F}"/>
              </a:ext>
            </a:extLst>
          </p:cNvPr>
          <p:cNvGrpSpPr/>
          <p:nvPr/>
        </p:nvGrpSpPr>
        <p:grpSpPr>
          <a:xfrm rot="569746">
            <a:off x="9404391" y="-1039622"/>
            <a:ext cx="3812256" cy="2305374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9F9124C-F0F9-4C7F-B661-D1AA999F3681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EE460C-3A0B-4CB5-89BD-650B672A3574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Graphic 28">
            <a:extLst>
              <a:ext uri="{FF2B5EF4-FFF2-40B4-BE49-F238E27FC236}">
                <a16:creationId xmlns:a16="http://schemas.microsoft.com/office/drawing/2014/main" id="{16C00C7E-3B2F-4628-BAE1-F4DF6273D7D7}"/>
              </a:ext>
            </a:extLst>
          </p:cNvPr>
          <p:cNvSpPr/>
          <p:nvPr/>
        </p:nvSpPr>
        <p:spPr>
          <a:xfrm rot="13500000">
            <a:off x="10511380" y="-264689"/>
            <a:ext cx="486841" cy="807775"/>
          </a:xfrm>
          <a:custGeom>
            <a:avLst/>
            <a:gdLst>
              <a:gd name="connsiteX0" fmla="*/ 321680 w 623053"/>
              <a:gd name="connsiteY0" fmla="*/ 1034265 h 1033780"/>
              <a:gd name="connsiteX1" fmla="*/ 281756 w 623053"/>
              <a:gd name="connsiteY1" fmla="*/ 1031794 h 1033780"/>
              <a:gd name="connsiteX2" fmla="*/ 274968 w 623053"/>
              <a:gd name="connsiteY2" fmla="*/ 1029496 h 1033780"/>
              <a:gd name="connsiteX3" fmla="*/ 13181 w 623053"/>
              <a:gd name="connsiteY3" fmla="*/ 724062 h 1033780"/>
              <a:gd name="connsiteX4" fmla="*/ 82866 w 623053"/>
              <a:gd name="connsiteY4" fmla="*/ 392904 h 1033780"/>
              <a:gd name="connsiteX5" fmla="*/ 137757 w 623053"/>
              <a:gd name="connsiteY5" fmla="*/ 260601 h 1033780"/>
              <a:gd name="connsiteX6" fmla="*/ 328328 w 623053"/>
              <a:gd name="connsiteY6" fmla="*/ 5637 h 1033780"/>
              <a:gd name="connsiteX7" fmla="*/ 501391 w 623053"/>
              <a:gd name="connsiteY7" fmla="*/ 46361 h 1033780"/>
              <a:gd name="connsiteX8" fmla="*/ 624922 w 623053"/>
              <a:gd name="connsiteY8" fmla="*/ 328823 h 1033780"/>
              <a:gd name="connsiteX9" fmla="*/ 531221 w 623053"/>
              <a:gd name="connsiteY9" fmla="*/ 552844 h 1033780"/>
              <a:gd name="connsiteX10" fmla="*/ 490322 w 623053"/>
              <a:gd name="connsiteY10" fmla="*/ 689115 h 1033780"/>
              <a:gd name="connsiteX11" fmla="*/ 489138 w 623053"/>
              <a:gd name="connsiteY11" fmla="*/ 952503 h 1033780"/>
              <a:gd name="connsiteX12" fmla="*/ 321680 w 623053"/>
              <a:gd name="connsiteY12" fmla="*/ 1034265 h 1033780"/>
              <a:gd name="connsiteX13" fmla="*/ 289622 w 623053"/>
              <a:gd name="connsiteY13" fmla="*/ 997683 h 1033780"/>
              <a:gd name="connsiteX14" fmla="*/ 460109 w 623053"/>
              <a:gd name="connsiteY14" fmla="*/ 933289 h 1033780"/>
              <a:gd name="connsiteX15" fmla="*/ 460179 w 623053"/>
              <a:gd name="connsiteY15" fmla="*/ 706484 h 1033780"/>
              <a:gd name="connsiteX16" fmla="*/ 503688 w 623053"/>
              <a:gd name="connsiteY16" fmla="*/ 531577 h 1033780"/>
              <a:gd name="connsiteX17" fmla="*/ 590115 w 623053"/>
              <a:gd name="connsiteY17" fmla="*/ 328858 h 1033780"/>
              <a:gd name="connsiteX18" fmla="*/ 479949 w 623053"/>
              <a:gd name="connsiteY18" fmla="*/ 73824 h 1033780"/>
              <a:gd name="connsiteX19" fmla="*/ 336751 w 623053"/>
              <a:gd name="connsiteY19" fmla="*/ 39435 h 1033780"/>
              <a:gd name="connsiteX20" fmla="*/ 172286 w 623053"/>
              <a:gd name="connsiteY20" fmla="*/ 264813 h 1033780"/>
              <a:gd name="connsiteX21" fmla="*/ 113601 w 623053"/>
              <a:gd name="connsiteY21" fmla="*/ 409263 h 1033780"/>
              <a:gd name="connsiteX22" fmla="*/ 46248 w 623053"/>
              <a:gd name="connsiteY22" fmla="*/ 713271 h 1033780"/>
              <a:gd name="connsiteX23" fmla="*/ 289622 w 623053"/>
              <a:gd name="connsiteY23" fmla="*/ 997683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3053" h="1033780">
                <a:moveTo>
                  <a:pt x="321680" y="1034265"/>
                </a:moveTo>
                <a:cubicBezTo>
                  <a:pt x="309184" y="1034265"/>
                  <a:pt x="295887" y="1033499"/>
                  <a:pt x="281756" y="1031794"/>
                </a:cubicBezTo>
                <a:cubicBezTo>
                  <a:pt x="279354" y="1031515"/>
                  <a:pt x="277057" y="1030715"/>
                  <a:pt x="274968" y="1029496"/>
                </a:cubicBezTo>
                <a:cubicBezTo>
                  <a:pt x="266788" y="1024658"/>
                  <a:pt x="73677" y="909167"/>
                  <a:pt x="13181" y="724062"/>
                </a:cubicBezTo>
                <a:cubicBezTo>
                  <a:pt x="-27265" y="600286"/>
                  <a:pt x="33787" y="485317"/>
                  <a:pt x="82866" y="392904"/>
                </a:cubicBezTo>
                <a:cubicBezTo>
                  <a:pt x="108728" y="344173"/>
                  <a:pt x="133197" y="298158"/>
                  <a:pt x="137757" y="260601"/>
                </a:cubicBezTo>
                <a:cubicBezTo>
                  <a:pt x="151402" y="147929"/>
                  <a:pt x="176254" y="43646"/>
                  <a:pt x="328328" y="5637"/>
                </a:cubicBezTo>
                <a:cubicBezTo>
                  <a:pt x="387396" y="-9122"/>
                  <a:pt x="448831" y="5323"/>
                  <a:pt x="501391" y="46361"/>
                </a:cubicBezTo>
                <a:cubicBezTo>
                  <a:pt x="578767" y="106752"/>
                  <a:pt x="624922" y="212358"/>
                  <a:pt x="624922" y="328823"/>
                </a:cubicBezTo>
                <a:cubicBezTo>
                  <a:pt x="624922" y="431540"/>
                  <a:pt x="572989" y="498788"/>
                  <a:pt x="531221" y="552844"/>
                </a:cubicBezTo>
                <a:cubicBezTo>
                  <a:pt x="486284" y="611007"/>
                  <a:pt x="464077" y="643482"/>
                  <a:pt x="490322" y="689115"/>
                </a:cubicBezTo>
                <a:cubicBezTo>
                  <a:pt x="529341" y="756850"/>
                  <a:pt x="542150" y="872167"/>
                  <a:pt x="489138" y="952503"/>
                </a:cubicBezTo>
                <a:cubicBezTo>
                  <a:pt x="463520" y="991243"/>
                  <a:pt x="414233" y="1034265"/>
                  <a:pt x="321680" y="1034265"/>
                </a:cubicBezTo>
                <a:close/>
                <a:moveTo>
                  <a:pt x="289622" y="997683"/>
                </a:moveTo>
                <a:cubicBezTo>
                  <a:pt x="367800" y="1006106"/>
                  <a:pt x="426694" y="983899"/>
                  <a:pt x="460109" y="933289"/>
                </a:cubicBezTo>
                <a:cubicBezTo>
                  <a:pt x="505463" y="864614"/>
                  <a:pt x="493977" y="765169"/>
                  <a:pt x="460179" y="706484"/>
                </a:cubicBezTo>
                <a:cubicBezTo>
                  <a:pt x="421055" y="638540"/>
                  <a:pt x="461188" y="586572"/>
                  <a:pt x="503688" y="531577"/>
                </a:cubicBezTo>
                <a:cubicBezTo>
                  <a:pt x="544204" y="479122"/>
                  <a:pt x="590115" y="419671"/>
                  <a:pt x="590115" y="328858"/>
                </a:cubicBezTo>
                <a:cubicBezTo>
                  <a:pt x="590115" y="224610"/>
                  <a:pt x="547893" y="126871"/>
                  <a:pt x="479949" y="73824"/>
                </a:cubicBezTo>
                <a:cubicBezTo>
                  <a:pt x="436022" y="39539"/>
                  <a:pt x="385168" y="27322"/>
                  <a:pt x="336751" y="39435"/>
                </a:cubicBezTo>
                <a:cubicBezTo>
                  <a:pt x="205736" y="72188"/>
                  <a:pt x="185339" y="157153"/>
                  <a:pt x="172286" y="264813"/>
                </a:cubicBezTo>
                <a:cubicBezTo>
                  <a:pt x="166961" y="308809"/>
                  <a:pt x="141029" y="357609"/>
                  <a:pt x="113601" y="409263"/>
                </a:cubicBezTo>
                <a:cubicBezTo>
                  <a:pt x="65218" y="500354"/>
                  <a:pt x="10397" y="603593"/>
                  <a:pt x="46248" y="713271"/>
                </a:cubicBezTo>
                <a:cubicBezTo>
                  <a:pt x="98668" y="873594"/>
                  <a:pt x="265013" y="982298"/>
                  <a:pt x="289622" y="997683"/>
                </a:cubicBezTo>
                <a:close/>
              </a:path>
            </a:pathLst>
          </a:custGeom>
          <a:solidFill>
            <a:srgbClr val="002DD8"/>
          </a:solidFill>
          <a:ln w="34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1BE24D-DD7D-4D41-919B-93B831C05435}"/>
              </a:ext>
            </a:extLst>
          </p:cNvPr>
          <p:cNvGrpSpPr/>
          <p:nvPr/>
        </p:nvGrpSpPr>
        <p:grpSpPr>
          <a:xfrm rot="9900000">
            <a:off x="8639235" y="5304607"/>
            <a:ext cx="4044249" cy="2627258"/>
            <a:chOff x="402026" y="-821324"/>
            <a:chExt cx="3812256" cy="2771026"/>
          </a:xfrm>
        </p:grpSpPr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CC13A360-694C-4D59-803F-C687E346FE8F}"/>
                </a:ext>
              </a:extLst>
            </p:cNvPr>
            <p:cNvGrpSpPr/>
            <p:nvPr/>
          </p:nvGrpSpPr>
          <p:grpSpPr>
            <a:xfrm rot="20737551">
              <a:off x="402026" y="-821324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3F68158-89B5-4DF0-B2EF-D0F397119D93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473C257-DBF1-4524-8495-34A914158AE3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Graphic 28">
              <a:extLst>
                <a:ext uri="{FF2B5EF4-FFF2-40B4-BE49-F238E27FC236}">
                  <a16:creationId xmlns:a16="http://schemas.microsoft.com/office/drawing/2014/main" id="{CE1087FA-11AC-4575-9D80-05B058066154}"/>
                </a:ext>
              </a:extLst>
            </p:cNvPr>
            <p:cNvSpPr/>
            <p:nvPr/>
          </p:nvSpPr>
          <p:spPr>
            <a:xfrm rot="1800000">
              <a:off x="2818129" y="1141927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12">
            <a:extLst>
              <a:ext uri="{FF2B5EF4-FFF2-40B4-BE49-F238E27FC236}">
                <a16:creationId xmlns:a16="http://schemas.microsoft.com/office/drawing/2014/main" id="{F647B60D-D922-4503-AE00-1808DF71A295}"/>
              </a:ext>
            </a:extLst>
          </p:cNvPr>
          <p:cNvSpPr/>
          <p:nvPr/>
        </p:nvSpPr>
        <p:spPr>
          <a:xfrm flipH="1">
            <a:off x="-340582" y="-329734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002DD8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D2A690D-981B-4265-8D4A-A4671592DFB8}"/>
              </a:ext>
            </a:extLst>
          </p:cNvPr>
          <p:cNvSpPr/>
          <p:nvPr/>
        </p:nvSpPr>
        <p:spPr>
          <a:xfrm flipH="1">
            <a:off x="11584144" y="6254468"/>
            <a:ext cx="885598" cy="885598"/>
          </a:xfrm>
          <a:custGeom>
            <a:avLst/>
            <a:gdLst>
              <a:gd name="connsiteX0" fmla="*/ 3429000 w 6858000"/>
              <a:gd name="connsiteY0" fmla="*/ 0 h 6858000"/>
              <a:gd name="connsiteX1" fmla="*/ 0 w 6858000"/>
              <a:gd name="connsiteY1" fmla="*/ 3429000 h 6858000"/>
              <a:gd name="connsiteX2" fmla="*/ 3429000 w 6858000"/>
              <a:gd name="connsiteY2" fmla="*/ 6858000 h 6858000"/>
              <a:gd name="connsiteX3" fmla="*/ 6858000 w 6858000"/>
              <a:gd name="connsiteY3" fmla="*/ 3429000 h 6858000"/>
              <a:gd name="connsiteX4" fmla="*/ 3429000 w 6858000"/>
              <a:gd name="connsiteY4" fmla="*/ 0 h 6858000"/>
              <a:gd name="connsiteX5" fmla="*/ 3425571 w 6858000"/>
              <a:gd name="connsiteY5" fmla="*/ 5671566 h 6858000"/>
              <a:gd name="connsiteX6" fmla="*/ 1186434 w 6858000"/>
              <a:gd name="connsiteY6" fmla="*/ 3432429 h 6858000"/>
              <a:gd name="connsiteX7" fmla="*/ 3425571 w 6858000"/>
              <a:gd name="connsiteY7" fmla="*/ 1193292 h 6858000"/>
              <a:gd name="connsiteX8" fmla="*/ 5664708 w 6858000"/>
              <a:gd name="connsiteY8" fmla="*/ 3432429 h 6858000"/>
              <a:gd name="connsiteX9" fmla="*/ 3425571 w 6858000"/>
              <a:gd name="connsiteY9" fmla="*/ 56715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1535232" y="0"/>
                  <a:pt x="0" y="1535232"/>
                  <a:pt x="0" y="3429000"/>
                </a:cubicBezTo>
                <a:cubicBezTo>
                  <a:pt x="0" y="5322768"/>
                  <a:pt x="1535232" y="6858000"/>
                  <a:pt x="3429000" y="6858000"/>
                </a:cubicBezTo>
                <a:cubicBezTo>
                  <a:pt x="5322768" y="6858000"/>
                  <a:pt x="6858000" y="5322768"/>
                  <a:pt x="6858000" y="3429000"/>
                </a:cubicBezTo>
                <a:cubicBezTo>
                  <a:pt x="6858000" y="1535232"/>
                  <a:pt x="5322768" y="0"/>
                  <a:pt x="3429000" y="0"/>
                </a:cubicBezTo>
                <a:close/>
                <a:moveTo>
                  <a:pt x="3425571" y="5671566"/>
                </a:moveTo>
                <a:cubicBezTo>
                  <a:pt x="2188937" y="5671566"/>
                  <a:pt x="1186434" y="4669064"/>
                  <a:pt x="1186434" y="3432429"/>
                </a:cubicBezTo>
                <a:cubicBezTo>
                  <a:pt x="1186434" y="2195795"/>
                  <a:pt x="2188937" y="1193292"/>
                  <a:pt x="3425571" y="1193292"/>
                </a:cubicBezTo>
                <a:cubicBezTo>
                  <a:pt x="4662206" y="1193292"/>
                  <a:pt x="5664708" y="2195795"/>
                  <a:pt x="5664708" y="3432429"/>
                </a:cubicBezTo>
                <a:cubicBezTo>
                  <a:pt x="5664708" y="4669064"/>
                  <a:pt x="4662206" y="5671566"/>
                  <a:pt x="3425571" y="5671566"/>
                </a:cubicBezTo>
                <a:close/>
              </a:path>
            </a:pathLst>
          </a:custGeom>
          <a:solidFill>
            <a:srgbClr val="F8F50C"/>
          </a:solidFill>
          <a:ln w="6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55FC0-A71B-4346-8523-5B469A14ECEE}"/>
              </a:ext>
            </a:extLst>
          </p:cNvPr>
          <p:cNvSpPr txBox="1"/>
          <p:nvPr/>
        </p:nvSpPr>
        <p:spPr>
          <a:xfrm>
            <a:off x="794326" y="967465"/>
            <a:ext cx="1078981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D</a:t>
            </a:r>
            <a:r>
              <a:rPr lang="en-ID" sz="1600" dirty="0" err="1"/>
              <a:t>ari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pada </a:t>
            </a:r>
            <a:r>
              <a:rPr lang="en-ID" sz="1600" dirty="0" err="1"/>
              <a:t>tabel</a:t>
            </a:r>
            <a:r>
              <a:rPr lang="en-ID" sz="1600" dirty="0"/>
              <a:t> di slide </a:t>
            </a:r>
            <a:r>
              <a:rPr lang="en-ID" sz="1600" dirty="0" err="1"/>
              <a:t>sebelumnya</a:t>
            </a:r>
            <a:r>
              <a:rPr lang="en-ID" sz="16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Mahasiswa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tertinggi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kelas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3SI1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memiliki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i="0" dirty="0" err="1">
                <a:solidFill>
                  <a:srgbClr val="000000"/>
                </a:solidFill>
                <a:latin typeface="Calibri" panose="020F0502020204030204" pitchFamily="34" charset="0"/>
              </a:rPr>
              <a:t>tinggi</a:t>
            </a:r>
            <a:r>
              <a:rPr lang="en-ID" sz="1600" b="1" i="0" dirty="0">
                <a:solidFill>
                  <a:srgbClr val="000000"/>
                </a:solidFill>
                <a:latin typeface="Calibri" panose="020F0502020204030204" pitchFamily="34" charset="0"/>
              </a:rPr>
              <a:t> badan 183 cm 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dan yang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terendah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sebesar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i="0" dirty="0">
                <a:solidFill>
                  <a:srgbClr val="000000"/>
                </a:solidFill>
                <a:latin typeface="Calibri" panose="020F0502020204030204" pitchFamily="34" charset="0"/>
              </a:rPr>
              <a:t>150 cm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i="0" dirty="0" err="1">
                <a:solidFill>
                  <a:srgbClr val="000000"/>
                </a:solidFill>
                <a:latin typeface="Calibri" panose="020F0502020204030204" pitchFamily="34" charset="0"/>
              </a:rPr>
              <a:t>berat</a:t>
            </a:r>
            <a:r>
              <a:rPr lang="en-ID" sz="1600" b="1" i="0" dirty="0">
                <a:solidFill>
                  <a:srgbClr val="000000"/>
                </a:solidFill>
                <a:latin typeface="Calibri" panose="020F0502020204030204" pitchFamily="34" charset="0"/>
              </a:rPr>
              <a:t> badan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, paling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tinggi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berada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pada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angka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i="0" dirty="0">
                <a:solidFill>
                  <a:srgbClr val="000000"/>
                </a:solidFill>
                <a:latin typeface="Calibri" panose="020F0502020204030204" pitchFamily="34" charset="0"/>
              </a:rPr>
              <a:t>90 kg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sedangkan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yang paling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rendah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berada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pada </a:t>
            </a:r>
            <a:r>
              <a:rPr lang="en-ID" sz="1600" b="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angka</a:t>
            </a:r>
            <a:r>
              <a:rPr lang="en-ID" sz="1600" b="0" i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600" b="1" i="0" dirty="0">
                <a:solidFill>
                  <a:srgbClr val="000000"/>
                </a:solidFill>
                <a:latin typeface="Calibri" panose="020F0502020204030204" pitchFamily="34" charset="0"/>
              </a:rPr>
              <a:t>45 kg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endParaRPr lang="en-ID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1" dirty="0"/>
              <a:t>Rata-rata </a:t>
            </a:r>
            <a:r>
              <a:rPr lang="en-ID" sz="1600" b="1" dirty="0" err="1"/>
              <a:t>tinggi</a:t>
            </a:r>
            <a:r>
              <a:rPr lang="en-ID" sz="1600" b="1" dirty="0"/>
              <a:t> badan dan </a:t>
            </a:r>
            <a:r>
              <a:rPr lang="en-ID" sz="1600" b="1" dirty="0" err="1"/>
              <a:t>berat</a:t>
            </a:r>
            <a:r>
              <a:rPr lang="en-ID" sz="1600" b="1" dirty="0"/>
              <a:t> badan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 3SI1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</a:t>
            </a:r>
            <a:r>
              <a:rPr lang="en-ID" sz="1600" b="1" u="none" strike="noStrike" dirty="0">
                <a:effectLst/>
              </a:rPr>
              <a:t>165,8065 cm </a:t>
            </a:r>
            <a:r>
              <a:rPr lang="en-ID" sz="1600" u="none" strike="noStrike" dirty="0">
                <a:effectLst/>
              </a:rPr>
              <a:t>dan </a:t>
            </a:r>
            <a:r>
              <a:rPr lang="en-ID" sz="1600" b="1" u="none" strike="noStrike" dirty="0">
                <a:effectLst/>
              </a:rPr>
              <a:t>58,70968 kg</a:t>
            </a:r>
            <a:r>
              <a:rPr lang="en-ID" sz="1600" u="none" strike="noStrike" dirty="0">
                <a:effectLst/>
              </a:rPr>
              <a:t>, </a:t>
            </a:r>
            <a:r>
              <a:rPr lang="en-ID" sz="1600" u="none" strike="noStrike" dirty="0" err="1">
                <a:effectLst/>
              </a:rPr>
              <a:t>serta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paling </a:t>
            </a:r>
            <a:r>
              <a:rPr lang="en-ID" sz="1600" b="1" u="none" strike="noStrike" dirty="0" err="1">
                <a:effectLst/>
              </a:rPr>
              <a:t>banyak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mahasiswa</a:t>
            </a:r>
            <a:r>
              <a:rPr lang="en-ID" sz="1600" u="none" strike="noStrike" dirty="0">
                <a:effectLst/>
              </a:rPr>
              <a:t>/</a:t>
            </a:r>
            <a:r>
              <a:rPr lang="en-ID" sz="1600" u="none" strike="noStrike" dirty="0" err="1">
                <a:effectLst/>
              </a:rPr>
              <a:t>i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dengan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tinggi</a:t>
            </a:r>
            <a:r>
              <a:rPr lang="en-ID" sz="1600" b="1" u="none" strike="noStrike" dirty="0">
                <a:effectLst/>
              </a:rPr>
              <a:t> badan 170 cm </a:t>
            </a:r>
            <a:r>
              <a:rPr lang="en-ID" sz="1600" u="none" strike="noStrike" dirty="0">
                <a:effectLst/>
              </a:rPr>
              <a:t>dan </a:t>
            </a:r>
            <a:r>
              <a:rPr lang="en-ID" sz="1600" b="1" u="none" strike="noStrike" dirty="0" err="1">
                <a:effectLst/>
              </a:rPr>
              <a:t>berat</a:t>
            </a:r>
            <a:r>
              <a:rPr lang="en-ID" sz="1600" b="1" u="none" strike="noStrike" dirty="0">
                <a:effectLst/>
              </a:rPr>
              <a:t> badan 50 kg</a:t>
            </a:r>
            <a:r>
              <a:rPr lang="en-ID" sz="1600" u="none" strike="noStrike" dirty="0">
                <a:effectLst/>
              </a:rPr>
              <a:t>.;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u="none" strike="noStrike" dirty="0" err="1">
                <a:effectLst/>
              </a:rPr>
              <a:t>Untuk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uang </a:t>
            </a:r>
            <a:r>
              <a:rPr lang="en-ID" sz="1600" b="1" u="none" strike="noStrike" dirty="0" err="1">
                <a:effectLst/>
              </a:rPr>
              <a:t>saku</a:t>
            </a:r>
            <a:r>
              <a:rPr lang="en-ID" sz="1600" b="1" dirty="0"/>
              <a:t> </a:t>
            </a:r>
            <a:r>
              <a:rPr lang="en-ID" sz="1600" dirty="0"/>
              <a:t>dan </a:t>
            </a:r>
            <a:r>
              <a:rPr lang="en-ID" sz="1600" b="1" dirty="0"/>
              <a:t>uang </a:t>
            </a:r>
            <a:r>
              <a:rPr lang="en-ID" sz="1600" b="1" dirty="0" err="1"/>
              <a:t>jajan</a:t>
            </a:r>
            <a:r>
              <a:rPr lang="en-ID" sz="1600" b="1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sebulan</a:t>
            </a:r>
            <a:r>
              <a:rPr lang="en-ID" sz="1600" dirty="0"/>
              <a:t> </a:t>
            </a:r>
            <a:r>
              <a:rPr lang="en-ID" sz="1600" dirty="0" err="1"/>
              <a:t>terakhir</a:t>
            </a:r>
            <a:r>
              <a:rPr lang="en-ID" sz="1600" dirty="0"/>
              <a:t>, </a:t>
            </a:r>
            <a:r>
              <a:rPr lang="en-ID" sz="1600" dirty="0" err="1"/>
              <a:t>mahasiswa</a:t>
            </a:r>
            <a:r>
              <a:rPr lang="en-ID" sz="1600" dirty="0"/>
              <a:t> 3SI1 </a:t>
            </a:r>
            <a:r>
              <a:rPr lang="en-ID" sz="1600" b="1" dirty="0"/>
              <a:t>rata-rata </a:t>
            </a:r>
            <a:r>
              <a:rPr lang="en-ID" sz="1600" dirty="0" err="1"/>
              <a:t>mendapat</a:t>
            </a:r>
            <a:r>
              <a:rPr lang="en-ID" sz="1600" dirty="0"/>
              <a:t> uang </a:t>
            </a:r>
            <a:r>
              <a:rPr lang="en-ID" sz="1600" dirty="0" err="1"/>
              <a:t>sebesar</a:t>
            </a:r>
            <a:r>
              <a:rPr lang="en-ID" sz="1600" dirty="0"/>
              <a:t> </a:t>
            </a:r>
            <a:r>
              <a:rPr lang="en-ID" sz="1600" b="1" dirty="0"/>
              <a:t>Rp.</a:t>
            </a:r>
            <a:r>
              <a:rPr lang="en-ID" sz="1600" b="1" u="none" strike="noStrike" dirty="0">
                <a:effectLst/>
              </a:rPr>
              <a:t>49336,52 </a:t>
            </a:r>
            <a:r>
              <a:rPr lang="en-ID" sz="1600" u="none" strike="noStrike" dirty="0">
                <a:effectLst/>
              </a:rPr>
              <a:t>dan </a:t>
            </a:r>
            <a:r>
              <a:rPr lang="en-ID" sz="1600" b="1" u="none" strike="noStrike" dirty="0">
                <a:effectLst/>
              </a:rPr>
              <a:t>Rp. 142811</a:t>
            </a:r>
            <a:r>
              <a:rPr lang="en-ID" sz="1600" u="none" strike="noStrike" dirty="0">
                <a:effectLst/>
              </a:rPr>
              <a:t>. </a:t>
            </a:r>
            <a:r>
              <a:rPr lang="en-ID" sz="1600" b="1" u="none" strike="noStrike" dirty="0">
                <a:effectLst/>
              </a:rPr>
              <a:t>Paling </a:t>
            </a:r>
            <a:r>
              <a:rPr lang="en-ID" sz="1600" b="1" u="none" strike="noStrike" dirty="0" err="1">
                <a:effectLst/>
              </a:rPr>
              <a:t>banyak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mahasiswa</a:t>
            </a:r>
            <a:r>
              <a:rPr lang="en-ID" sz="1600" u="none" strike="noStrike" dirty="0">
                <a:effectLst/>
              </a:rPr>
              <a:t> yang </a:t>
            </a:r>
            <a:r>
              <a:rPr lang="en-ID" sz="1600" u="none" strike="noStrike" dirty="0" err="1">
                <a:effectLst/>
              </a:rPr>
              <a:t>mendapat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uang </a:t>
            </a:r>
            <a:r>
              <a:rPr lang="en-ID" sz="1600" b="1" u="none" strike="noStrike" dirty="0" err="1">
                <a:effectLst/>
              </a:rPr>
              <a:t>saku</a:t>
            </a:r>
            <a:r>
              <a:rPr lang="en-ID" sz="1600" b="1" u="none" strike="noStrike" dirty="0">
                <a:effectLst/>
              </a:rPr>
              <a:t> dan uang </a:t>
            </a:r>
            <a:r>
              <a:rPr lang="en-ID" sz="1600" b="1" u="none" strike="noStrike" dirty="0" err="1">
                <a:effectLst/>
              </a:rPr>
              <a:t>jajan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sebesar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Rp.50.000</a:t>
            </a:r>
            <a:r>
              <a:rPr lang="en-ID" sz="1600" b="1" dirty="0"/>
              <a:t>;</a:t>
            </a:r>
            <a:endParaRPr lang="en-ID" sz="1600" u="none" strike="noStrike" dirty="0"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b="1" dirty="0"/>
              <a:t>uang </a:t>
            </a:r>
            <a:r>
              <a:rPr lang="en-ID" sz="1600" b="1" dirty="0" err="1"/>
              <a:t>pulsa</a:t>
            </a:r>
            <a:r>
              <a:rPr lang="en-ID" sz="1600" b="1" dirty="0"/>
              <a:t> </a:t>
            </a:r>
            <a:r>
              <a:rPr lang="en-ID" sz="1600" dirty="0"/>
              <a:t>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b="1" dirty="0" err="1"/>
              <a:t>sebulan</a:t>
            </a:r>
            <a:r>
              <a:rPr lang="en-ID" sz="1600" b="1" dirty="0"/>
              <a:t> yang </a:t>
            </a:r>
            <a:r>
              <a:rPr lang="en-ID" sz="1600" b="1" dirty="0" err="1"/>
              <a:t>lalu</a:t>
            </a:r>
            <a:r>
              <a:rPr lang="en-ID" sz="1600" b="1" dirty="0"/>
              <a:t> </a:t>
            </a:r>
            <a:r>
              <a:rPr lang="en-ID" sz="1600" dirty="0"/>
              <a:t>, </a:t>
            </a:r>
            <a:r>
              <a:rPr lang="en-ID" sz="1600" dirty="0" err="1"/>
              <a:t>mahasiswa</a:t>
            </a:r>
            <a:r>
              <a:rPr lang="en-ID" sz="1600" dirty="0"/>
              <a:t> 3SI1 </a:t>
            </a:r>
            <a:r>
              <a:rPr lang="en-ID" sz="1600" b="1" dirty="0"/>
              <a:t>rata-rata</a:t>
            </a:r>
            <a:r>
              <a:rPr lang="en-ID" sz="1600" dirty="0"/>
              <a:t> </a:t>
            </a:r>
            <a:r>
              <a:rPr lang="en-ID" sz="1600" dirty="0" err="1"/>
              <a:t>menghabiskan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</a:t>
            </a:r>
            <a:r>
              <a:rPr lang="en-ID" sz="1600" b="1" dirty="0"/>
              <a:t>Rp.</a:t>
            </a:r>
            <a:r>
              <a:rPr lang="en-ID" sz="1600" b="1" u="none" strike="noStrike" dirty="0">
                <a:effectLst/>
              </a:rPr>
              <a:t> 53267,94</a:t>
            </a:r>
            <a:r>
              <a:rPr lang="en-ID" sz="1600" u="none" strike="noStrike" dirty="0">
                <a:effectLst/>
              </a:rPr>
              <a:t>, </a:t>
            </a:r>
            <a:r>
              <a:rPr lang="en-ID" sz="1600" u="none" strike="noStrike" dirty="0" err="1">
                <a:effectLst/>
              </a:rPr>
              <a:t>dengan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besar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biaya</a:t>
            </a:r>
            <a:r>
              <a:rPr lang="en-ID" sz="1600" u="none" strike="noStrike" dirty="0">
                <a:effectLst/>
              </a:rPr>
              <a:t> yang </a:t>
            </a:r>
            <a:r>
              <a:rPr lang="en-ID" sz="1600" u="none" strike="noStrike" dirty="0" err="1">
                <a:effectLst/>
              </a:rPr>
              <a:t>sering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digunakan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sebulan</a:t>
            </a:r>
            <a:r>
              <a:rPr lang="en-ID" sz="1600" u="none" strike="noStrike" dirty="0">
                <a:effectLst/>
              </a:rPr>
              <a:t> yang </a:t>
            </a:r>
            <a:r>
              <a:rPr lang="en-ID" sz="1600" u="none" strike="noStrike" dirty="0" err="1">
                <a:effectLst/>
              </a:rPr>
              <a:t>lalu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</a:t>
            </a:r>
            <a:r>
              <a:rPr lang="en-ID" sz="1600" b="1" dirty="0"/>
              <a:t>Rp.100.000</a:t>
            </a:r>
            <a:r>
              <a:rPr lang="en-ID" sz="1600" dirty="0"/>
              <a:t>;</a:t>
            </a:r>
            <a:endParaRPr lang="en-ID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b="1" dirty="0" err="1"/>
              <a:t>waktu</a:t>
            </a:r>
            <a:r>
              <a:rPr lang="en-ID" sz="1600" b="1" dirty="0"/>
              <a:t> </a:t>
            </a:r>
            <a:r>
              <a:rPr lang="en-ID" sz="1600" b="1" dirty="0" err="1"/>
              <a:t>belajar</a:t>
            </a:r>
            <a:r>
              <a:rPr lang="en-ID" sz="1600" b="1" dirty="0"/>
              <a:t> dan </a:t>
            </a:r>
            <a:r>
              <a:rPr lang="en-ID" sz="1600" b="1" dirty="0" err="1"/>
              <a:t>waktu</a:t>
            </a:r>
            <a:r>
              <a:rPr lang="en-ID" sz="1600" b="1" dirty="0"/>
              <a:t> </a:t>
            </a:r>
            <a:r>
              <a:rPr lang="en-ID" sz="1600" b="1" dirty="0" err="1"/>
              <a:t>internetan</a:t>
            </a:r>
            <a:r>
              <a:rPr lang="en-ID" sz="1600" dirty="0"/>
              <a:t>, </a:t>
            </a:r>
            <a:r>
              <a:rPr lang="en-ID" sz="1600" dirty="0" err="1"/>
              <a:t>mahasiswa</a:t>
            </a:r>
            <a:r>
              <a:rPr lang="en-ID" sz="1600" dirty="0"/>
              <a:t> 3SI1 </a:t>
            </a:r>
            <a:r>
              <a:rPr lang="en-ID" sz="1600" b="1" dirty="0"/>
              <a:t>rata-rata</a:t>
            </a:r>
            <a:r>
              <a:rPr lang="en-ID" sz="1600" dirty="0"/>
              <a:t> </a:t>
            </a:r>
            <a:r>
              <a:rPr lang="en-ID" sz="1600" dirty="0" err="1"/>
              <a:t>menghabiskan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b="1" u="none" strike="noStrike" dirty="0">
                <a:effectLst/>
              </a:rPr>
              <a:t>2,16129</a:t>
            </a:r>
            <a:r>
              <a:rPr lang="en-ID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jam</a:t>
            </a:r>
            <a:r>
              <a:rPr lang="en-ID" sz="16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600" b="1" u="none" strike="noStrike" dirty="0">
                <a:effectLst/>
              </a:rPr>
              <a:t>9,748387 jam</a:t>
            </a:r>
            <a:r>
              <a:rPr lang="en-ID" sz="1600" u="none" strike="noStrike" dirty="0">
                <a:effectLst/>
              </a:rPr>
              <a:t>, </a:t>
            </a:r>
            <a:r>
              <a:rPr lang="en-ID" sz="1600" u="none" strike="noStrike" dirty="0" err="1">
                <a:effectLst/>
              </a:rPr>
              <a:t>dimana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waktu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terlama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u="none" strike="noStrike" dirty="0">
                <a:effectLst/>
              </a:rPr>
              <a:t>yang </a:t>
            </a:r>
            <a:r>
              <a:rPr lang="en-ID" sz="1600" u="none" strike="noStrike" dirty="0" err="1">
                <a:effectLst/>
              </a:rPr>
              <a:t>digunakan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untuk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belajar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adalah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6 jam</a:t>
            </a:r>
            <a:r>
              <a:rPr lang="en-ID" sz="1600" u="none" strike="noStrike" dirty="0">
                <a:effectLst/>
              </a:rPr>
              <a:t>, </a:t>
            </a:r>
            <a:r>
              <a:rPr lang="en-ID" sz="1600" u="none" strike="noStrike" dirty="0" err="1">
                <a:effectLst/>
              </a:rPr>
              <a:t>sedangkan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waktu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internetan</a:t>
            </a:r>
            <a:r>
              <a:rPr lang="en-ID" sz="1600" b="1" u="none" strike="noStrike" dirty="0">
                <a:effectLst/>
              </a:rPr>
              <a:t> </a:t>
            </a:r>
            <a:r>
              <a:rPr lang="en-ID" sz="1600" b="1" u="none" strike="noStrike" dirty="0" err="1">
                <a:effectLst/>
              </a:rPr>
              <a:t>terlama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yaitu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b="1" u="none" strike="noStrike" dirty="0">
                <a:effectLst/>
              </a:rPr>
              <a:t>24 jam</a:t>
            </a:r>
            <a:r>
              <a:rPr lang="en-ID" sz="1600" dirty="0"/>
              <a:t>;</a:t>
            </a:r>
            <a:endParaRPr lang="en-ID" sz="1600" u="none" strike="noStrike" dirty="0"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u="none" strike="noStrike" dirty="0">
                <a:effectLst/>
              </a:rPr>
              <a:t> Dari </a:t>
            </a:r>
            <a:r>
              <a:rPr lang="en-ID" sz="1600" u="none" strike="noStrike" dirty="0" err="1">
                <a:effectLst/>
              </a:rPr>
              <a:t>ukuran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standar</a:t>
            </a:r>
            <a:r>
              <a:rPr lang="en-ID" sz="1600" u="none" strike="noStrike" dirty="0">
                <a:effectLst/>
              </a:rPr>
              <a:t> </a:t>
            </a:r>
            <a:r>
              <a:rPr lang="en-ID" sz="1600" u="none" strike="noStrike" dirty="0" err="1">
                <a:effectLst/>
              </a:rPr>
              <a:t>deviasi</a:t>
            </a:r>
            <a:r>
              <a:rPr lang="en-ID" sz="1600" u="none" strike="noStrike" dirty="0">
                <a:effectLst/>
              </a:rPr>
              <a:t> masing-masing </a:t>
            </a:r>
            <a:r>
              <a:rPr lang="en-ID" sz="1600" u="none" strike="noStrike" dirty="0" err="1">
                <a:effectLst/>
              </a:rPr>
              <a:t>variabel</a:t>
            </a:r>
            <a:r>
              <a:rPr lang="en-ID" sz="1600" dirty="0"/>
              <a:t>,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lihat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terbesar</a:t>
            </a:r>
            <a:r>
              <a:rPr lang="en-ID" sz="1600" dirty="0"/>
              <a:t> </a:t>
            </a:r>
            <a:r>
              <a:rPr lang="en-ID" sz="1600" dirty="0" err="1"/>
              <a:t>berada</a:t>
            </a:r>
            <a:r>
              <a:rPr lang="en-ID" sz="1600" dirty="0"/>
              <a:t> pada </a:t>
            </a:r>
            <a:r>
              <a:rPr lang="en-ID" sz="1600" dirty="0" err="1"/>
              <a:t>atribut</a:t>
            </a:r>
            <a:r>
              <a:rPr lang="en-ID" sz="1600" dirty="0"/>
              <a:t> </a:t>
            </a:r>
            <a:r>
              <a:rPr lang="en-ID" sz="1600" b="1" dirty="0"/>
              <a:t>uang </a:t>
            </a:r>
            <a:r>
              <a:rPr lang="en-ID" sz="1600" b="1" dirty="0" err="1"/>
              <a:t>jajan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</a:t>
            </a:r>
            <a:r>
              <a:rPr lang="en-ID" sz="1600" b="1" u="none" strike="noStrike" dirty="0">
                <a:effectLst/>
              </a:rPr>
              <a:t>142811</a:t>
            </a:r>
            <a:r>
              <a:rPr lang="en-ID" sz="1600" dirty="0"/>
              <a:t>, </a:t>
            </a:r>
            <a:r>
              <a:rPr lang="en-ID" sz="1600" dirty="0" err="1"/>
              <a:t>menandakan</a:t>
            </a:r>
            <a:r>
              <a:rPr lang="en-ID" sz="1600" dirty="0"/>
              <a:t> </a:t>
            </a:r>
            <a:r>
              <a:rPr lang="en-ID" sz="1600" dirty="0" err="1"/>
              <a:t>bahwaatribut</a:t>
            </a:r>
            <a:r>
              <a:rPr lang="en-ID" sz="1600" dirty="0"/>
              <a:t> uang </a:t>
            </a:r>
            <a:r>
              <a:rPr lang="en-ID" sz="1600" dirty="0" err="1"/>
              <a:t>jajan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eror</a:t>
            </a:r>
            <a:r>
              <a:rPr lang="en-ID" sz="1600" dirty="0"/>
              <a:t>/bias yang </a:t>
            </a:r>
            <a:r>
              <a:rPr lang="en-ID" sz="1600" dirty="0" err="1"/>
              <a:t>tinggi</a:t>
            </a:r>
            <a:r>
              <a:rPr lang="en-ID" sz="1600" dirty="0"/>
              <a:t>.</a:t>
            </a:r>
            <a:endParaRPr lang="en-ID" sz="1600" b="1" i="1" u="none" strike="noStrike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7F174D00-DC57-4A8E-B27C-8A2E2688A24A}"/>
              </a:ext>
            </a:extLst>
          </p:cNvPr>
          <p:cNvSpPr txBox="1">
            <a:spLocks/>
          </p:cNvSpPr>
          <p:nvPr/>
        </p:nvSpPr>
        <p:spPr>
          <a:xfrm>
            <a:off x="3048104" y="459688"/>
            <a:ext cx="60957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Statistik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Deskriptif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2)</a:t>
            </a:r>
          </a:p>
        </p:txBody>
      </p:sp>
    </p:spTree>
    <p:extLst>
      <p:ext uri="{BB962C8B-B14F-4D97-AF65-F5344CB8AC3E}">
        <p14:creationId xmlns:p14="http://schemas.microsoft.com/office/powerpoint/2010/main" val="3252184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B2FFC8-D429-4F91-9963-2A1C5F6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75" y="952470"/>
            <a:ext cx="6973692" cy="5811411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CD3F0A3-EEE6-4AEC-BBB6-81F787C83140}"/>
              </a:ext>
            </a:extLst>
          </p:cNvPr>
          <p:cNvSpPr txBox="1">
            <a:spLocks/>
          </p:cNvSpPr>
          <p:nvPr/>
        </p:nvSpPr>
        <p:spPr>
          <a:xfrm>
            <a:off x="749667" y="1196080"/>
            <a:ext cx="10685046" cy="80395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Berdasarkan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proporsi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mahasiswa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laki-laki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mahasiswi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perempuan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3SI1,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proporsi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(</a:t>
            </a:r>
            <a:r>
              <a:rPr lang="en-US" sz="1600" dirty="0" err="1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gambar</a:t>
            </a:r>
            <a:r>
              <a:rPr lang="en-US" sz="1600" dirty="0">
                <a:solidFill>
                  <a:srgbClr val="3E3E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2.1).</a:t>
            </a:r>
          </a:p>
        </p:txBody>
      </p:sp>
      <p:sp>
        <p:nvSpPr>
          <p:cNvPr id="12" name="Graphic 26">
            <a:extLst>
              <a:ext uri="{FF2B5EF4-FFF2-40B4-BE49-F238E27FC236}">
                <a16:creationId xmlns:a16="http://schemas.microsoft.com/office/drawing/2014/main" id="{B13455C4-B637-4A74-9705-83D97BC388FF}"/>
              </a:ext>
            </a:extLst>
          </p:cNvPr>
          <p:cNvSpPr/>
          <p:nvPr/>
        </p:nvSpPr>
        <p:spPr>
          <a:xfrm>
            <a:off x="10747852" y="-33094"/>
            <a:ext cx="1714024" cy="985564"/>
          </a:xfrm>
          <a:custGeom>
            <a:avLst/>
            <a:gdLst>
              <a:gd name="connsiteX0" fmla="*/ 6466437 w 7620000"/>
              <a:gd name="connsiteY0" fmla="*/ 4389034 h 4381500"/>
              <a:gd name="connsiteX1" fmla="*/ 5783685 w 7620000"/>
              <a:gd name="connsiteY1" fmla="*/ 4249588 h 4381500"/>
              <a:gd name="connsiteX2" fmla="*/ 5734155 w 7620000"/>
              <a:gd name="connsiteY2" fmla="*/ 3205934 h 4381500"/>
              <a:gd name="connsiteX3" fmla="*/ 5399446 w 7620000"/>
              <a:gd name="connsiteY3" fmla="*/ 1357608 h 4381500"/>
              <a:gd name="connsiteX4" fmla="*/ 4086234 w 7620000"/>
              <a:gd name="connsiteY4" fmla="*/ 2203523 h 4381500"/>
              <a:gd name="connsiteX5" fmla="*/ 3551882 w 7620000"/>
              <a:gd name="connsiteY5" fmla="*/ 2827506 h 4381500"/>
              <a:gd name="connsiteX6" fmla="*/ 2968571 w 7620000"/>
              <a:gd name="connsiteY6" fmla="*/ 2947235 h 4381500"/>
              <a:gd name="connsiteX7" fmla="*/ 2761688 w 7620000"/>
              <a:gd name="connsiteY7" fmla="*/ 2709491 h 4381500"/>
              <a:gd name="connsiteX8" fmla="*/ 3068774 w 7620000"/>
              <a:gd name="connsiteY8" fmla="*/ 1782137 h 4381500"/>
              <a:gd name="connsiteX9" fmla="*/ 3353571 w 7620000"/>
              <a:gd name="connsiteY9" fmla="*/ 967083 h 4381500"/>
              <a:gd name="connsiteX10" fmla="*/ 3182121 w 7620000"/>
              <a:gd name="connsiteY10" fmla="*/ 805920 h 4381500"/>
              <a:gd name="connsiteX11" fmla="*/ 2480034 w 7620000"/>
              <a:gd name="connsiteY11" fmla="*/ 1023090 h 4381500"/>
              <a:gd name="connsiteX12" fmla="*/ 1691554 w 7620000"/>
              <a:gd name="connsiteY12" fmla="*/ 1399994 h 4381500"/>
              <a:gd name="connsiteX13" fmla="*/ 533886 w 7620000"/>
              <a:gd name="connsiteY13" fmla="*/ 708384 h 4381500"/>
              <a:gd name="connsiteX14" fmla="*/ 8201 w 7620000"/>
              <a:gd name="connsiteY14" fmla="*/ 74304 h 4381500"/>
              <a:gd name="connsiteX15" fmla="*/ 20964 w 7620000"/>
              <a:gd name="connsiteY15" fmla="*/ 8201 h 4381500"/>
              <a:gd name="connsiteX16" fmla="*/ 87068 w 7620000"/>
              <a:gd name="connsiteY16" fmla="*/ 20964 h 4381500"/>
              <a:gd name="connsiteX17" fmla="*/ 1699365 w 7620000"/>
              <a:gd name="connsiteY17" fmla="*/ 1305125 h 4381500"/>
              <a:gd name="connsiteX18" fmla="*/ 2409930 w 7620000"/>
              <a:gd name="connsiteY18" fmla="*/ 958605 h 4381500"/>
              <a:gd name="connsiteX19" fmla="*/ 3218698 w 7620000"/>
              <a:gd name="connsiteY19" fmla="*/ 718099 h 4381500"/>
              <a:gd name="connsiteX20" fmla="*/ 3443583 w 7620000"/>
              <a:gd name="connsiteY20" fmla="*/ 936317 h 4381500"/>
              <a:gd name="connsiteX21" fmla="*/ 3151641 w 7620000"/>
              <a:gd name="connsiteY21" fmla="*/ 1829095 h 4381500"/>
              <a:gd name="connsiteX22" fmla="*/ 2853033 w 7620000"/>
              <a:gd name="connsiteY22" fmla="*/ 2682821 h 4381500"/>
              <a:gd name="connsiteX23" fmla="*/ 3013148 w 7620000"/>
              <a:gd name="connsiteY23" fmla="*/ 2863129 h 4381500"/>
              <a:gd name="connsiteX24" fmla="*/ 4010034 w 7620000"/>
              <a:gd name="connsiteY24" fmla="*/ 2146278 h 4381500"/>
              <a:gd name="connsiteX25" fmla="*/ 4655163 w 7620000"/>
              <a:gd name="connsiteY25" fmla="*/ 1411614 h 4381500"/>
              <a:gd name="connsiteX26" fmla="*/ 5440023 w 7620000"/>
              <a:gd name="connsiteY26" fmla="*/ 1271502 h 4381500"/>
              <a:gd name="connsiteX27" fmla="*/ 5828071 w 7620000"/>
              <a:gd name="connsiteY27" fmla="*/ 3221460 h 4381500"/>
              <a:gd name="connsiteX28" fmla="*/ 5836834 w 7620000"/>
              <a:gd name="connsiteY28" fmla="*/ 4170626 h 4381500"/>
              <a:gd name="connsiteX29" fmla="*/ 7562002 w 7620000"/>
              <a:gd name="connsiteY29" fmla="*/ 4163673 h 4381500"/>
              <a:gd name="connsiteX30" fmla="*/ 7618867 w 7620000"/>
              <a:gd name="connsiteY30" fmla="*/ 4199773 h 4381500"/>
              <a:gd name="connsiteX31" fmla="*/ 7582767 w 7620000"/>
              <a:gd name="connsiteY31" fmla="*/ 4256637 h 4381500"/>
              <a:gd name="connsiteX32" fmla="*/ 6466437 w 7620000"/>
              <a:gd name="connsiteY32" fmla="*/ 4389034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0000" h="4381500">
                <a:moveTo>
                  <a:pt x="6466437" y="4389034"/>
                </a:moveTo>
                <a:cubicBezTo>
                  <a:pt x="6195355" y="4389034"/>
                  <a:pt x="5939133" y="4354363"/>
                  <a:pt x="5783685" y="4249588"/>
                </a:cubicBezTo>
                <a:cubicBezTo>
                  <a:pt x="5584232" y="4115191"/>
                  <a:pt x="5650335" y="3713902"/>
                  <a:pt x="5734155" y="3205934"/>
                </a:cubicBezTo>
                <a:cubicBezTo>
                  <a:pt x="5849407" y="2507085"/>
                  <a:pt x="5992758" y="1637452"/>
                  <a:pt x="5399446" y="1357608"/>
                </a:cubicBezTo>
                <a:cubicBezTo>
                  <a:pt x="4899860" y="1121959"/>
                  <a:pt x="4486189" y="1671837"/>
                  <a:pt x="4086234" y="2203523"/>
                </a:cubicBezTo>
                <a:cubicBezTo>
                  <a:pt x="3903069" y="2446982"/>
                  <a:pt x="3730095" y="2677011"/>
                  <a:pt x="3551882" y="2827506"/>
                </a:cubicBezTo>
                <a:cubicBezTo>
                  <a:pt x="3341856" y="3004957"/>
                  <a:pt x="3151070" y="3044104"/>
                  <a:pt x="2968571" y="2947235"/>
                </a:cubicBezTo>
                <a:cubicBezTo>
                  <a:pt x="2860653" y="2889894"/>
                  <a:pt x="2791025" y="2809980"/>
                  <a:pt x="2761688" y="2709491"/>
                </a:cubicBezTo>
                <a:cubicBezTo>
                  <a:pt x="2687774" y="2456507"/>
                  <a:pt x="2881512" y="2113702"/>
                  <a:pt x="3068774" y="1782137"/>
                </a:cubicBezTo>
                <a:cubicBezTo>
                  <a:pt x="3241462" y="1476575"/>
                  <a:pt x="3419961" y="1160631"/>
                  <a:pt x="3353571" y="967083"/>
                </a:cubicBezTo>
                <a:cubicBezTo>
                  <a:pt x="3329473" y="896788"/>
                  <a:pt x="3273371" y="844020"/>
                  <a:pt x="3182121" y="805920"/>
                </a:cubicBezTo>
                <a:cubicBezTo>
                  <a:pt x="2819791" y="654567"/>
                  <a:pt x="2669867" y="817159"/>
                  <a:pt x="2480034" y="1023090"/>
                </a:cubicBezTo>
                <a:cubicBezTo>
                  <a:pt x="2302583" y="1215590"/>
                  <a:pt x="2101415" y="1433808"/>
                  <a:pt x="1691554" y="1399994"/>
                </a:cubicBezTo>
                <a:cubicBezTo>
                  <a:pt x="1343987" y="1371419"/>
                  <a:pt x="954510" y="1138628"/>
                  <a:pt x="533886" y="708384"/>
                </a:cubicBezTo>
                <a:cubicBezTo>
                  <a:pt x="223752" y="391106"/>
                  <a:pt x="10296" y="77448"/>
                  <a:pt x="8201" y="74304"/>
                </a:cubicBezTo>
                <a:cubicBezTo>
                  <a:pt x="-6563" y="52587"/>
                  <a:pt x="-848" y="22965"/>
                  <a:pt x="20964" y="8201"/>
                </a:cubicBezTo>
                <a:cubicBezTo>
                  <a:pt x="42777" y="-6563"/>
                  <a:pt x="72399" y="-848"/>
                  <a:pt x="87068" y="20964"/>
                </a:cubicBezTo>
                <a:cubicBezTo>
                  <a:pt x="95355" y="33156"/>
                  <a:pt x="921934" y="1241117"/>
                  <a:pt x="1699365" y="1305125"/>
                </a:cubicBezTo>
                <a:cubicBezTo>
                  <a:pt x="2063029" y="1335033"/>
                  <a:pt x="2239337" y="1143676"/>
                  <a:pt x="2409930" y="958605"/>
                </a:cubicBezTo>
                <a:cubicBezTo>
                  <a:pt x="2599191" y="753342"/>
                  <a:pt x="2794930" y="541125"/>
                  <a:pt x="3218698" y="718099"/>
                </a:cubicBezTo>
                <a:cubicBezTo>
                  <a:pt x="3334902" y="766677"/>
                  <a:pt x="3410531" y="840019"/>
                  <a:pt x="3443583" y="936317"/>
                </a:cubicBezTo>
                <a:cubicBezTo>
                  <a:pt x="3523783" y="1170251"/>
                  <a:pt x="3342999" y="1490291"/>
                  <a:pt x="3151641" y="1829095"/>
                </a:cubicBezTo>
                <a:cubicBezTo>
                  <a:pt x="2974095" y="2143420"/>
                  <a:pt x="2790453" y="2468508"/>
                  <a:pt x="2853033" y="2682821"/>
                </a:cubicBezTo>
                <a:cubicBezTo>
                  <a:pt x="2875226" y="2758735"/>
                  <a:pt x="2927613" y="2817695"/>
                  <a:pt x="3013148" y="2863129"/>
                </a:cubicBezTo>
                <a:cubicBezTo>
                  <a:pt x="3340141" y="3036770"/>
                  <a:pt x="3665515" y="2604240"/>
                  <a:pt x="4010034" y="2146278"/>
                </a:cubicBezTo>
                <a:cubicBezTo>
                  <a:pt x="4213965" y="1875196"/>
                  <a:pt x="4424848" y="1594875"/>
                  <a:pt x="4655163" y="1411614"/>
                </a:cubicBezTo>
                <a:cubicBezTo>
                  <a:pt x="4926149" y="1195968"/>
                  <a:pt x="5182848" y="1150153"/>
                  <a:pt x="5440023" y="1271502"/>
                </a:cubicBezTo>
                <a:cubicBezTo>
                  <a:pt x="6098391" y="1582017"/>
                  <a:pt x="5948467" y="2491083"/>
                  <a:pt x="5828071" y="3221460"/>
                </a:cubicBezTo>
                <a:cubicBezTo>
                  <a:pt x="5756062" y="3657991"/>
                  <a:pt x="5688054" y="4070423"/>
                  <a:pt x="5836834" y="4170626"/>
                </a:cubicBezTo>
                <a:cubicBezTo>
                  <a:pt x="6252981" y="4451137"/>
                  <a:pt x="7548953" y="4166530"/>
                  <a:pt x="7562002" y="4163673"/>
                </a:cubicBezTo>
                <a:cubicBezTo>
                  <a:pt x="7587720" y="4157958"/>
                  <a:pt x="7613152" y="4174150"/>
                  <a:pt x="7618867" y="4199773"/>
                </a:cubicBezTo>
                <a:cubicBezTo>
                  <a:pt x="7624581" y="4225395"/>
                  <a:pt x="7608389" y="4250922"/>
                  <a:pt x="7582767" y="4256637"/>
                </a:cubicBezTo>
                <a:cubicBezTo>
                  <a:pt x="7546858" y="4264543"/>
                  <a:pt x="6979929" y="4388939"/>
                  <a:pt x="6466437" y="4389034"/>
                </a:cubicBezTo>
                <a:close/>
              </a:path>
            </a:pathLst>
          </a:custGeom>
          <a:solidFill>
            <a:srgbClr val="002D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21">
            <a:extLst>
              <a:ext uri="{FF2B5EF4-FFF2-40B4-BE49-F238E27FC236}">
                <a16:creationId xmlns:a16="http://schemas.microsoft.com/office/drawing/2014/main" id="{9AEBB480-4B94-4D0F-96F5-AE9EF97F4EE1}"/>
              </a:ext>
            </a:extLst>
          </p:cNvPr>
          <p:cNvGrpSpPr/>
          <p:nvPr/>
        </p:nvGrpSpPr>
        <p:grpSpPr>
          <a:xfrm rot="11560424">
            <a:off x="-450749" y="5593926"/>
            <a:ext cx="2184585" cy="1321077"/>
            <a:chOff x="425672" y="0"/>
            <a:chExt cx="11340655" cy="6858000"/>
          </a:xfrm>
          <a:solidFill>
            <a:srgbClr val="002DD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FCE650-F2A5-4583-901B-5F6AFBE413FD}"/>
                </a:ext>
              </a:extLst>
            </p:cNvPr>
            <p:cNvSpPr/>
            <p:nvPr/>
          </p:nvSpPr>
          <p:spPr>
            <a:xfrm>
              <a:off x="425650" y="-15"/>
              <a:ext cx="11340655" cy="6858000"/>
            </a:xfrm>
            <a:custGeom>
              <a:avLst/>
              <a:gdLst>
                <a:gd name="connsiteX0" fmla="*/ 9400565 w 11340655"/>
                <a:gd name="connsiteY0" fmla="*/ 6858107 h 6858000"/>
                <a:gd name="connsiteX1" fmla="*/ 9392154 w 11340655"/>
                <a:gd name="connsiteY1" fmla="*/ 6858015 h 6858000"/>
                <a:gd name="connsiteX2" fmla="*/ 8616979 w 11340655"/>
                <a:gd name="connsiteY2" fmla="*/ 5960652 h 6858000"/>
                <a:gd name="connsiteX3" fmla="*/ 7807698 w 11340655"/>
                <a:gd name="connsiteY3" fmla="*/ 5083253 h 6858000"/>
                <a:gd name="connsiteX4" fmla="*/ 6793416 w 11340655"/>
                <a:gd name="connsiteY4" fmla="*/ 5894475 h 6858000"/>
                <a:gd name="connsiteX5" fmla="*/ 6031180 w 11340655"/>
                <a:gd name="connsiteY5" fmla="*/ 6638873 h 6858000"/>
                <a:gd name="connsiteX6" fmla="*/ 5132801 w 11340655"/>
                <a:gd name="connsiteY6" fmla="*/ 6608927 h 6858000"/>
                <a:gd name="connsiteX7" fmla="*/ 4934085 w 11340655"/>
                <a:gd name="connsiteY7" fmla="*/ 6297452 h 6858000"/>
                <a:gd name="connsiteX8" fmla="*/ 5650848 w 11340655"/>
                <a:gd name="connsiteY8" fmla="*/ 4891654 h 6858000"/>
                <a:gd name="connsiteX9" fmla="*/ 6454675 w 11340655"/>
                <a:gd name="connsiteY9" fmla="*/ 3167819 h 6858000"/>
                <a:gd name="connsiteX10" fmla="*/ 5926739 w 11340655"/>
                <a:gd name="connsiteY10" fmla="*/ 2648571 h 6858000"/>
                <a:gd name="connsiteX11" fmla="*/ 3757966 w 11340655"/>
                <a:gd name="connsiteY11" fmla="*/ 2589233 h 6858000"/>
                <a:gd name="connsiteX12" fmla="*/ 2587854 w 11340655"/>
                <a:gd name="connsiteY12" fmla="*/ 2825012 h 6858000"/>
                <a:gd name="connsiteX13" fmla="*/ 1578101 w 11340655"/>
                <a:gd name="connsiteY13" fmla="*/ 2650327 h 6858000"/>
                <a:gd name="connsiteX14" fmla="*/ 462151 w 11340655"/>
                <a:gd name="connsiteY14" fmla="*/ 1955746 h 6858000"/>
                <a:gd name="connsiteX15" fmla="*/ 42815 w 11340655"/>
                <a:gd name="connsiteY15" fmla="*/ 1085741 h 6858000"/>
                <a:gd name="connsiteX16" fmla="*/ 78769 w 11340655"/>
                <a:gd name="connsiteY16" fmla="*/ 32641 h 6858000"/>
                <a:gd name="connsiteX17" fmla="*/ 136535 w 11340655"/>
                <a:gd name="connsiteY17" fmla="*/ 2048 h 6858000"/>
                <a:gd name="connsiteX18" fmla="*/ 167128 w 11340655"/>
                <a:gd name="connsiteY18" fmla="*/ 59814 h 6858000"/>
                <a:gd name="connsiteX19" fmla="*/ 134317 w 11340655"/>
                <a:gd name="connsiteY19" fmla="*/ 1071231 h 6858000"/>
                <a:gd name="connsiteX20" fmla="*/ 1606753 w 11340655"/>
                <a:gd name="connsiteY20" fmla="*/ 2562430 h 6858000"/>
                <a:gd name="connsiteX21" fmla="*/ 3729129 w 11340655"/>
                <a:gd name="connsiteY21" fmla="*/ 2501521 h 6858000"/>
                <a:gd name="connsiteX22" fmla="*/ 4688694 w 11340655"/>
                <a:gd name="connsiteY22" fmla="*/ 2284690 h 6858000"/>
                <a:gd name="connsiteX23" fmla="*/ 5964634 w 11340655"/>
                <a:gd name="connsiteY23" fmla="*/ 2564186 h 6858000"/>
                <a:gd name="connsiteX24" fmla="*/ 6544421 w 11340655"/>
                <a:gd name="connsiteY24" fmla="*/ 3144528 h 6858000"/>
                <a:gd name="connsiteX25" fmla="*/ 5725158 w 11340655"/>
                <a:gd name="connsiteY25" fmla="*/ 4947017 h 6858000"/>
                <a:gd name="connsiteX26" fmla="*/ 5025772 w 11340655"/>
                <a:gd name="connsiteY26" fmla="*/ 6283588 h 6858000"/>
                <a:gd name="connsiteX27" fmla="*/ 5187424 w 11340655"/>
                <a:gd name="connsiteY27" fmla="*/ 6534062 h 6858000"/>
                <a:gd name="connsiteX28" fmla="*/ 5983026 w 11340655"/>
                <a:gd name="connsiteY28" fmla="*/ 6560126 h 6858000"/>
                <a:gd name="connsiteX29" fmla="*/ 6723358 w 11340655"/>
                <a:gd name="connsiteY29" fmla="*/ 5834491 h 6858000"/>
                <a:gd name="connsiteX30" fmla="*/ 7799379 w 11340655"/>
                <a:gd name="connsiteY30" fmla="*/ 4991197 h 6858000"/>
                <a:gd name="connsiteX31" fmla="*/ 8371311 w 11340655"/>
                <a:gd name="connsiteY31" fmla="*/ 5269306 h 6858000"/>
                <a:gd name="connsiteX32" fmla="*/ 8702658 w 11340655"/>
                <a:gd name="connsiteY32" fmla="*/ 5925530 h 6858000"/>
                <a:gd name="connsiteX33" fmla="*/ 9394465 w 11340655"/>
                <a:gd name="connsiteY33" fmla="*/ 6765589 h 6858000"/>
                <a:gd name="connsiteX34" fmla="*/ 10602286 w 11340655"/>
                <a:gd name="connsiteY34" fmla="*/ 5328089 h 6858000"/>
                <a:gd name="connsiteX35" fmla="*/ 11254074 w 11340655"/>
                <a:gd name="connsiteY35" fmla="*/ 3856392 h 6858000"/>
                <a:gd name="connsiteX36" fmla="*/ 11313596 w 11340655"/>
                <a:gd name="connsiteY36" fmla="*/ 3829311 h 6858000"/>
                <a:gd name="connsiteX37" fmla="*/ 11340677 w 11340655"/>
                <a:gd name="connsiteY37" fmla="*/ 3888833 h 6858000"/>
                <a:gd name="connsiteX38" fmla="*/ 10684638 w 11340655"/>
                <a:gd name="connsiteY38" fmla="*/ 5370143 h 6858000"/>
                <a:gd name="connsiteX39" fmla="*/ 9400565 w 11340655"/>
                <a:gd name="connsiteY39" fmla="*/ 685810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0655" h="6858000">
                  <a:moveTo>
                    <a:pt x="9400565" y="6858107"/>
                  </a:moveTo>
                  <a:cubicBezTo>
                    <a:pt x="9397792" y="6858107"/>
                    <a:pt x="9395020" y="6858107"/>
                    <a:pt x="9392154" y="6858015"/>
                  </a:cubicBezTo>
                  <a:cubicBezTo>
                    <a:pt x="8981137" y="6848495"/>
                    <a:pt x="8796008" y="6397087"/>
                    <a:pt x="8616979" y="5960652"/>
                  </a:cubicBezTo>
                  <a:cubicBezTo>
                    <a:pt x="8423439" y="5488818"/>
                    <a:pt x="8240713" y="5043048"/>
                    <a:pt x="7807698" y="5083253"/>
                  </a:cubicBezTo>
                  <a:cubicBezTo>
                    <a:pt x="7457589" y="5115695"/>
                    <a:pt x="7119957" y="5511647"/>
                    <a:pt x="6793416" y="5894475"/>
                  </a:cubicBezTo>
                  <a:cubicBezTo>
                    <a:pt x="6550428" y="6179332"/>
                    <a:pt x="6299215" y="6473893"/>
                    <a:pt x="6031180" y="6638873"/>
                  </a:cubicBezTo>
                  <a:cubicBezTo>
                    <a:pt x="5719058" y="6830934"/>
                    <a:pt x="5425236" y="6821137"/>
                    <a:pt x="5132801" y="6608927"/>
                  </a:cubicBezTo>
                  <a:cubicBezTo>
                    <a:pt x="5019856" y="6526945"/>
                    <a:pt x="4952940" y="6422135"/>
                    <a:pt x="4934085" y="6297452"/>
                  </a:cubicBezTo>
                  <a:cubicBezTo>
                    <a:pt x="4877705" y="5925438"/>
                    <a:pt x="5253232" y="5423288"/>
                    <a:pt x="5650848" y="4891654"/>
                  </a:cubicBezTo>
                  <a:cubicBezTo>
                    <a:pt x="6107616" y="4280904"/>
                    <a:pt x="6580005" y="3649358"/>
                    <a:pt x="6454675" y="3167819"/>
                  </a:cubicBezTo>
                  <a:cubicBezTo>
                    <a:pt x="6398481" y="2951820"/>
                    <a:pt x="6225737" y="2781941"/>
                    <a:pt x="5926739" y="2648571"/>
                  </a:cubicBezTo>
                  <a:cubicBezTo>
                    <a:pt x="4926968" y="2202708"/>
                    <a:pt x="4359104" y="2390425"/>
                    <a:pt x="3757966" y="2589233"/>
                  </a:cubicBezTo>
                  <a:cubicBezTo>
                    <a:pt x="3405176" y="2705875"/>
                    <a:pt x="3044993" y="2824919"/>
                    <a:pt x="2587854" y="2825012"/>
                  </a:cubicBezTo>
                  <a:cubicBezTo>
                    <a:pt x="2297914" y="2825012"/>
                    <a:pt x="1968970" y="2777135"/>
                    <a:pt x="1578101" y="2650327"/>
                  </a:cubicBezTo>
                  <a:cubicBezTo>
                    <a:pt x="1101923" y="2495883"/>
                    <a:pt x="726489" y="2262230"/>
                    <a:pt x="462151" y="1955746"/>
                  </a:cubicBezTo>
                  <a:cubicBezTo>
                    <a:pt x="249849" y="1709708"/>
                    <a:pt x="108807" y="1416996"/>
                    <a:pt x="42815" y="1085741"/>
                  </a:cubicBezTo>
                  <a:cubicBezTo>
                    <a:pt x="-68928" y="523977"/>
                    <a:pt x="72669" y="52512"/>
                    <a:pt x="78769" y="32641"/>
                  </a:cubicBezTo>
                  <a:cubicBezTo>
                    <a:pt x="86255" y="8241"/>
                    <a:pt x="112134" y="-5439"/>
                    <a:pt x="136535" y="2048"/>
                  </a:cubicBezTo>
                  <a:cubicBezTo>
                    <a:pt x="160935" y="9534"/>
                    <a:pt x="174614" y="35414"/>
                    <a:pt x="167128" y="59814"/>
                  </a:cubicBezTo>
                  <a:cubicBezTo>
                    <a:pt x="165279" y="65914"/>
                    <a:pt x="25993" y="532573"/>
                    <a:pt x="134317" y="1071231"/>
                  </a:cubicBezTo>
                  <a:cubicBezTo>
                    <a:pt x="278963" y="1790766"/>
                    <a:pt x="774366" y="2292454"/>
                    <a:pt x="1606753" y="2562430"/>
                  </a:cubicBezTo>
                  <a:cubicBezTo>
                    <a:pt x="2585174" y="2879728"/>
                    <a:pt x="3166717" y="2687482"/>
                    <a:pt x="3729129" y="2501521"/>
                  </a:cubicBezTo>
                  <a:cubicBezTo>
                    <a:pt x="4040512" y="2398559"/>
                    <a:pt x="4334518" y="2301327"/>
                    <a:pt x="4688694" y="2284690"/>
                  </a:cubicBezTo>
                  <a:cubicBezTo>
                    <a:pt x="5089361" y="2265835"/>
                    <a:pt x="5494833" y="2354656"/>
                    <a:pt x="5964634" y="2564186"/>
                  </a:cubicBezTo>
                  <a:cubicBezTo>
                    <a:pt x="6290990" y="2709756"/>
                    <a:pt x="6480647" y="2899599"/>
                    <a:pt x="6544421" y="3144528"/>
                  </a:cubicBezTo>
                  <a:cubicBezTo>
                    <a:pt x="6680934" y="3669045"/>
                    <a:pt x="6195051" y="4318706"/>
                    <a:pt x="5725158" y="4947017"/>
                  </a:cubicBezTo>
                  <a:cubicBezTo>
                    <a:pt x="5339465" y="5462662"/>
                    <a:pt x="4975214" y="5949838"/>
                    <a:pt x="5025772" y="6283588"/>
                  </a:cubicBezTo>
                  <a:cubicBezTo>
                    <a:pt x="5041022" y="6384332"/>
                    <a:pt x="5093889" y="6466221"/>
                    <a:pt x="5187424" y="6534062"/>
                  </a:cubicBezTo>
                  <a:cubicBezTo>
                    <a:pt x="5449729" y="6724459"/>
                    <a:pt x="5702606" y="6732685"/>
                    <a:pt x="5983026" y="6560126"/>
                  </a:cubicBezTo>
                  <a:cubicBezTo>
                    <a:pt x="6238676" y="6402817"/>
                    <a:pt x="6485084" y="6113894"/>
                    <a:pt x="6723358" y="5834491"/>
                  </a:cubicBezTo>
                  <a:cubicBezTo>
                    <a:pt x="7077441" y="5419314"/>
                    <a:pt x="7411930" y="5027150"/>
                    <a:pt x="7799379" y="4991197"/>
                  </a:cubicBezTo>
                  <a:cubicBezTo>
                    <a:pt x="8025915" y="4970216"/>
                    <a:pt x="8212985" y="5061164"/>
                    <a:pt x="8371311" y="5269306"/>
                  </a:cubicBezTo>
                  <a:cubicBezTo>
                    <a:pt x="8506530" y="5447134"/>
                    <a:pt x="8606257" y="5690306"/>
                    <a:pt x="8702658" y="5925530"/>
                  </a:cubicBezTo>
                  <a:cubicBezTo>
                    <a:pt x="8878082" y="6353370"/>
                    <a:pt x="9043801" y="6757455"/>
                    <a:pt x="9394465" y="6765589"/>
                  </a:cubicBezTo>
                  <a:cubicBezTo>
                    <a:pt x="9700673" y="6772613"/>
                    <a:pt x="10118160" y="6275639"/>
                    <a:pt x="10602286" y="5328089"/>
                  </a:cubicBezTo>
                  <a:cubicBezTo>
                    <a:pt x="10973469" y="4601714"/>
                    <a:pt x="11251301" y="3863786"/>
                    <a:pt x="11254074" y="3856392"/>
                  </a:cubicBezTo>
                  <a:cubicBezTo>
                    <a:pt x="11263039" y="3832546"/>
                    <a:pt x="11289658" y="3820346"/>
                    <a:pt x="11313596" y="3829311"/>
                  </a:cubicBezTo>
                  <a:cubicBezTo>
                    <a:pt x="11337442" y="3838276"/>
                    <a:pt x="11349642" y="3864895"/>
                    <a:pt x="11340677" y="3888833"/>
                  </a:cubicBezTo>
                  <a:cubicBezTo>
                    <a:pt x="11337904" y="3896227"/>
                    <a:pt x="11058131" y="4639147"/>
                    <a:pt x="10684638" y="5370143"/>
                  </a:cubicBezTo>
                  <a:cubicBezTo>
                    <a:pt x="10179901" y="6357621"/>
                    <a:pt x="9747995" y="6858107"/>
                    <a:pt x="9400565" y="6858107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DC8B39-5C91-428D-A3E3-67440CDB8D91}"/>
                </a:ext>
              </a:extLst>
            </p:cNvPr>
            <p:cNvSpPr/>
            <p:nvPr/>
          </p:nvSpPr>
          <p:spPr>
            <a:xfrm>
              <a:off x="1305559" y="-2"/>
              <a:ext cx="10462609" cy="6211019"/>
            </a:xfrm>
            <a:custGeom>
              <a:avLst/>
              <a:gdLst>
                <a:gd name="connsiteX0" fmla="*/ 8578052 w 10462609"/>
                <a:gd name="connsiteY0" fmla="*/ 6211022 h 6211018"/>
                <a:gd name="connsiteX1" fmla="*/ 8011482 w 10462609"/>
                <a:gd name="connsiteY1" fmla="*/ 5558865 h 6211018"/>
                <a:gd name="connsiteX2" fmla="*/ 7037868 w 10462609"/>
                <a:gd name="connsiteY2" fmla="*/ 4546986 h 6211018"/>
                <a:gd name="connsiteX3" fmla="*/ 6288294 w 10462609"/>
                <a:gd name="connsiteY3" fmla="*/ 4926856 h 6211018"/>
                <a:gd name="connsiteX4" fmla="*/ 5500087 w 10462609"/>
                <a:gd name="connsiteY4" fmla="*/ 5236576 h 6211018"/>
                <a:gd name="connsiteX5" fmla="*/ 5370043 w 10462609"/>
                <a:gd name="connsiteY5" fmla="*/ 5091929 h 6211018"/>
                <a:gd name="connsiteX6" fmla="*/ 5891232 w 10462609"/>
                <a:gd name="connsiteY6" fmla="*/ 4035963 h 6211018"/>
                <a:gd name="connsiteX7" fmla="*/ 6278867 w 10462609"/>
                <a:gd name="connsiteY7" fmla="*/ 3414861 h 6211018"/>
                <a:gd name="connsiteX8" fmla="*/ 6090133 w 10462609"/>
                <a:gd name="connsiteY8" fmla="*/ 2722684 h 6211018"/>
                <a:gd name="connsiteX9" fmla="*/ 4951354 w 10462609"/>
                <a:gd name="connsiteY9" fmla="*/ 1861275 h 6211018"/>
                <a:gd name="connsiteX10" fmla="*/ 2722596 w 10462609"/>
                <a:gd name="connsiteY10" fmla="*/ 1822733 h 6211018"/>
                <a:gd name="connsiteX11" fmla="*/ 843024 w 10462609"/>
                <a:gd name="connsiteY11" fmla="*/ 1863585 h 6211018"/>
                <a:gd name="connsiteX12" fmla="*/ 30415 w 10462609"/>
                <a:gd name="connsiteY12" fmla="*/ 781741 h 6211018"/>
                <a:gd name="connsiteX13" fmla="*/ 29398 w 10462609"/>
                <a:gd name="connsiteY13" fmla="*/ 37527 h 6211018"/>
                <a:gd name="connsiteX14" fmla="*/ 83468 w 10462609"/>
                <a:gd name="connsiteY14" fmla="*/ 834 h 6211018"/>
                <a:gd name="connsiteX15" fmla="*/ 120161 w 10462609"/>
                <a:gd name="connsiteY15" fmla="*/ 54903 h 6211018"/>
                <a:gd name="connsiteX16" fmla="*/ 120161 w 10462609"/>
                <a:gd name="connsiteY16" fmla="*/ 54903 h 6211018"/>
                <a:gd name="connsiteX17" fmla="*/ 121917 w 10462609"/>
                <a:gd name="connsiteY17" fmla="*/ 768986 h 6211018"/>
                <a:gd name="connsiteX18" fmla="*/ 877776 w 10462609"/>
                <a:gd name="connsiteY18" fmla="*/ 1777999 h 6211018"/>
                <a:gd name="connsiteX19" fmla="*/ 2706514 w 10462609"/>
                <a:gd name="connsiteY19" fmla="*/ 1731786 h 6211018"/>
                <a:gd name="connsiteX20" fmla="*/ 4995441 w 10462609"/>
                <a:gd name="connsiteY20" fmla="*/ 1780217 h 6211018"/>
                <a:gd name="connsiteX21" fmla="*/ 6366764 w 10462609"/>
                <a:gd name="connsiteY21" fmla="*/ 3443051 h 6211018"/>
                <a:gd name="connsiteX22" fmla="*/ 5966282 w 10462609"/>
                <a:gd name="connsiteY22" fmla="*/ 4089848 h 6211018"/>
                <a:gd name="connsiteX23" fmla="*/ 5459141 w 10462609"/>
                <a:gd name="connsiteY23" fmla="*/ 5067529 h 6211018"/>
                <a:gd name="connsiteX24" fmla="*/ 5537334 w 10462609"/>
                <a:gd name="connsiteY24" fmla="*/ 5152006 h 6211018"/>
                <a:gd name="connsiteX25" fmla="*/ 6225630 w 10462609"/>
                <a:gd name="connsiteY25" fmla="*/ 4858924 h 6211018"/>
                <a:gd name="connsiteX26" fmla="*/ 7049606 w 10462609"/>
                <a:gd name="connsiteY26" fmla="*/ 4455300 h 6211018"/>
                <a:gd name="connsiteX27" fmla="*/ 8095590 w 10462609"/>
                <a:gd name="connsiteY27" fmla="*/ 5520600 h 6211018"/>
                <a:gd name="connsiteX28" fmla="*/ 8577960 w 10462609"/>
                <a:gd name="connsiteY28" fmla="*/ 6118596 h 6211018"/>
                <a:gd name="connsiteX29" fmla="*/ 9665443 w 10462609"/>
                <a:gd name="connsiteY29" fmla="*/ 4773984 h 6211018"/>
                <a:gd name="connsiteX30" fmla="*/ 10375459 w 10462609"/>
                <a:gd name="connsiteY30" fmla="*/ 3409316 h 6211018"/>
                <a:gd name="connsiteX31" fmla="*/ 10436922 w 10462609"/>
                <a:gd name="connsiteY31" fmla="*/ 3387134 h 6211018"/>
                <a:gd name="connsiteX32" fmla="*/ 10459104 w 10462609"/>
                <a:gd name="connsiteY32" fmla="*/ 3448597 h 6211018"/>
                <a:gd name="connsiteX33" fmla="*/ 9745761 w 10462609"/>
                <a:gd name="connsiteY33" fmla="*/ 4819735 h 6211018"/>
                <a:gd name="connsiteX34" fmla="*/ 8578052 w 10462609"/>
                <a:gd name="connsiteY34" fmla="*/ 6211022 h 621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2609" h="6211018">
                  <a:moveTo>
                    <a:pt x="8578052" y="6211022"/>
                  </a:moveTo>
                  <a:cubicBezTo>
                    <a:pt x="8307985" y="6211022"/>
                    <a:pt x="8170639" y="5908789"/>
                    <a:pt x="8011482" y="5558865"/>
                  </a:cubicBezTo>
                  <a:cubicBezTo>
                    <a:pt x="7810734" y="5117438"/>
                    <a:pt x="7583273" y="4617045"/>
                    <a:pt x="7037868" y="4546986"/>
                  </a:cubicBezTo>
                  <a:cubicBezTo>
                    <a:pt x="6741273" y="4508907"/>
                    <a:pt x="6511040" y="4721394"/>
                    <a:pt x="6288294" y="4926856"/>
                  </a:cubicBezTo>
                  <a:cubicBezTo>
                    <a:pt x="6051314" y="5145444"/>
                    <a:pt x="5806201" y="5371517"/>
                    <a:pt x="5500087" y="5236576"/>
                  </a:cubicBezTo>
                  <a:cubicBezTo>
                    <a:pt x="5431876" y="5206537"/>
                    <a:pt x="5388066" y="5157829"/>
                    <a:pt x="5370043" y="5091929"/>
                  </a:cubicBezTo>
                  <a:cubicBezTo>
                    <a:pt x="5305068" y="4854764"/>
                    <a:pt x="5603049" y="4438478"/>
                    <a:pt x="5891232" y="4035963"/>
                  </a:cubicBezTo>
                  <a:cubicBezTo>
                    <a:pt x="6066934" y="3790480"/>
                    <a:pt x="6233024" y="3558584"/>
                    <a:pt x="6278867" y="3414861"/>
                  </a:cubicBezTo>
                  <a:cubicBezTo>
                    <a:pt x="6346984" y="3201450"/>
                    <a:pt x="6283488" y="2968537"/>
                    <a:pt x="6090133" y="2722684"/>
                  </a:cubicBezTo>
                  <a:cubicBezTo>
                    <a:pt x="5870067" y="2442818"/>
                    <a:pt x="5486962" y="2153063"/>
                    <a:pt x="4951354" y="1861275"/>
                  </a:cubicBezTo>
                  <a:cubicBezTo>
                    <a:pt x="4355022" y="1536398"/>
                    <a:pt x="3525130" y="1681969"/>
                    <a:pt x="2722596" y="1822733"/>
                  </a:cubicBezTo>
                  <a:cubicBezTo>
                    <a:pt x="2011009" y="1947508"/>
                    <a:pt x="1338888" y="2065351"/>
                    <a:pt x="843024" y="1863585"/>
                  </a:cubicBezTo>
                  <a:cubicBezTo>
                    <a:pt x="400396" y="1683355"/>
                    <a:pt x="119421" y="1309307"/>
                    <a:pt x="30415" y="781741"/>
                  </a:cubicBezTo>
                  <a:cubicBezTo>
                    <a:pt x="-36039" y="387544"/>
                    <a:pt x="26718" y="51576"/>
                    <a:pt x="29398" y="37527"/>
                  </a:cubicBezTo>
                  <a:cubicBezTo>
                    <a:pt x="34205" y="12480"/>
                    <a:pt x="58420" y="-3972"/>
                    <a:pt x="83468" y="834"/>
                  </a:cubicBezTo>
                  <a:cubicBezTo>
                    <a:pt x="108515" y="5640"/>
                    <a:pt x="124967" y="29856"/>
                    <a:pt x="120161" y="54903"/>
                  </a:cubicBezTo>
                  <a:lnTo>
                    <a:pt x="120161" y="54903"/>
                  </a:lnTo>
                  <a:cubicBezTo>
                    <a:pt x="119514" y="58231"/>
                    <a:pt x="57588" y="390871"/>
                    <a:pt x="121917" y="768986"/>
                  </a:cubicBezTo>
                  <a:cubicBezTo>
                    <a:pt x="206949" y="1268917"/>
                    <a:pt x="461212" y="1608398"/>
                    <a:pt x="877776" y="1777999"/>
                  </a:cubicBezTo>
                  <a:cubicBezTo>
                    <a:pt x="1348963" y="1969783"/>
                    <a:pt x="2008329" y="1854158"/>
                    <a:pt x="2706514" y="1731786"/>
                  </a:cubicBezTo>
                  <a:cubicBezTo>
                    <a:pt x="3524668" y="1588341"/>
                    <a:pt x="4370735" y="1439998"/>
                    <a:pt x="4995441" y="1780217"/>
                  </a:cubicBezTo>
                  <a:cubicBezTo>
                    <a:pt x="6334692" y="2509735"/>
                    <a:pt x="6480355" y="3087119"/>
                    <a:pt x="6366764" y="3443051"/>
                  </a:cubicBezTo>
                  <a:cubicBezTo>
                    <a:pt x="6316484" y="3600545"/>
                    <a:pt x="6146328" y="3838264"/>
                    <a:pt x="5966282" y="4089848"/>
                  </a:cubicBezTo>
                  <a:cubicBezTo>
                    <a:pt x="5716548" y="4438663"/>
                    <a:pt x="5405812" y="4872787"/>
                    <a:pt x="5459141" y="5067529"/>
                  </a:cubicBezTo>
                  <a:cubicBezTo>
                    <a:pt x="5469771" y="5106347"/>
                    <a:pt x="5494633" y="5133244"/>
                    <a:pt x="5537334" y="5152006"/>
                  </a:cubicBezTo>
                  <a:cubicBezTo>
                    <a:pt x="5788085" y="5262455"/>
                    <a:pt x="5990868" y="5075477"/>
                    <a:pt x="6225630" y="4858924"/>
                  </a:cubicBezTo>
                  <a:cubicBezTo>
                    <a:pt x="6452812" y="4649301"/>
                    <a:pt x="6710403" y="4411767"/>
                    <a:pt x="7049606" y="4455300"/>
                  </a:cubicBezTo>
                  <a:cubicBezTo>
                    <a:pt x="7646031" y="4531921"/>
                    <a:pt x="7895303" y="5080099"/>
                    <a:pt x="8095590" y="5520600"/>
                  </a:cubicBezTo>
                  <a:cubicBezTo>
                    <a:pt x="8241438" y="5841503"/>
                    <a:pt x="8367507" y="6118596"/>
                    <a:pt x="8577960" y="6118596"/>
                  </a:cubicBezTo>
                  <a:cubicBezTo>
                    <a:pt x="8697374" y="6118596"/>
                    <a:pt x="8997482" y="5943911"/>
                    <a:pt x="9665443" y="4773984"/>
                  </a:cubicBezTo>
                  <a:cubicBezTo>
                    <a:pt x="10050582" y="4099460"/>
                    <a:pt x="10372224" y="3416155"/>
                    <a:pt x="10375459" y="3409316"/>
                  </a:cubicBezTo>
                  <a:cubicBezTo>
                    <a:pt x="10386272" y="3386209"/>
                    <a:pt x="10413816" y="3376320"/>
                    <a:pt x="10436922" y="3387134"/>
                  </a:cubicBezTo>
                  <a:cubicBezTo>
                    <a:pt x="10460029" y="3397948"/>
                    <a:pt x="10469918" y="3425490"/>
                    <a:pt x="10459104" y="3448597"/>
                  </a:cubicBezTo>
                  <a:cubicBezTo>
                    <a:pt x="10455869" y="3455436"/>
                    <a:pt x="10132656" y="4142068"/>
                    <a:pt x="9745761" y="4819735"/>
                  </a:cubicBezTo>
                  <a:cubicBezTo>
                    <a:pt x="9211263" y="5756009"/>
                    <a:pt x="8829266" y="6211022"/>
                    <a:pt x="8578052" y="6211022"/>
                  </a:cubicBezTo>
                  <a:close/>
                </a:path>
              </a:pathLst>
            </a:custGeom>
            <a:grpFill/>
            <a:ln w="92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7566B5-C239-4DFD-A7DF-950FEDEBC6BB}"/>
              </a:ext>
            </a:extLst>
          </p:cNvPr>
          <p:cNvGrpSpPr/>
          <p:nvPr/>
        </p:nvGrpSpPr>
        <p:grpSpPr>
          <a:xfrm rot="4500000">
            <a:off x="10814930" y="2534545"/>
            <a:ext cx="2754137" cy="1788907"/>
            <a:chOff x="3293521" y="-947871"/>
            <a:chExt cx="3812256" cy="2601477"/>
          </a:xfrm>
        </p:grpSpPr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7F185FEC-3524-4E08-BD0D-C71B7E9808BD}"/>
                </a:ext>
              </a:extLst>
            </p:cNvPr>
            <p:cNvGrpSpPr/>
            <p:nvPr/>
          </p:nvGrpSpPr>
          <p:grpSpPr>
            <a:xfrm rot="20737551">
              <a:off x="3293521" y="-947871"/>
              <a:ext cx="3812256" cy="2305374"/>
              <a:chOff x="425672" y="0"/>
              <a:chExt cx="11340655" cy="6858000"/>
            </a:xfrm>
            <a:solidFill>
              <a:srgbClr val="002DD8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BE3202F-B753-41E4-A055-5B9596469484}"/>
                  </a:ext>
                </a:extLst>
              </p:cNvPr>
              <p:cNvSpPr/>
              <p:nvPr/>
            </p:nvSpPr>
            <p:spPr>
              <a:xfrm>
                <a:off x="425650" y="-15"/>
                <a:ext cx="11340655" cy="6858000"/>
              </a:xfrm>
              <a:custGeom>
                <a:avLst/>
                <a:gdLst>
                  <a:gd name="connsiteX0" fmla="*/ 9400565 w 11340655"/>
                  <a:gd name="connsiteY0" fmla="*/ 6858107 h 6858000"/>
                  <a:gd name="connsiteX1" fmla="*/ 9392154 w 11340655"/>
                  <a:gd name="connsiteY1" fmla="*/ 6858015 h 6858000"/>
                  <a:gd name="connsiteX2" fmla="*/ 8616979 w 11340655"/>
                  <a:gd name="connsiteY2" fmla="*/ 5960652 h 6858000"/>
                  <a:gd name="connsiteX3" fmla="*/ 7807698 w 11340655"/>
                  <a:gd name="connsiteY3" fmla="*/ 5083253 h 6858000"/>
                  <a:gd name="connsiteX4" fmla="*/ 6793416 w 11340655"/>
                  <a:gd name="connsiteY4" fmla="*/ 5894475 h 6858000"/>
                  <a:gd name="connsiteX5" fmla="*/ 6031180 w 11340655"/>
                  <a:gd name="connsiteY5" fmla="*/ 6638873 h 6858000"/>
                  <a:gd name="connsiteX6" fmla="*/ 5132801 w 11340655"/>
                  <a:gd name="connsiteY6" fmla="*/ 6608927 h 6858000"/>
                  <a:gd name="connsiteX7" fmla="*/ 4934085 w 11340655"/>
                  <a:gd name="connsiteY7" fmla="*/ 6297452 h 6858000"/>
                  <a:gd name="connsiteX8" fmla="*/ 5650848 w 11340655"/>
                  <a:gd name="connsiteY8" fmla="*/ 4891654 h 6858000"/>
                  <a:gd name="connsiteX9" fmla="*/ 6454675 w 11340655"/>
                  <a:gd name="connsiteY9" fmla="*/ 3167819 h 6858000"/>
                  <a:gd name="connsiteX10" fmla="*/ 5926739 w 11340655"/>
                  <a:gd name="connsiteY10" fmla="*/ 2648571 h 6858000"/>
                  <a:gd name="connsiteX11" fmla="*/ 3757966 w 11340655"/>
                  <a:gd name="connsiteY11" fmla="*/ 2589233 h 6858000"/>
                  <a:gd name="connsiteX12" fmla="*/ 2587854 w 11340655"/>
                  <a:gd name="connsiteY12" fmla="*/ 2825012 h 6858000"/>
                  <a:gd name="connsiteX13" fmla="*/ 1578101 w 11340655"/>
                  <a:gd name="connsiteY13" fmla="*/ 2650327 h 6858000"/>
                  <a:gd name="connsiteX14" fmla="*/ 462151 w 11340655"/>
                  <a:gd name="connsiteY14" fmla="*/ 1955746 h 6858000"/>
                  <a:gd name="connsiteX15" fmla="*/ 42815 w 11340655"/>
                  <a:gd name="connsiteY15" fmla="*/ 1085741 h 6858000"/>
                  <a:gd name="connsiteX16" fmla="*/ 78769 w 11340655"/>
                  <a:gd name="connsiteY16" fmla="*/ 32641 h 6858000"/>
                  <a:gd name="connsiteX17" fmla="*/ 136535 w 11340655"/>
                  <a:gd name="connsiteY17" fmla="*/ 2048 h 6858000"/>
                  <a:gd name="connsiteX18" fmla="*/ 167128 w 11340655"/>
                  <a:gd name="connsiteY18" fmla="*/ 59814 h 6858000"/>
                  <a:gd name="connsiteX19" fmla="*/ 134317 w 11340655"/>
                  <a:gd name="connsiteY19" fmla="*/ 1071231 h 6858000"/>
                  <a:gd name="connsiteX20" fmla="*/ 1606753 w 11340655"/>
                  <a:gd name="connsiteY20" fmla="*/ 2562430 h 6858000"/>
                  <a:gd name="connsiteX21" fmla="*/ 3729129 w 11340655"/>
                  <a:gd name="connsiteY21" fmla="*/ 2501521 h 6858000"/>
                  <a:gd name="connsiteX22" fmla="*/ 4688694 w 11340655"/>
                  <a:gd name="connsiteY22" fmla="*/ 2284690 h 6858000"/>
                  <a:gd name="connsiteX23" fmla="*/ 5964634 w 11340655"/>
                  <a:gd name="connsiteY23" fmla="*/ 2564186 h 6858000"/>
                  <a:gd name="connsiteX24" fmla="*/ 6544421 w 11340655"/>
                  <a:gd name="connsiteY24" fmla="*/ 3144528 h 6858000"/>
                  <a:gd name="connsiteX25" fmla="*/ 5725158 w 11340655"/>
                  <a:gd name="connsiteY25" fmla="*/ 4947017 h 6858000"/>
                  <a:gd name="connsiteX26" fmla="*/ 5025772 w 11340655"/>
                  <a:gd name="connsiteY26" fmla="*/ 6283588 h 6858000"/>
                  <a:gd name="connsiteX27" fmla="*/ 5187424 w 11340655"/>
                  <a:gd name="connsiteY27" fmla="*/ 6534062 h 6858000"/>
                  <a:gd name="connsiteX28" fmla="*/ 5983026 w 11340655"/>
                  <a:gd name="connsiteY28" fmla="*/ 6560126 h 6858000"/>
                  <a:gd name="connsiteX29" fmla="*/ 6723358 w 11340655"/>
                  <a:gd name="connsiteY29" fmla="*/ 5834491 h 6858000"/>
                  <a:gd name="connsiteX30" fmla="*/ 7799379 w 11340655"/>
                  <a:gd name="connsiteY30" fmla="*/ 4991197 h 6858000"/>
                  <a:gd name="connsiteX31" fmla="*/ 8371311 w 11340655"/>
                  <a:gd name="connsiteY31" fmla="*/ 5269306 h 6858000"/>
                  <a:gd name="connsiteX32" fmla="*/ 8702658 w 11340655"/>
                  <a:gd name="connsiteY32" fmla="*/ 5925530 h 6858000"/>
                  <a:gd name="connsiteX33" fmla="*/ 9394465 w 11340655"/>
                  <a:gd name="connsiteY33" fmla="*/ 6765589 h 6858000"/>
                  <a:gd name="connsiteX34" fmla="*/ 10602286 w 11340655"/>
                  <a:gd name="connsiteY34" fmla="*/ 5328089 h 6858000"/>
                  <a:gd name="connsiteX35" fmla="*/ 11254074 w 11340655"/>
                  <a:gd name="connsiteY35" fmla="*/ 3856392 h 6858000"/>
                  <a:gd name="connsiteX36" fmla="*/ 11313596 w 11340655"/>
                  <a:gd name="connsiteY36" fmla="*/ 3829311 h 6858000"/>
                  <a:gd name="connsiteX37" fmla="*/ 11340677 w 11340655"/>
                  <a:gd name="connsiteY37" fmla="*/ 3888833 h 6858000"/>
                  <a:gd name="connsiteX38" fmla="*/ 10684638 w 11340655"/>
                  <a:gd name="connsiteY38" fmla="*/ 5370143 h 6858000"/>
                  <a:gd name="connsiteX39" fmla="*/ 9400565 w 11340655"/>
                  <a:gd name="connsiteY39" fmla="*/ 685810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1340655" h="6858000">
                    <a:moveTo>
                      <a:pt x="9400565" y="6858107"/>
                    </a:moveTo>
                    <a:cubicBezTo>
                      <a:pt x="9397792" y="6858107"/>
                      <a:pt x="9395020" y="6858107"/>
                      <a:pt x="9392154" y="6858015"/>
                    </a:cubicBezTo>
                    <a:cubicBezTo>
                      <a:pt x="8981137" y="6848495"/>
                      <a:pt x="8796008" y="6397087"/>
                      <a:pt x="8616979" y="5960652"/>
                    </a:cubicBezTo>
                    <a:cubicBezTo>
                      <a:pt x="8423439" y="5488818"/>
                      <a:pt x="8240713" y="5043048"/>
                      <a:pt x="7807698" y="5083253"/>
                    </a:cubicBezTo>
                    <a:cubicBezTo>
                      <a:pt x="7457589" y="5115695"/>
                      <a:pt x="7119957" y="5511647"/>
                      <a:pt x="6793416" y="5894475"/>
                    </a:cubicBezTo>
                    <a:cubicBezTo>
                      <a:pt x="6550428" y="6179332"/>
                      <a:pt x="6299215" y="6473893"/>
                      <a:pt x="6031180" y="6638873"/>
                    </a:cubicBezTo>
                    <a:cubicBezTo>
                      <a:pt x="5719058" y="6830934"/>
                      <a:pt x="5425236" y="6821137"/>
                      <a:pt x="5132801" y="6608927"/>
                    </a:cubicBezTo>
                    <a:cubicBezTo>
                      <a:pt x="5019856" y="6526945"/>
                      <a:pt x="4952940" y="6422135"/>
                      <a:pt x="4934085" y="6297452"/>
                    </a:cubicBezTo>
                    <a:cubicBezTo>
                      <a:pt x="4877705" y="5925438"/>
                      <a:pt x="5253232" y="5423288"/>
                      <a:pt x="5650848" y="4891654"/>
                    </a:cubicBezTo>
                    <a:cubicBezTo>
                      <a:pt x="6107616" y="4280904"/>
                      <a:pt x="6580005" y="3649358"/>
                      <a:pt x="6454675" y="3167819"/>
                    </a:cubicBezTo>
                    <a:cubicBezTo>
                      <a:pt x="6398481" y="2951820"/>
                      <a:pt x="6225737" y="2781941"/>
                      <a:pt x="5926739" y="2648571"/>
                    </a:cubicBezTo>
                    <a:cubicBezTo>
                      <a:pt x="4926968" y="2202708"/>
                      <a:pt x="4359104" y="2390425"/>
                      <a:pt x="3757966" y="2589233"/>
                    </a:cubicBezTo>
                    <a:cubicBezTo>
                      <a:pt x="3405176" y="2705875"/>
                      <a:pt x="3044993" y="2824919"/>
                      <a:pt x="2587854" y="2825012"/>
                    </a:cubicBezTo>
                    <a:cubicBezTo>
                      <a:pt x="2297914" y="2825012"/>
                      <a:pt x="1968970" y="2777135"/>
                      <a:pt x="1578101" y="2650327"/>
                    </a:cubicBezTo>
                    <a:cubicBezTo>
                      <a:pt x="1101923" y="2495883"/>
                      <a:pt x="726489" y="2262230"/>
                      <a:pt x="462151" y="1955746"/>
                    </a:cubicBezTo>
                    <a:cubicBezTo>
                      <a:pt x="249849" y="1709708"/>
                      <a:pt x="108807" y="1416996"/>
                      <a:pt x="42815" y="1085741"/>
                    </a:cubicBezTo>
                    <a:cubicBezTo>
                      <a:pt x="-68928" y="523977"/>
                      <a:pt x="72669" y="52512"/>
                      <a:pt x="78769" y="32641"/>
                    </a:cubicBezTo>
                    <a:cubicBezTo>
                      <a:pt x="86255" y="8241"/>
                      <a:pt x="112134" y="-5439"/>
                      <a:pt x="136535" y="2048"/>
                    </a:cubicBezTo>
                    <a:cubicBezTo>
                      <a:pt x="160935" y="9534"/>
                      <a:pt x="174614" y="35414"/>
                      <a:pt x="167128" y="59814"/>
                    </a:cubicBezTo>
                    <a:cubicBezTo>
                      <a:pt x="165279" y="65914"/>
                      <a:pt x="25993" y="532573"/>
                      <a:pt x="134317" y="1071231"/>
                    </a:cubicBezTo>
                    <a:cubicBezTo>
                      <a:pt x="278963" y="1790766"/>
                      <a:pt x="774366" y="2292454"/>
                      <a:pt x="1606753" y="2562430"/>
                    </a:cubicBezTo>
                    <a:cubicBezTo>
                      <a:pt x="2585174" y="2879728"/>
                      <a:pt x="3166717" y="2687482"/>
                      <a:pt x="3729129" y="2501521"/>
                    </a:cubicBezTo>
                    <a:cubicBezTo>
                      <a:pt x="4040512" y="2398559"/>
                      <a:pt x="4334518" y="2301327"/>
                      <a:pt x="4688694" y="2284690"/>
                    </a:cubicBezTo>
                    <a:cubicBezTo>
                      <a:pt x="5089361" y="2265835"/>
                      <a:pt x="5494833" y="2354656"/>
                      <a:pt x="5964634" y="2564186"/>
                    </a:cubicBezTo>
                    <a:cubicBezTo>
                      <a:pt x="6290990" y="2709756"/>
                      <a:pt x="6480647" y="2899599"/>
                      <a:pt x="6544421" y="3144528"/>
                    </a:cubicBezTo>
                    <a:cubicBezTo>
                      <a:pt x="6680934" y="3669045"/>
                      <a:pt x="6195051" y="4318706"/>
                      <a:pt x="5725158" y="4947017"/>
                    </a:cubicBezTo>
                    <a:cubicBezTo>
                      <a:pt x="5339465" y="5462662"/>
                      <a:pt x="4975214" y="5949838"/>
                      <a:pt x="5025772" y="6283588"/>
                    </a:cubicBezTo>
                    <a:cubicBezTo>
                      <a:pt x="5041022" y="6384332"/>
                      <a:pt x="5093889" y="6466221"/>
                      <a:pt x="5187424" y="6534062"/>
                    </a:cubicBezTo>
                    <a:cubicBezTo>
                      <a:pt x="5449729" y="6724459"/>
                      <a:pt x="5702606" y="6732685"/>
                      <a:pt x="5983026" y="6560126"/>
                    </a:cubicBezTo>
                    <a:cubicBezTo>
                      <a:pt x="6238676" y="6402817"/>
                      <a:pt x="6485084" y="6113894"/>
                      <a:pt x="6723358" y="5834491"/>
                    </a:cubicBezTo>
                    <a:cubicBezTo>
                      <a:pt x="7077441" y="5419314"/>
                      <a:pt x="7411930" y="5027150"/>
                      <a:pt x="7799379" y="4991197"/>
                    </a:cubicBezTo>
                    <a:cubicBezTo>
                      <a:pt x="8025915" y="4970216"/>
                      <a:pt x="8212985" y="5061164"/>
                      <a:pt x="8371311" y="5269306"/>
                    </a:cubicBezTo>
                    <a:cubicBezTo>
                      <a:pt x="8506530" y="5447134"/>
                      <a:pt x="8606257" y="5690306"/>
                      <a:pt x="8702658" y="5925530"/>
                    </a:cubicBezTo>
                    <a:cubicBezTo>
                      <a:pt x="8878082" y="6353370"/>
                      <a:pt x="9043801" y="6757455"/>
                      <a:pt x="9394465" y="6765589"/>
                    </a:cubicBezTo>
                    <a:cubicBezTo>
                      <a:pt x="9700673" y="6772613"/>
                      <a:pt x="10118160" y="6275639"/>
                      <a:pt x="10602286" y="5328089"/>
                    </a:cubicBezTo>
                    <a:cubicBezTo>
                      <a:pt x="10973469" y="4601714"/>
                      <a:pt x="11251301" y="3863786"/>
                      <a:pt x="11254074" y="3856392"/>
                    </a:cubicBezTo>
                    <a:cubicBezTo>
                      <a:pt x="11263039" y="3832546"/>
                      <a:pt x="11289658" y="3820346"/>
                      <a:pt x="11313596" y="3829311"/>
                    </a:cubicBezTo>
                    <a:cubicBezTo>
                      <a:pt x="11337442" y="3838276"/>
                      <a:pt x="11349642" y="3864895"/>
                      <a:pt x="11340677" y="3888833"/>
                    </a:cubicBezTo>
                    <a:cubicBezTo>
                      <a:pt x="11337904" y="3896227"/>
                      <a:pt x="11058131" y="4639147"/>
                      <a:pt x="10684638" y="5370143"/>
                    </a:cubicBezTo>
                    <a:cubicBezTo>
                      <a:pt x="10179901" y="6357621"/>
                      <a:pt x="9747995" y="6858107"/>
                      <a:pt x="9400565" y="6858107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125CC4D-B60B-4446-AE21-7B0CA4540DA0}"/>
                  </a:ext>
                </a:extLst>
              </p:cNvPr>
              <p:cNvSpPr/>
              <p:nvPr/>
            </p:nvSpPr>
            <p:spPr>
              <a:xfrm>
                <a:off x="1305559" y="-2"/>
                <a:ext cx="10462609" cy="6211019"/>
              </a:xfrm>
              <a:custGeom>
                <a:avLst/>
                <a:gdLst>
                  <a:gd name="connsiteX0" fmla="*/ 8578052 w 10462609"/>
                  <a:gd name="connsiteY0" fmla="*/ 6211022 h 6211018"/>
                  <a:gd name="connsiteX1" fmla="*/ 8011482 w 10462609"/>
                  <a:gd name="connsiteY1" fmla="*/ 5558865 h 6211018"/>
                  <a:gd name="connsiteX2" fmla="*/ 7037868 w 10462609"/>
                  <a:gd name="connsiteY2" fmla="*/ 4546986 h 6211018"/>
                  <a:gd name="connsiteX3" fmla="*/ 6288294 w 10462609"/>
                  <a:gd name="connsiteY3" fmla="*/ 4926856 h 6211018"/>
                  <a:gd name="connsiteX4" fmla="*/ 5500087 w 10462609"/>
                  <a:gd name="connsiteY4" fmla="*/ 5236576 h 6211018"/>
                  <a:gd name="connsiteX5" fmla="*/ 5370043 w 10462609"/>
                  <a:gd name="connsiteY5" fmla="*/ 5091929 h 6211018"/>
                  <a:gd name="connsiteX6" fmla="*/ 5891232 w 10462609"/>
                  <a:gd name="connsiteY6" fmla="*/ 4035963 h 6211018"/>
                  <a:gd name="connsiteX7" fmla="*/ 6278867 w 10462609"/>
                  <a:gd name="connsiteY7" fmla="*/ 3414861 h 6211018"/>
                  <a:gd name="connsiteX8" fmla="*/ 6090133 w 10462609"/>
                  <a:gd name="connsiteY8" fmla="*/ 2722684 h 6211018"/>
                  <a:gd name="connsiteX9" fmla="*/ 4951354 w 10462609"/>
                  <a:gd name="connsiteY9" fmla="*/ 1861275 h 6211018"/>
                  <a:gd name="connsiteX10" fmla="*/ 2722596 w 10462609"/>
                  <a:gd name="connsiteY10" fmla="*/ 1822733 h 6211018"/>
                  <a:gd name="connsiteX11" fmla="*/ 843024 w 10462609"/>
                  <a:gd name="connsiteY11" fmla="*/ 1863585 h 6211018"/>
                  <a:gd name="connsiteX12" fmla="*/ 30415 w 10462609"/>
                  <a:gd name="connsiteY12" fmla="*/ 781741 h 6211018"/>
                  <a:gd name="connsiteX13" fmla="*/ 29398 w 10462609"/>
                  <a:gd name="connsiteY13" fmla="*/ 37527 h 6211018"/>
                  <a:gd name="connsiteX14" fmla="*/ 83468 w 10462609"/>
                  <a:gd name="connsiteY14" fmla="*/ 834 h 6211018"/>
                  <a:gd name="connsiteX15" fmla="*/ 120161 w 10462609"/>
                  <a:gd name="connsiteY15" fmla="*/ 54903 h 6211018"/>
                  <a:gd name="connsiteX16" fmla="*/ 120161 w 10462609"/>
                  <a:gd name="connsiteY16" fmla="*/ 54903 h 6211018"/>
                  <a:gd name="connsiteX17" fmla="*/ 121917 w 10462609"/>
                  <a:gd name="connsiteY17" fmla="*/ 768986 h 6211018"/>
                  <a:gd name="connsiteX18" fmla="*/ 877776 w 10462609"/>
                  <a:gd name="connsiteY18" fmla="*/ 1777999 h 6211018"/>
                  <a:gd name="connsiteX19" fmla="*/ 2706514 w 10462609"/>
                  <a:gd name="connsiteY19" fmla="*/ 1731786 h 6211018"/>
                  <a:gd name="connsiteX20" fmla="*/ 4995441 w 10462609"/>
                  <a:gd name="connsiteY20" fmla="*/ 1780217 h 6211018"/>
                  <a:gd name="connsiteX21" fmla="*/ 6366764 w 10462609"/>
                  <a:gd name="connsiteY21" fmla="*/ 3443051 h 6211018"/>
                  <a:gd name="connsiteX22" fmla="*/ 5966282 w 10462609"/>
                  <a:gd name="connsiteY22" fmla="*/ 4089848 h 6211018"/>
                  <a:gd name="connsiteX23" fmla="*/ 5459141 w 10462609"/>
                  <a:gd name="connsiteY23" fmla="*/ 5067529 h 6211018"/>
                  <a:gd name="connsiteX24" fmla="*/ 5537334 w 10462609"/>
                  <a:gd name="connsiteY24" fmla="*/ 5152006 h 6211018"/>
                  <a:gd name="connsiteX25" fmla="*/ 6225630 w 10462609"/>
                  <a:gd name="connsiteY25" fmla="*/ 4858924 h 6211018"/>
                  <a:gd name="connsiteX26" fmla="*/ 7049606 w 10462609"/>
                  <a:gd name="connsiteY26" fmla="*/ 4455300 h 6211018"/>
                  <a:gd name="connsiteX27" fmla="*/ 8095590 w 10462609"/>
                  <a:gd name="connsiteY27" fmla="*/ 5520600 h 6211018"/>
                  <a:gd name="connsiteX28" fmla="*/ 8577960 w 10462609"/>
                  <a:gd name="connsiteY28" fmla="*/ 6118596 h 6211018"/>
                  <a:gd name="connsiteX29" fmla="*/ 9665443 w 10462609"/>
                  <a:gd name="connsiteY29" fmla="*/ 4773984 h 6211018"/>
                  <a:gd name="connsiteX30" fmla="*/ 10375459 w 10462609"/>
                  <a:gd name="connsiteY30" fmla="*/ 3409316 h 6211018"/>
                  <a:gd name="connsiteX31" fmla="*/ 10436922 w 10462609"/>
                  <a:gd name="connsiteY31" fmla="*/ 3387134 h 6211018"/>
                  <a:gd name="connsiteX32" fmla="*/ 10459104 w 10462609"/>
                  <a:gd name="connsiteY32" fmla="*/ 3448597 h 6211018"/>
                  <a:gd name="connsiteX33" fmla="*/ 9745761 w 10462609"/>
                  <a:gd name="connsiteY33" fmla="*/ 4819735 h 6211018"/>
                  <a:gd name="connsiteX34" fmla="*/ 8578052 w 10462609"/>
                  <a:gd name="connsiteY34" fmla="*/ 6211022 h 62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2609" h="6211018">
                    <a:moveTo>
                      <a:pt x="8578052" y="6211022"/>
                    </a:moveTo>
                    <a:cubicBezTo>
                      <a:pt x="8307985" y="6211022"/>
                      <a:pt x="8170639" y="5908789"/>
                      <a:pt x="8011482" y="5558865"/>
                    </a:cubicBezTo>
                    <a:cubicBezTo>
                      <a:pt x="7810734" y="5117438"/>
                      <a:pt x="7583273" y="4617045"/>
                      <a:pt x="7037868" y="4546986"/>
                    </a:cubicBezTo>
                    <a:cubicBezTo>
                      <a:pt x="6741273" y="4508907"/>
                      <a:pt x="6511040" y="4721394"/>
                      <a:pt x="6288294" y="4926856"/>
                    </a:cubicBezTo>
                    <a:cubicBezTo>
                      <a:pt x="6051314" y="5145444"/>
                      <a:pt x="5806201" y="5371517"/>
                      <a:pt x="5500087" y="5236576"/>
                    </a:cubicBezTo>
                    <a:cubicBezTo>
                      <a:pt x="5431876" y="5206537"/>
                      <a:pt x="5388066" y="5157829"/>
                      <a:pt x="5370043" y="5091929"/>
                    </a:cubicBezTo>
                    <a:cubicBezTo>
                      <a:pt x="5305068" y="4854764"/>
                      <a:pt x="5603049" y="4438478"/>
                      <a:pt x="5891232" y="4035963"/>
                    </a:cubicBezTo>
                    <a:cubicBezTo>
                      <a:pt x="6066934" y="3790480"/>
                      <a:pt x="6233024" y="3558584"/>
                      <a:pt x="6278867" y="3414861"/>
                    </a:cubicBezTo>
                    <a:cubicBezTo>
                      <a:pt x="6346984" y="3201450"/>
                      <a:pt x="6283488" y="2968537"/>
                      <a:pt x="6090133" y="2722684"/>
                    </a:cubicBezTo>
                    <a:cubicBezTo>
                      <a:pt x="5870067" y="2442818"/>
                      <a:pt x="5486962" y="2153063"/>
                      <a:pt x="4951354" y="1861275"/>
                    </a:cubicBezTo>
                    <a:cubicBezTo>
                      <a:pt x="4355022" y="1536398"/>
                      <a:pt x="3525130" y="1681969"/>
                      <a:pt x="2722596" y="1822733"/>
                    </a:cubicBezTo>
                    <a:cubicBezTo>
                      <a:pt x="2011009" y="1947508"/>
                      <a:pt x="1338888" y="2065351"/>
                      <a:pt x="843024" y="1863585"/>
                    </a:cubicBezTo>
                    <a:cubicBezTo>
                      <a:pt x="400396" y="1683355"/>
                      <a:pt x="119421" y="1309307"/>
                      <a:pt x="30415" y="781741"/>
                    </a:cubicBezTo>
                    <a:cubicBezTo>
                      <a:pt x="-36039" y="387544"/>
                      <a:pt x="26718" y="51576"/>
                      <a:pt x="29398" y="37527"/>
                    </a:cubicBezTo>
                    <a:cubicBezTo>
                      <a:pt x="34205" y="12480"/>
                      <a:pt x="58420" y="-3972"/>
                      <a:pt x="83468" y="834"/>
                    </a:cubicBezTo>
                    <a:cubicBezTo>
                      <a:pt x="108515" y="5640"/>
                      <a:pt x="124967" y="29856"/>
                      <a:pt x="120161" y="54903"/>
                    </a:cubicBezTo>
                    <a:lnTo>
                      <a:pt x="120161" y="54903"/>
                    </a:lnTo>
                    <a:cubicBezTo>
                      <a:pt x="119514" y="58231"/>
                      <a:pt x="57588" y="390871"/>
                      <a:pt x="121917" y="768986"/>
                    </a:cubicBezTo>
                    <a:cubicBezTo>
                      <a:pt x="206949" y="1268917"/>
                      <a:pt x="461212" y="1608398"/>
                      <a:pt x="877776" y="1777999"/>
                    </a:cubicBezTo>
                    <a:cubicBezTo>
                      <a:pt x="1348963" y="1969783"/>
                      <a:pt x="2008329" y="1854158"/>
                      <a:pt x="2706514" y="1731786"/>
                    </a:cubicBezTo>
                    <a:cubicBezTo>
                      <a:pt x="3524668" y="1588341"/>
                      <a:pt x="4370735" y="1439998"/>
                      <a:pt x="4995441" y="1780217"/>
                    </a:cubicBezTo>
                    <a:cubicBezTo>
                      <a:pt x="6334692" y="2509735"/>
                      <a:pt x="6480355" y="3087119"/>
                      <a:pt x="6366764" y="3443051"/>
                    </a:cubicBezTo>
                    <a:cubicBezTo>
                      <a:pt x="6316484" y="3600545"/>
                      <a:pt x="6146328" y="3838264"/>
                      <a:pt x="5966282" y="4089848"/>
                    </a:cubicBezTo>
                    <a:cubicBezTo>
                      <a:pt x="5716548" y="4438663"/>
                      <a:pt x="5405812" y="4872787"/>
                      <a:pt x="5459141" y="5067529"/>
                    </a:cubicBezTo>
                    <a:cubicBezTo>
                      <a:pt x="5469771" y="5106347"/>
                      <a:pt x="5494633" y="5133244"/>
                      <a:pt x="5537334" y="5152006"/>
                    </a:cubicBezTo>
                    <a:cubicBezTo>
                      <a:pt x="5788085" y="5262455"/>
                      <a:pt x="5990868" y="5075477"/>
                      <a:pt x="6225630" y="4858924"/>
                    </a:cubicBezTo>
                    <a:cubicBezTo>
                      <a:pt x="6452812" y="4649301"/>
                      <a:pt x="6710403" y="4411767"/>
                      <a:pt x="7049606" y="4455300"/>
                    </a:cubicBezTo>
                    <a:cubicBezTo>
                      <a:pt x="7646031" y="4531921"/>
                      <a:pt x="7895303" y="5080099"/>
                      <a:pt x="8095590" y="5520600"/>
                    </a:cubicBezTo>
                    <a:cubicBezTo>
                      <a:pt x="8241438" y="5841503"/>
                      <a:pt x="8367507" y="6118596"/>
                      <a:pt x="8577960" y="6118596"/>
                    </a:cubicBezTo>
                    <a:cubicBezTo>
                      <a:pt x="8697374" y="6118596"/>
                      <a:pt x="8997482" y="5943911"/>
                      <a:pt x="9665443" y="4773984"/>
                    </a:cubicBezTo>
                    <a:cubicBezTo>
                      <a:pt x="10050582" y="4099460"/>
                      <a:pt x="10372224" y="3416155"/>
                      <a:pt x="10375459" y="3409316"/>
                    </a:cubicBezTo>
                    <a:cubicBezTo>
                      <a:pt x="10386272" y="3386209"/>
                      <a:pt x="10413816" y="3376320"/>
                      <a:pt x="10436922" y="3387134"/>
                    </a:cubicBezTo>
                    <a:cubicBezTo>
                      <a:pt x="10460029" y="3397948"/>
                      <a:pt x="10469918" y="3425490"/>
                      <a:pt x="10459104" y="3448597"/>
                    </a:cubicBezTo>
                    <a:cubicBezTo>
                      <a:pt x="10455869" y="3455436"/>
                      <a:pt x="10132656" y="4142068"/>
                      <a:pt x="9745761" y="4819735"/>
                    </a:cubicBezTo>
                    <a:cubicBezTo>
                      <a:pt x="9211263" y="5756009"/>
                      <a:pt x="8829266" y="6211022"/>
                      <a:pt x="8578052" y="6211022"/>
                    </a:cubicBezTo>
                    <a:close/>
                  </a:path>
                </a:pathLst>
              </a:custGeom>
              <a:grpFill/>
              <a:ln w="92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Graphic 28">
              <a:extLst>
                <a:ext uri="{FF2B5EF4-FFF2-40B4-BE49-F238E27FC236}">
                  <a16:creationId xmlns:a16="http://schemas.microsoft.com/office/drawing/2014/main" id="{3A1773BF-2299-4A25-BED0-89709F86B61E}"/>
                </a:ext>
              </a:extLst>
            </p:cNvPr>
            <p:cNvSpPr/>
            <p:nvPr/>
          </p:nvSpPr>
          <p:spPr>
            <a:xfrm rot="13500000">
              <a:off x="5833408" y="1006298"/>
              <a:ext cx="486841" cy="807775"/>
            </a:xfrm>
            <a:custGeom>
              <a:avLst/>
              <a:gdLst>
                <a:gd name="connsiteX0" fmla="*/ 321680 w 623053"/>
                <a:gd name="connsiteY0" fmla="*/ 1034265 h 1033780"/>
                <a:gd name="connsiteX1" fmla="*/ 281756 w 623053"/>
                <a:gd name="connsiteY1" fmla="*/ 1031794 h 1033780"/>
                <a:gd name="connsiteX2" fmla="*/ 274968 w 623053"/>
                <a:gd name="connsiteY2" fmla="*/ 1029496 h 1033780"/>
                <a:gd name="connsiteX3" fmla="*/ 13181 w 623053"/>
                <a:gd name="connsiteY3" fmla="*/ 724062 h 1033780"/>
                <a:gd name="connsiteX4" fmla="*/ 82866 w 623053"/>
                <a:gd name="connsiteY4" fmla="*/ 392904 h 1033780"/>
                <a:gd name="connsiteX5" fmla="*/ 137757 w 623053"/>
                <a:gd name="connsiteY5" fmla="*/ 260601 h 1033780"/>
                <a:gd name="connsiteX6" fmla="*/ 328328 w 623053"/>
                <a:gd name="connsiteY6" fmla="*/ 5637 h 1033780"/>
                <a:gd name="connsiteX7" fmla="*/ 501391 w 623053"/>
                <a:gd name="connsiteY7" fmla="*/ 46361 h 1033780"/>
                <a:gd name="connsiteX8" fmla="*/ 624922 w 623053"/>
                <a:gd name="connsiteY8" fmla="*/ 328823 h 1033780"/>
                <a:gd name="connsiteX9" fmla="*/ 531221 w 623053"/>
                <a:gd name="connsiteY9" fmla="*/ 552844 h 1033780"/>
                <a:gd name="connsiteX10" fmla="*/ 490322 w 623053"/>
                <a:gd name="connsiteY10" fmla="*/ 689115 h 1033780"/>
                <a:gd name="connsiteX11" fmla="*/ 489138 w 623053"/>
                <a:gd name="connsiteY11" fmla="*/ 952503 h 1033780"/>
                <a:gd name="connsiteX12" fmla="*/ 321680 w 623053"/>
                <a:gd name="connsiteY12" fmla="*/ 1034265 h 1033780"/>
                <a:gd name="connsiteX13" fmla="*/ 289622 w 623053"/>
                <a:gd name="connsiteY13" fmla="*/ 997683 h 1033780"/>
                <a:gd name="connsiteX14" fmla="*/ 460109 w 623053"/>
                <a:gd name="connsiteY14" fmla="*/ 933289 h 1033780"/>
                <a:gd name="connsiteX15" fmla="*/ 460179 w 623053"/>
                <a:gd name="connsiteY15" fmla="*/ 706484 h 1033780"/>
                <a:gd name="connsiteX16" fmla="*/ 503688 w 623053"/>
                <a:gd name="connsiteY16" fmla="*/ 531577 h 1033780"/>
                <a:gd name="connsiteX17" fmla="*/ 590115 w 623053"/>
                <a:gd name="connsiteY17" fmla="*/ 328858 h 1033780"/>
                <a:gd name="connsiteX18" fmla="*/ 479949 w 623053"/>
                <a:gd name="connsiteY18" fmla="*/ 73824 h 1033780"/>
                <a:gd name="connsiteX19" fmla="*/ 336751 w 623053"/>
                <a:gd name="connsiteY19" fmla="*/ 39435 h 1033780"/>
                <a:gd name="connsiteX20" fmla="*/ 172286 w 623053"/>
                <a:gd name="connsiteY20" fmla="*/ 264813 h 1033780"/>
                <a:gd name="connsiteX21" fmla="*/ 113601 w 623053"/>
                <a:gd name="connsiteY21" fmla="*/ 409263 h 1033780"/>
                <a:gd name="connsiteX22" fmla="*/ 46248 w 623053"/>
                <a:gd name="connsiteY22" fmla="*/ 713271 h 1033780"/>
                <a:gd name="connsiteX23" fmla="*/ 289622 w 623053"/>
                <a:gd name="connsiteY23" fmla="*/ 997683 h 10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3053" h="1033780">
                  <a:moveTo>
                    <a:pt x="321680" y="1034265"/>
                  </a:moveTo>
                  <a:cubicBezTo>
                    <a:pt x="309184" y="1034265"/>
                    <a:pt x="295887" y="1033499"/>
                    <a:pt x="281756" y="1031794"/>
                  </a:cubicBezTo>
                  <a:cubicBezTo>
                    <a:pt x="279354" y="1031515"/>
                    <a:pt x="277057" y="1030715"/>
                    <a:pt x="274968" y="1029496"/>
                  </a:cubicBezTo>
                  <a:cubicBezTo>
                    <a:pt x="266788" y="1024658"/>
                    <a:pt x="73677" y="909167"/>
                    <a:pt x="13181" y="724062"/>
                  </a:cubicBezTo>
                  <a:cubicBezTo>
                    <a:pt x="-27265" y="600286"/>
                    <a:pt x="33787" y="485317"/>
                    <a:pt x="82866" y="392904"/>
                  </a:cubicBezTo>
                  <a:cubicBezTo>
                    <a:pt x="108728" y="344173"/>
                    <a:pt x="133197" y="298158"/>
                    <a:pt x="137757" y="260601"/>
                  </a:cubicBezTo>
                  <a:cubicBezTo>
                    <a:pt x="151402" y="147929"/>
                    <a:pt x="176254" y="43646"/>
                    <a:pt x="328328" y="5637"/>
                  </a:cubicBezTo>
                  <a:cubicBezTo>
                    <a:pt x="387396" y="-9122"/>
                    <a:pt x="448831" y="5323"/>
                    <a:pt x="501391" y="46361"/>
                  </a:cubicBezTo>
                  <a:cubicBezTo>
                    <a:pt x="578767" y="106752"/>
                    <a:pt x="624922" y="212358"/>
                    <a:pt x="624922" y="328823"/>
                  </a:cubicBezTo>
                  <a:cubicBezTo>
                    <a:pt x="624922" y="431540"/>
                    <a:pt x="572989" y="498788"/>
                    <a:pt x="531221" y="552844"/>
                  </a:cubicBezTo>
                  <a:cubicBezTo>
                    <a:pt x="486284" y="611007"/>
                    <a:pt x="464077" y="643482"/>
                    <a:pt x="490322" y="689115"/>
                  </a:cubicBezTo>
                  <a:cubicBezTo>
                    <a:pt x="529341" y="756850"/>
                    <a:pt x="542150" y="872167"/>
                    <a:pt x="489138" y="952503"/>
                  </a:cubicBezTo>
                  <a:cubicBezTo>
                    <a:pt x="463520" y="991243"/>
                    <a:pt x="414233" y="1034265"/>
                    <a:pt x="321680" y="1034265"/>
                  </a:cubicBezTo>
                  <a:close/>
                  <a:moveTo>
                    <a:pt x="289622" y="997683"/>
                  </a:moveTo>
                  <a:cubicBezTo>
                    <a:pt x="367800" y="1006106"/>
                    <a:pt x="426694" y="983899"/>
                    <a:pt x="460109" y="933289"/>
                  </a:cubicBezTo>
                  <a:cubicBezTo>
                    <a:pt x="505463" y="864614"/>
                    <a:pt x="493977" y="765169"/>
                    <a:pt x="460179" y="706484"/>
                  </a:cubicBezTo>
                  <a:cubicBezTo>
                    <a:pt x="421055" y="638540"/>
                    <a:pt x="461188" y="586572"/>
                    <a:pt x="503688" y="531577"/>
                  </a:cubicBezTo>
                  <a:cubicBezTo>
                    <a:pt x="544204" y="479122"/>
                    <a:pt x="590115" y="419671"/>
                    <a:pt x="590115" y="328858"/>
                  </a:cubicBezTo>
                  <a:cubicBezTo>
                    <a:pt x="590115" y="224610"/>
                    <a:pt x="547893" y="126871"/>
                    <a:pt x="479949" y="73824"/>
                  </a:cubicBezTo>
                  <a:cubicBezTo>
                    <a:pt x="436022" y="39539"/>
                    <a:pt x="385168" y="27322"/>
                    <a:pt x="336751" y="39435"/>
                  </a:cubicBezTo>
                  <a:cubicBezTo>
                    <a:pt x="205736" y="72188"/>
                    <a:pt x="185339" y="157153"/>
                    <a:pt x="172286" y="264813"/>
                  </a:cubicBezTo>
                  <a:cubicBezTo>
                    <a:pt x="166961" y="308809"/>
                    <a:pt x="141029" y="357609"/>
                    <a:pt x="113601" y="409263"/>
                  </a:cubicBezTo>
                  <a:cubicBezTo>
                    <a:pt x="65218" y="500354"/>
                    <a:pt x="10397" y="603593"/>
                    <a:pt x="46248" y="713271"/>
                  </a:cubicBezTo>
                  <a:cubicBezTo>
                    <a:pt x="98668" y="873594"/>
                    <a:pt x="265013" y="982298"/>
                    <a:pt x="289622" y="997683"/>
                  </a:cubicBezTo>
                  <a:close/>
                </a:path>
              </a:pathLst>
            </a:custGeom>
            <a:solidFill>
              <a:srgbClr val="002DD8"/>
            </a:solidFill>
            <a:ln w="3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FAA660EA-C78B-4394-8500-E6642377DF1C}"/>
              </a:ext>
            </a:extLst>
          </p:cNvPr>
          <p:cNvSpPr txBox="1">
            <a:spLocks/>
          </p:cNvSpPr>
          <p:nvPr/>
        </p:nvSpPr>
        <p:spPr>
          <a:xfrm>
            <a:off x="3048104" y="459688"/>
            <a:ext cx="60957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Statistik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8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Deskriptif</a:t>
            </a:r>
            <a:r>
              <a:rPr lang="en-US" sz="28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(Bagian 3)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E8708D59-DAAB-4461-AC31-185566C32B88}"/>
              </a:ext>
            </a:extLst>
          </p:cNvPr>
          <p:cNvSpPr txBox="1">
            <a:spLocks/>
          </p:cNvSpPr>
          <p:nvPr/>
        </p:nvSpPr>
        <p:spPr>
          <a:xfrm>
            <a:off x="3612050" y="5918181"/>
            <a:ext cx="4960279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Gambar 2.1. Diagram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Lingkaran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untuk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Proporsi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Jumlah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Mahasiswa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3SI1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Berdasarkan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Jenis</a:t>
            </a:r>
            <a:r>
              <a:rPr lang="en-US" sz="1400" dirty="0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3E3E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Kelamin</a:t>
            </a:r>
            <a:endParaRPr lang="en-US" sz="1400" i="1" dirty="0">
              <a:solidFill>
                <a:srgbClr val="3E3E3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34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1674</Words>
  <Application>Microsoft Office PowerPoint</Application>
  <PresentationFormat>Widescreen</PresentationFormat>
  <Paragraphs>671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bilvanzalukhu625@gmail.com</cp:lastModifiedBy>
  <cp:revision>88</cp:revision>
  <dcterms:created xsi:type="dcterms:W3CDTF">2020-05-27T06:09:35Z</dcterms:created>
  <dcterms:modified xsi:type="dcterms:W3CDTF">2022-02-19T15:39:38Z</dcterms:modified>
</cp:coreProperties>
</file>