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742E-18FC-4F50-B27F-14C26249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B085F-23AA-4F9E-AA87-7A5FFCA9E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35B3-DAB0-468F-8289-0D55D435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DB4B4-6236-4E26-BF15-9D42AEA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C1321-1658-4F5E-A21E-ACD8DFF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4449-DB9B-4EBB-8DE8-575B43AA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B293-08B0-4343-9BD2-291356B8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ECE67-1681-4A7D-A9FB-D3C80CC9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A1FE-BE00-404E-A744-66C0B43D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69EC3-13DE-4582-BC7E-BC845C9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9B471-9E5F-4DC6-A5E0-A865A70B9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3EE36-F283-4A14-AF07-E6467394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D1F15-119A-48E2-9165-FF7E6F3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46B59-51EE-4D3B-AC2A-4782D80E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1E293-8559-42F3-8D82-0E178DC3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20DF-C451-4D77-AFD6-B63D2630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8F4B1-9629-4A57-91F3-316CD2E6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5679-7C82-4111-8F8C-4B99E6E7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D217-823A-4A19-8E05-097CBF32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D501F-1C15-4FEC-8F33-C68D6F1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691E-3A90-4BDE-AF8A-0772464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9CCD-CF17-4505-B2C6-6E286FC5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3ECC-9844-408D-A67B-9491CA12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DA186-4384-46BE-8FA5-71B4E835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39223-2854-47EA-A476-8EECAAE9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FD3A4-4B03-4301-A5D4-302E0700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21136-F40F-43C2-80D5-C1828B43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A80A0-E513-4181-B54E-DD51D242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0A727-852F-405A-B1B1-1B57A28B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EDE96-9AB7-4400-AFC4-7BDE9EAE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748C3-6710-48AB-89B4-9E704483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71B1-FCCB-4344-828B-1A8BB8E9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B1812-DC9D-464C-840C-EF811632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41F1C-1D17-4CE2-9236-BD6DE8DF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0F4965-12FD-4D5E-B8D5-BA90F77B0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77C4C-3713-4E8E-B9FA-5B8B17CA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E6A6E-DF47-47A4-AC07-89468787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88AC78-4619-4973-B264-0C1C738C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FD013D-23C1-42C0-8A4E-5F826455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1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5975-4675-459E-B9F9-7E2E2795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28395-227D-4F6F-BFCB-A01516E7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40C4F-D4C9-46F0-9EBF-AA0BEB67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F900D-C03F-4B3B-8EC6-181B6D25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63614-8FC4-4797-8468-DEC6F4BC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46605-E991-41EA-BB24-317D8292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54D37-D021-44CA-AB83-892ECB20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5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0C0E-AC70-454A-8515-D5A051A7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E6C6C-6AE0-4D7C-A9E5-D9D4520D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8D248-5172-4C81-916A-3A916090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2A1DC-EAB5-44D7-96C3-7AA5A2F3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7AD45-FC86-4AE4-B3EF-CCAB4588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8768F-20F8-4B67-981B-AFF1F51F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E9BA-9128-40C2-B3B9-38E23541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A543EA-6522-4E5B-B398-05E9E8427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A5BFE-500C-42E6-AD04-76BF5861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96147-317A-4E38-B978-BE13EED3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526AE-D7EC-49B3-A830-8AAED93B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0B5EE-2380-45BA-A432-EF92B0E3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409C75-D14C-4AE1-AB52-E0216F0A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52DE0-917E-41BA-B279-C229BD24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F7786-E8DC-4E81-831C-C604A884A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4865-1182-40E8-8BAC-69CFDC55403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6B08A-2236-42D8-8A08-24C4B28CB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DA93E-DB76-4D17-9A19-C709A8A7B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B30B-F087-4850-A40F-97359174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8C32646-9594-4DAE-835D-5DEFAD8B7CDD}"/>
              </a:ext>
            </a:extLst>
          </p:cNvPr>
          <p:cNvSpPr/>
          <p:nvPr/>
        </p:nvSpPr>
        <p:spPr>
          <a:xfrm>
            <a:off x="2781701" y="818869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AECDA-DC28-4C83-BEC7-4382C4C005F1}"/>
              </a:ext>
            </a:extLst>
          </p:cNvPr>
          <p:cNvSpPr/>
          <p:nvPr/>
        </p:nvSpPr>
        <p:spPr>
          <a:xfrm>
            <a:off x="2781701" y="1714345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0CAF6-8A04-433B-B053-B2E1DD13E43B}"/>
              </a:ext>
            </a:extLst>
          </p:cNvPr>
          <p:cNvSpPr/>
          <p:nvPr/>
        </p:nvSpPr>
        <p:spPr>
          <a:xfrm>
            <a:off x="3684873" y="2419396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E84D61-15B8-4B32-BE0A-55280AEBFE58}"/>
              </a:ext>
            </a:extLst>
          </p:cNvPr>
          <p:cNvSpPr/>
          <p:nvPr/>
        </p:nvSpPr>
        <p:spPr>
          <a:xfrm>
            <a:off x="7708231" y="2419397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9C78AE4-BF56-4C0B-8D0D-A78B8E0A11FD}"/>
              </a:ext>
            </a:extLst>
          </p:cNvPr>
          <p:cNvSpPr/>
          <p:nvPr/>
        </p:nvSpPr>
        <p:spPr>
          <a:xfrm>
            <a:off x="3800375" y="2817642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199CEC9-9CAE-40B1-A618-6D14A369392A}"/>
              </a:ext>
            </a:extLst>
          </p:cNvPr>
          <p:cNvSpPr/>
          <p:nvPr/>
        </p:nvSpPr>
        <p:spPr>
          <a:xfrm>
            <a:off x="5015338" y="281764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9BDD02-5B2C-497E-9B67-82C8767F2B7C}"/>
              </a:ext>
            </a:extLst>
          </p:cNvPr>
          <p:cNvSpPr txBox="1"/>
          <p:nvPr/>
        </p:nvSpPr>
        <p:spPr>
          <a:xfrm>
            <a:off x="3719811" y="2423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FE71F2-6B49-47B1-9155-A1AC3BA8282D}"/>
              </a:ext>
            </a:extLst>
          </p:cNvPr>
          <p:cNvSpPr/>
          <p:nvPr/>
        </p:nvSpPr>
        <p:spPr>
          <a:xfrm>
            <a:off x="2990445" y="1791696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7D9D36-1499-4204-9443-76080C88FFAE}"/>
              </a:ext>
            </a:extLst>
          </p:cNvPr>
          <p:cNvSpPr/>
          <p:nvPr/>
        </p:nvSpPr>
        <p:spPr>
          <a:xfrm>
            <a:off x="3076554" y="2723463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D2BF683-6F52-441A-9D17-EE9CE5E4EF0F}"/>
              </a:ext>
            </a:extLst>
          </p:cNvPr>
          <p:cNvSpPr/>
          <p:nvPr/>
        </p:nvSpPr>
        <p:spPr>
          <a:xfrm>
            <a:off x="3684873" y="359367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E6A197F-587E-41C9-B51B-CA07B36FBA7C}"/>
              </a:ext>
            </a:extLst>
          </p:cNvPr>
          <p:cNvSpPr/>
          <p:nvPr/>
        </p:nvSpPr>
        <p:spPr>
          <a:xfrm>
            <a:off x="3800375" y="399192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D5556E7-0705-4AF7-B577-F95A9CAEEDDB}"/>
              </a:ext>
            </a:extLst>
          </p:cNvPr>
          <p:cNvSpPr/>
          <p:nvPr/>
        </p:nvSpPr>
        <p:spPr>
          <a:xfrm>
            <a:off x="5015338" y="399192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B487598-6862-4336-925D-F3BA8F755EDD}"/>
              </a:ext>
            </a:extLst>
          </p:cNvPr>
          <p:cNvSpPr txBox="1"/>
          <p:nvPr/>
        </p:nvSpPr>
        <p:spPr>
          <a:xfrm>
            <a:off x="3719811" y="3597321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B84020-2BB0-4DAB-A824-D61BE77CB40D}"/>
              </a:ext>
            </a:extLst>
          </p:cNvPr>
          <p:cNvSpPr/>
          <p:nvPr/>
        </p:nvSpPr>
        <p:spPr>
          <a:xfrm>
            <a:off x="3076554" y="3897742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30B14C1-1D3D-471A-AC1C-2CF93BD3426F}"/>
              </a:ext>
            </a:extLst>
          </p:cNvPr>
          <p:cNvSpPr/>
          <p:nvPr/>
        </p:nvSpPr>
        <p:spPr>
          <a:xfrm>
            <a:off x="6230301" y="399192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AC813E-FBE6-4A7D-A4FE-FB767347B0AD}"/>
              </a:ext>
            </a:extLst>
          </p:cNvPr>
          <p:cNvSpPr/>
          <p:nvPr/>
        </p:nvSpPr>
        <p:spPr>
          <a:xfrm>
            <a:off x="3684873" y="477065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B708FCC-154B-4428-8F79-347BBF58B80D}"/>
              </a:ext>
            </a:extLst>
          </p:cNvPr>
          <p:cNvSpPr/>
          <p:nvPr/>
        </p:nvSpPr>
        <p:spPr>
          <a:xfrm>
            <a:off x="3800375" y="516890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AD52FB8-289E-4EC9-99B0-51DCF3C3A971}"/>
              </a:ext>
            </a:extLst>
          </p:cNvPr>
          <p:cNvSpPr/>
          <p:nvPr/>
        </p:nvSpPr>
        <p:spPr>
          <a:xfrm>
            <a:off x="5015338" y="516890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51FD88-94E8-4254-A541-2338C360F06B}"/>
              </a:ext>
            </a:extLst>
          </p:cNvPr>
          <p:cNvSpPr txBox="1"/>
          <p:nvPr/>
        </p:nvSpPr>
        <p:spPr>
          <a:xfrm>
            <a:off x="3719811" y="477430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2040B9-439D-419C-9304-89E1548E8A3C}"/>
              </a:ext>
            </a:extLst>
          </p:cNvPr>
          <p:cNvSpPr/>
          <p:nvPr/>
        </p:nvSpPr>
        <p:spPr>
          <a:xfrm>
            <a:off x="3076554" y="507202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0ADEBAA-AFAC-4273-8146-147B0EC53270}"/>
              </a:ext>
            </a:extLst>
          </p:cNvPr>
          <p:cNvSpPr/>
          <p:nvPr/>
        </p:nvSpPr>
        <p:spPr>
          <a:xfrm>
            <a:off x="6230301" y="516890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7CDE6A-004D-4C09-A5EF-158B4022A942}"/>
              </a:ext>
            </a:extLst>
          </p:cNvPr>
          <p:cNvSpPr/>
          <p:nvPr/>
        </p:nvSpPr>
        <p:spPr>
          <a:xfrm>
            <a:off x="7708231" y="4206376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2F1198-FB90-41C2-8B58-AD7FD7D76120}"/>
              </a:ext>
            </a:extLst>
          </p:cNvPr>
          <p:cNvSpPr/>
          <p:nvPr/>
        </p:nvSpPr>
        <p:spPr>
          <a:xfrm>
            <a:off x="2849078" y="761118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14FF8-1801-4A82-834B-1A597CB24752}"/>
              </a:ext>
            </a:extLst>
          </p:cNvPr>
          <p:cNvSpPr/>
          <p:nvPr/>
        </p:nvSpPr>
        <p:spPr>
          <a:xfrm>
            <a:off x="2849078" y="1656594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C77D93-A404-450C-8BB0-BFBA463ECF50}"/>
              </a:ext>
            </a:extLst>
          </p:cNvPr>
          <p:cNvSpPr/>
          <p:nvPr/>
        </p:nvSpPr>
        <p:spPr>
          <a:xfrm>
            <a:off x="3752250" y="236164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50F95A-A55D-4B4F-88B8-00754D6C5264}"/>
              </a:ext>
            </a:extLst>
          </p:cNvPr>
          <p:cNvSpPr/>
          <p:nvPr/>
        </p:nvSpPr>
        <p:spPr>
          <a:xfrm>
            <a:off x="3867752" y="275989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1152619-04EC-4395-94B5-D2F147873BF2}"/>
              </a:ext>
            </a:extLst>
          </p:cNvPr>
          <p:cNvSpPr/>
          <p:nvPr/>
        </p:nvSpPr>
        <p:spPr>
          <a:xfrm>
            <a:off x="5082715" y="275989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3547CA-CE00-4299-8155-49286E4599EB}"/>
              </a:ext>
            </a:extLst>
          </p:cNvPr>
          <p:cNvSpPr txBox="1"/>
          <p:nvPr/>
        </p:nvSpPr>
        <p:spPr>
          <a:xfrm>
            <a:off x="3787188" y="236529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C00A68-ABDE-4908-AFF2-5AF882991578}"/>
              </a:ext>
            </a:extLst>
          </p:cNvPr>
          <p:cNvSpPr/>
          <p:nvPr/>
        </p:nvSpPr>
        <p:spPr>
          <a:xfrm>
            <a:off x="3057822" y="1733945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4357F-1256-4A36-8D8C-846EFB2B345F}"/>
              </a:ext>
            </a:extLst>
          </p:cNvPr>
          <p:cNvSpPr/>
          <p:nvPr/>
        </p:nvSpPr>
        <p:spPr>
          <a:xfrm>
            <a:off x="3143931" y="2665712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34A5F5-8DCC-45A3-9B40-F8847E1CFDBE}"/>
              </a:ext>
            </a:extLst>
          </p:cNvPr>
          <p:cNvSpPr/>
          <p:nvPr/>
        </p:nvSpPr>
        <p:spPr>
          <a:xfrm>
            <a:off x="3752250" y="3535924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C00B469-91CE-453F-8EAE-598B95447A64}"/>
              </a:ext>
            </a:extLst>
          </p:cNvPr>
          <p:cNvSpPr/>
          <p:nvPr/>
        </p:nvSpPr>
        <p:spPr>
          <a:xfrm>
            <a:off x="3867752" y="393417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6EAFCBD-85FF-47CD-96BD-67B3874967EC}"/>
              </a:ext>
            </a:extLst>
          </p:cNvPr>
          <p:cNvSpPr/>
          <p:nvPr/>
        </p:nvSpPr>
        <p:spPr>
          <a:xfrm>
            <a:off x="5082715" y="3934169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20139-16EB-475E-B085-320F8F1A46D7}"/>
              </a:ext>
            </a:extLst>
          </p:cNvPr>
          <p:cNvSpPr txBox="1"/>
          <p:nvPr/>
        </p:nvSpPr>
        <p:spPr>
          <a:xfrm>
            <a:off x="3787188" y="3539570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76E0F6-6DD2-4536-8894-1341A0B0ACD1}"/>
              </a:ext>
            </a:extLst>
          </p:cNvPr>
          <p:cNvSpPr/>
          <p:nvPr/>
        </p:nvSpPr>
        <p:spPr>
          <a:xfrm>
            <a:off x="3143931" y="383999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27C330B-4EEA-46FE-AA7E-1BE339BBA382}"/>
              </a:ext>
            </a:extLst>
          </p:cNvPr>
          <p:cNvSpPr/>
          <p:nvPr/>
        </p:nvSpPr>
        <p:spPr>
          <a:xfrm>
            <a:off x="6297678" y="3934169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E57E70-47BE-40C8-AD5B-0B56EB106B66}"/>
              </a:ext>
            </a:extLst>
          </p:cNvPr>
          <p:cNvSpPr/>
          <p:nvPr/>
        </p:nvSpPr>
        <p:spPr>
          <a:xfrm>
            <a:off x="3752250" y="4712904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4BDA5F3-2873-4A6E-9010-EAB131D02CC8}"/>
              </a:ext>
            </a:extLst>
          </p:cNvPr>
          <p:cNvSpPr/>
          <p:nvPr/>
        </p:nvSpPr>
        <p:spPr>
          <a:xfrm>
            <a:off x="3867752" y="511115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BC41946-3C9C-4563-98D6-F61F9A883503}"/>
              </a:ext>
            </a:extLst>
          </p:cNvPr>
          <p:cNvSpPr/>
          <p:nvPr/>
        </p:nvSpPr>
        <p:spPr>
          <a:xfrm>
            <a:off x="5082715" y="5111149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0E15DF-BCC4-402A-8007-FAC051957CEE}"/>
              </a:ext>
            </a:extLst>
          </p:cNvPr>
          <p:cNvSpPr txBox="1"/>
          <p:nvPr/>
        </p:nvSpPr>
        <p:spPr>
          <a:xfrm>
            <a:off x="3787188" y="471655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B75002-7940-49A9-89EC-9E3D4B6A79FD}"/>
              </a:ext>
            </a:extLst>
          </p:cNvPr>
          <p:cNvSpPr/>
          <p:nvPr/>
        </p:nvSpPr>
        <p:spPr>
          <a:xfrm>
            <a:off x="3143931" y="5014270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ACCBDAA-CF97-4486-B46D-96207409EBA2}"/>
              </a:ext>
            </a:extLst>
          </p:cNvPr>
          <p:cNvSpPr/>
          <p:nvPr/>
        </p:nvSpPr>
        <p:spPr>
          <a:xfrm>
            <a:off x="6297678" y="5111149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DA401D3-414A-4E62-9DC7-14FA768D3546}"/>
              </a:ext>
            </a:extLst>
          </p:cNvPr>
          <p:cNvSpPr/>
          <p:nvPr/>
        </p:nvSpPr>
        <p:spPr>
          <a:xfrm>
            <a:off x="6297678" y="2759890"/>
            <a:ext cx="1137596" cy="517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1BBC95F-1158-4EC8-9768-05364EF02CE6}"/>
              </a:ext>
            </a:extLst>
          </p:cNvPr>
          <p:cNvSpPr/>
          <p:nvPr/>
        </p:nvSpPr>
        <p:spPr>
          <a:xfrm>
            <a:off x="7215167" y="1067047"/>
            <a:ext cx="140874" cy="1819175"/>
          </a:xfrm>
          <a:custGeom>
            <a:avLst/>
            <a:gdLst>
              <a:gd name="connsiteX0" fmla="*/ 0 w 337724"/>
              <a:gd name="connsiteY0" fmla="*/ 0 h 1655545"/>
              <a:gd name="connsiteX1" fmla="*/ 336884 w 337724"/>
              <a:gd name="connsiteY1" fmla="*/ 808522 h 1655545"/>
              <a:gd name="connsiteX2" fmla="*/ 77002 w 337724"/>
              <a:gd name="connsiteY2" fmla="*/ 1655545 h 165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724" h="1655545">
                <a:moveTo>
                  <a:pt x="0" y="0"/>
                </a:moveTo>
                <a:cubicBezTo>
                  <a:pt x="162025" y="266299"/>
                  <a:pt x="324050" y="532598"/>
                  <a:pt x="336884" y="808522"/>
                </a:cubicBezTo>
                <a:cubicBezTo>
                  <a:pt x="349718" y="1084446"/>
                  <a:pt x="213360" y="1369995"/>
                  <a:pt x="77002" y="1655545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A4B22-1D9E-4830-ACBE-EDA6B39AC3E6}"/>
              </a:ext>
            </a:extLst>
          </p:cNvPr>
          <p:cNvSpPr/>
          <p:nvPr/>
        </p:nvSpPr>
        <p:spPr>
          <a:xfrm>
            <a:off x="6358593" y="1802805"/>
            <a:ext cx="1994895" cy="324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LevelZero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::add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212453-3E62-4B95-9A35-6BFEE31C709E}"/>
              </a:ext>
            </a:extLst>
          </p:cNvPr>
          <p:cNvSpPr/>
          <p:nvPr/>
        </p:nvSpPr>
        <p:spPr>
          <a:xfrm>
            <a:off x="7708231" y="2419397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4FEC2-2B89-4046-971C-DE855DE2FFB0}"/>
              </a:ext>
            </a:extLst>
          </p:cNvPr>
          <p:cNvSpPr/>
          <p:nvPr/>
        </p:nvSpPr>
        <p:spPr>
          <a:xfrm>
            <a:off x="7708231" y="4206376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F96E66C-8AAB-48AF-936B-A2E7515D3D05}"/>
              </a:ext>
            </a:extLst>
          </p:cNvPr>
          <p:cNvSpPr/>
          <p:nvPr/>
        </p:nvSpPr>
        <p:spPr>
          <a:xfrm>
            <a:off x="8969141" y="2407920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6BF457-F815-4A66-A5EE-2B02C8ECCA50}"/>
              </a:ext>
            </a:extLst>
          </p:cNvPr>
          <p:cNvSpPr/>
          <p:nvPr/>
        </p:nvSpPr>
        <p:spPr>
          <a:xfrm>
            <a:off x="8969141" y="4194899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53775C-55E1-4512-A561-153392C6F235}"/>
              </a:ext>
            </a:extLst>
          </p:cNvPr>
          <p:cNvSpPr/>
          <p:nvPr/>
        </p:nvSpPr>
        <p:spPr>
          <a:xfrm>
            <a:off x="4980721" y="2763090"/>
            <a:ext cx="2510490" cy="60567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353E8D-DEE4-4711-86A3-F9300CBE33E9}"/>
              </a:ext>
            </a:extLst>
          </p:cNvPr>
          <p:cNvSpPr/>
          <p:nvPr/>
        </p:nvSpPr>
        <p:spPr>
          <a:xfrm>
            <a:off x="4042611" y="809243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73D55-901D-4305-AF8F-4E24E6C43437}"/>
              </a:ext>
            </a:extLst>
          </p:cNvPr>
          <p:cNvSpPr/>
          <p:nvPr/>
        </p:nvSpPr>
        <p:spPr>
          <a:xfrm>
            <a:off x="4042611" y="1704719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3FFE7-A84C-49BD-B79B-E87719BDFFA7}"/>
              </a:ext>
            </a:extLst>
          </p:cNvPr>
          <p:cNvSpPr/>
          <p:nvPr/>
        </p:nvSpPr>
        <p:spPr>
          <a:xfrm>
            <a:off x="4945783" y="2409770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A39C243-3747-46F5-A09C-83875A748650}"/>
              </a:ext>
            </a:extLst>
          </p:cNvPr>
          <p:cNvSpPr/>
          <p:nvPr/>
        </p:nvSpPr>
        <p:spPr>
          <a:xfrm>
            <a:off x="5061285" y="2808016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1D24EE2-1D5D-4C2D-A83A-145701CAAB63}"/>
              </a:ext>
            </a:extLst>
          </p:cNvPr>
          <p:cNvSpPr/>
          <p:nvPr/>
        </p:nvSpPr>
        <p:spPr>
          <a:xfrm>
            <a:off x="6276248" y="280801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1FA940-6EE7-4457-A631-097573FCD0A8}"/>
              </a:ext>
            </a:extLst>
          </p:cNvPr>
          <p:cNvSpPr txBox="1"/>
          <p:nvPr/>
        </p:nvSpPr>
        <p:spPr>
          <a:xfrm>
            <a:off x="4980721" y="241341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518305-14A2-4E93-9B30-66D3FC675791}"/>
              </a:ext>
            </a:extLst>
          </p:cNvPr>
          <p:cNvSpPr/>
          <p:nvPr/>
        </p:nvSpPr>
        <p:spPr>
          <a:xfrm>
            <a:off x="4251355" y="1782070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17083C-584B-4671-AEDD-EF41763EBB2C}"/>
              </a:ext>
            </a:extLst>
          </p:cNvPr>
          <p:cNvSpPr/>
          <p:nvPr/>
        </p:nvSpPr>
        <p:spPr>
          <a:xfrm>
            <a:off x="4337464" y="2713837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B59329-FE60-4EC0-9EEB-989286EFDE39}"/>
              </a:ext>
            </a:extLst>
          </p:cNvPr>
          <p:cNvSpPr/>
          <p:nvPr/>
        </p:nvSpPr>
        <p:spPr>
          <a:xfrm>
            <a:off x="4945783" y="3584049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F592EA1-CBA0-41AA-9A3A-CF21BFBADA27}"/>
              </a:ext>
            </a:extLst>
          </p:cNvPr>
          <p:cNvSpPr/>
          <p:nvPr/>
        </p:nvSpPr>
        <p:spPr>
          <a:xfrm>
            <a:off x="5061285" y="398229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C62AF8D-56B5-4BC2-8A41-1067281C9CD3}"/>
              </a:ext>
            </a:extLst>
          </p:cNvPr>
          <p:cNvSpPr/>
          <p:nvPr/>
        </p:nvSpPr>
        <p:spPr>
          <a:xfrm>
            <a:off x="6276248" y="398229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448FBE-443F-4DFE-B4D9-ABF26612B5E1}"/>
              </a:ext>
            </a:extLst>
          </p:cNvPr>
          <p:cNvSpPr txBox="1"/>
          <p:nvPr/>
        </p:nvSpPr>
        <p:spPr>
          <a:xfrm>
            <a:off x="4980721" y="3587695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D601C9-D9E8-4AFA-8C73-97FF7F96B213}"/>
              </a:ext>
            </a:extLst>
          </p:cNvPr>
          <p:cNvSpPr/>
          <p:nvPr/>
        </p:nvSpPr>
        <p:spPr>
          <a:xfrm>
            <a:off x="4337464" y="3888116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A968A-192E-473D-B55D-5A327BDF90E8}"/>
              </a:ext>
            </a:extLst>
          </p:cNvPr>
          <p:cNvSpPr/>
          <p:nvPr/>
        </p:nvSpPr>
        <p:spPr>
          <a:xfrm>
            <a:off x="4945783" y="4761029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C77F46A-2A25-495D-9D31-F403815CE551}"/>
              </a:ext>
            </a:extLst>
          </p:cNvPr>
          <p:cNvSpPr/>
          <p:nvPr/>
        </p:nvSpPr>
        <p:spPr>
          <a:xfrm>
            <a:off x="5061285" y="515927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A9E395A-789A-4AF2-9F80-6A54D4AB26E6}"/>
              </a:ext>
            </a:extLst>
          </p:cNvPr>
          <p:cNvSpPr/>
          <p:nvPr/>
        </p:nvSpPr>
        <p:spPr>
          <a:xfrm>
            <a:off x="6276248" y="515927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6BF637-4D40-4ED1-A490-A98C8812A881}"/>
              </a:ext>
            </a:extLst>
          </p:cNvPr>
          <p:cNvSpPr txBox="1"/>
          <p:nvPr/>
        </p:nvSpPr>
        <p:spPr>
          <a:xfrm>
            <a:off x="4980721" y="47646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1BE301-21C1-4B29-8A89-16EA1AC913ED}"/>
              </a:ext>
            </a:extLst>
          </p:cNvPr>
          <p:cNvSpPr/>
          <p:nvPr/>
        </p:nvSpPr>
        <p:spPr>
          <a:xfrm>
            <a:off x="4337464" y="5062395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C4D6F8F-D489-4597-8826-567F28C8306D}"/>
              </a:ext>
            </a:extLst>
          </p:cNvPr>
          <p:cNvSpPr/>
          <p:nvPr/>
        </p:nvSpPr>
        <p:spPr>
          <a:xfrm>
            <a:off x="7491211" y="515927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41BF72F-E43A-48FD-A4D4-8DD672BDB5C2}"/>
              </a:ext>
            </a:extLst>
          </p:cNvPr>
          <p:cNvSpPr/>
          <p:nvPr/>
        </p:nvSpPr>
        <p:spPr>
          <a:xfrm>
            <a:off x="1050273" y="2026821"/>
            <a:ext cx="2510380" cy="517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std::vector&lt;Entry&gt;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56A4D938-A449-4012-85FC-FCB0D393A8BB}"/>
              </a:ext>
            </a:extLst>
          </p:cNvPr>
          <p:cNvSpPr/>
          <p:nvPr/>
        </p:nvSpPr>
        <p:spPr>
          <a:xfrm>
            <a:off x="2428240" y="2407920"/>
            <a:ext cx="3799840" cy="1362646"/>
          </a:xfrm>
          <a:custGeom>
            <a:avLst/>
            <a:gdLst>
              <a:gd name="connsiteX0" fmla="*/ 3799840 w 3799840"/>
              <a:gd name="connsiteY0" fmla="*/ 904240 h 1362646"/>
              <a:gd name="connsiteX1" fmla="*/ 1036320 w 3799840"/>
              <a:gd name="connsiteY1" fmla="*/ 1320800 h 1362646"/>
              <a:gd name="connsiteX2" fmla="*/ 0 w 3799840"/>
              <a:gd name="connsiteY2" fmla="*/ 0 h 136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840" h="1362646">
                <a:moveTo>
                  <a:pt x="3799840" y="904240"/>
                </a:moveTo>
                <a:cubicBezTo>
                  <a:pt x="2734733" y="1187873"/>
                  <a:pt x="1669627" y="1471507"/>
                  <a:pt x="1036320" y="1320800"/>
                </a:cubicBezTo>
                <a:cubicBezTo>
                  <a:pt x="403013" y="1170093"/>
                  <a:pt x="201506" y="585046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9572B86-3E79-4F42-914B-3FF72516958A}"/>
              </a:ext>
            </a:extLst>
          </p:cNvPr>
          <p:cNvSpPr/>
          <p:nvPr/>
        </p:nvSpPr>
        <p:spPr>
          <a:xfrm>
            <a:off x="1414850" y="2927587"/>
            <a:ext cx="251038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LevelZero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::extract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732D527A-B6B8-4A62-9967-F0C1F966E65B}"/>
              </a:ext>
            </a:extLst>
          </p:cNvPr>
          <p:cNvSpPr/>
          <p:nvPr/>
        </p:nvSpPr>
        <p:spPr>
          <a:xfrm>
            <a:off x="6237382" y="3936456"/>
            <a:ext cx="1253830" cy="60567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AB63AA-6CA2-453F-8D86-277E0B5EC9AC}"/>
              </a:ext>
            </a:extLst>
          </p:cNvPr>
          <p:cNvSpPr/>
          <p:nvPr/>
        </p:nvSpPr>
        <p:spPr>
          <a:xfrm>
            <a:off x="4042611" y="809243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ABFE8A-2574-4642-AE94-45ADEB3E5737}"/>
              </a:ext>
            </a:extLst>
          </p:cNvPr>
          <p:cNvSpPr/>
          <p:nvPr/>
        </p:nvSpPr>
        <p:spPr>
          <a:xfrm>
            <a:off x="4042611" y="1704719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7A9B73-BEAE-418F-BC8D-18ACC516D987}"/>
              </a:ext>
            </a:extLst>
          </p:cNvPr>
          <p:cNvSpPr/>
          <p:nvPr/>
        </p:nvSpPr>
        <p:spPr>
          <a:xfrm>
            <a:off x="4945783" y="2409770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EF8FD5-7746-4D1C-88F2-8F568BFC6C44}"/>
              </a:ext>
            </a:extLst>
          </p:cNvPr>
          <p:cNvSpPr txBox="1"/>
          <p:nvPr/>
        </p:nvSpPr>
        <p:spPr>
          <a:xfrm>
            <a:off x="4980721" y="241341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3B7B61-405F-458D-BB17-56BF09712627}"/>
              </a:ext>
            </a:extLst>
          </p:cNvPr>
          <p:cNvSpPr/>
          <p:nvPr/>
        </p:nvSpPr>
        <p:spPr>
          <a:xfrm>
            <a:off x="4251355" y="1782070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A5D29C-D17A-4B1F-84C3-B2275F0D07AD}"/>
              </a:ext>
            </a:extLst>
          </p:cNvPr>
          <p:cNvSpPr/>
          <p:nvPr/>
        </p:nvSpPr>
        <p:spPr>
          <a:xfrm>
            <a:off x="4337464" y="2713837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556D66-41DC-425C-8955-B290AF469795}"/>
              </a:ext>
            </a:extLst>
          </p:cNvPr>
          <p:cNvSpPr/>
          <p:nvPr/>
        </p:nvSpPr>
        <p:spPr>
          <a:xfrm>
            <a:off x="4945783" y="3584049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43D81F8-A112-4070-94A0-4BFB2EAA7FE1}"/>
              </a:ext>
            </a:extLst>
          </p:cNvPr>
          <p:cNvSpPr/>
          <p:nvPr/>
        </p:nvSpPr>
        <p:spPr>
          <a:xfrm>
            <a:off x="5061285" y="398229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7349B4-2EE7-49F5-9CB5-1F030A672A84}"/>
              </a:ext>
            </a:extLst>
          </p:cNvPr>
          <p:cNvSpPr/>
          <p:nvPr/>
        </p:nvSpPr>
        <p:spPr>
          <a:xfrm>
            <a:off x="6276248" y="398229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1E8FF4-A0D2-4EB1-8DDB-312424EAED94}"/>
              </a:ext>
            </a:extLst>
          </p:cNvPr>
          <p:cNvSpPr txBox="1"/>
          <p:nvPr/>
        </p:nvSpPr>
        <p:spPr>
          <a:xfrm>
            <a:off x="4980721" y="3587695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22BF44-AE72-4165-B17F-4A2EE9417BC6}"/>
              </a:ext>
            </a:extLst>
          </p:cNvPr>
          <p:cNvSpPr/>
          <p:nvPr/>
        </p:nvSpPr>
        <p:spPr>
          <a:xfrm>
            <a:off x="4337464" y="3888116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5B8DCE-45B9-458D-ACD0-598F56E56903}"/>
              </a:ext>
            </a:extLst>
          </p:cNvPr>
          <p:cNvSpPr/>
          <p:nvPr/>
        </p:nvSpPr>
        <p:spPr>
          <a:xfrm>
            <a:off x="4945783" y="4761029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7E5C6D-CEE4-4E4F-B335-98F4F9D864E6}"/>
              </a:ext>
            </a:extLst>
          </p:cNvPr>
          <p:cNvSpPr/>
          <p:nvPr/>
        </p:nvSpPr>
        <p:spPr>
          <a:xfrm>
            <a:off x="5061285" y="515927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F505FFD-D809-43C9-95BA-3689F63FCC26}"/>
              </a:ext>
            </a:extLst>
          </p:cNvPr>
          <p:cNvSpPr/>
          <p:nvPr/>
        </p:nvSpPr>
        <p:spPr>
          <a:xfrm>
            <a:off x="6276248" y="515927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EE258-1CDC-4631-9D87-04ACB418A599}"/>
              </a:ext>
            </a:extLst>
          </p:cNvPr>
          <p:cNvSpPr txBox="1"/>
          <p:nvPr/>
        </p:nvSpPr>
        <p:spPr>
          <a:xfrm>
            <a:off x="4980721" y="47646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F92EEF-FA90-4E19-8AD5-6351C4541B3D}"/>
              </a:ext>
            </a:extLst>
          </p:cNvPr>
          <p:cNvSpPr/>
          <p:nvPr/>
        </p:nvSpPr>
        <p:spPr>
          <a:xfrm>
            <a:off x="4337464" y="5062395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F86A40F-542C-46A8-B278-6E56BF986563}"/>
              </a:ext>
            </a:extLst>
          </p:cNvPr>
          <p:cNvSpPr/>
          <p:nvPr/>
        </p:nvSpPr>
        <p:spPr>
          <a:xfrm>
            <a:off x="7491211" y="515927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C85D4E-C98B-4813-8451-5D9B0C199087}"/>
              </a:ext>
            </a:extLst>
          </p:cNvPr>
          <p:cNvSpPr/>
          <p:nvPr/>
        </p:nvSpPr>
        <p:spPr>
          <a:xfrm>
            <a:off x="1050273" y="2026821"/>
            <a:ext cx="2510380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std::vector&lt;Entry&gt;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933D91-15D2-4B76-8E45-504C59D67A47}"/>
              </a:ext>
            </a:extLst>
          </p:cNvPr>
          <p:cNvSpPr/>
          <p:nvPr/>
        </p:nvSpPr>
        <p:spPr>
          <a:xfrm>
            <a:off x="1050273" y="3082399"/>
            <a:ext cx="2510380" cy="517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std::vector&lt;Entry&gt;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54DDC625-57EF-4FF2-B010-5B357FAD1D9B}"/>
              </a:ext>
            </a:extLst>
          </p:cNvPr>
          <p:cNvSpPr/>
          <p:nvPr/>
        </p:nvSpPr>
        <p:spPr>
          <a:xfrm>
            <a:off x="2646947" y="3465095"/>
            <a:ext cx="4129238" cy="1580648"/>
          </a:xfrm>
          <a:custGeom>
            <a:avLst/>
            <a:gdLst>
              <a:gd name="connsiteX0" fmla="*/ 4129238 w 4129238"/>
              <a:gd name="connsiteY0" fmla="*/ 885524 h 1580648"/>
              <a:gd name="connsiteX1" fmla="*/ 1212784 w 4129238"/>
              <a:gd name="connsiteY1" fmla="*/ 1549667 h 1580648"/>
              <a:gd name="connsiteX2" fmla="*/ 0 w 4129238"/>
              <a:gd name="connsiteY2" fmla="*/ 0 h 158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9238" h="1580648">
                <a:moveTo>
                  <a:pt x="4129238" y="885524"/>
                </a:moveTo>
                <a:cubicBezTo>
                  <a:pt x="3015114" y="1291389"/>
                  <a:pt x="1900990" y="1697254"/>
                  <a:pt x="1212784" y="1549667"/>
                </a:cubicBezTo>
                <a:cubicBezTo>
                  <a:pt x="524578" y="1402080"/>
                  <a:pt x="262289" y="701040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97A0289-0970-4654-9C37-A7C63BA35FB9}"/>
              </a:ext>
            </a:extLst>
          </p:cNvPr>
          <p:cNvSpPr/>
          <p:nvPr/>
        </p:nvSpPr>
        <p:spPr>
          <a:xfrm>
            <a:off x="1418922" y="3859844"/>
            <a:ext cx="2916000" cy="6560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LevelNonZero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::merge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(Step 1)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9E35E61-A06B-4BB7-ADD9-EF394E843731}"/>
              </a:ext>
            </a:extLst>
          </p:cNvPr>
          <p:cNvSpPr/>
          <p:nvPr/>
        </p:nvSpPr>
        <p:spPr>
          <a:xfrm>
            <a:off x="8969141" y="2407920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709773-FE77-4C65-8983-0B55648AF795}"/>
              </a:ext>
            </a:extLst>
          </p:cNvPr>
          <p:cNvSpPr/>
          <p:nvPr/>
        </p:nvSpPr>
        <p:spPr>
          <a:xfrm>
            <a:off x="8969141" y="4194899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7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DC65D41D-9A91-4422-9F1C-78B23EE787BD}"/>
              </a:ext>
            </a:extLst>
          </p:cNvPr>
          <p:cNvSpPr/>
          <p:nvPr/>
        </p:nvSpPr>
        <p:spPr>
          <a:xfrm>
            <a:off x="6243845" y="3946380"/>
            <a:ext cx="2414081" cy="6048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225D8F-C995-4995-986B-42A29B48749C}"/>
              </a:ext>
            </a:extLst>
          </p:cNvPr>
          <p:cNvSpPr/>
          <p:nvPr/>
        </p:nvSpPr>
        <p:spPr>
          <a:xfrm>
            <a:off x="933590" y="1877374"/>
            <a:ext cx="2724009" cy="18668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F3949C-E628-4D06-AB57-2CD4557FFF31}"/>
              </a:ext>
            </a:extLst>
          </p:cNvPr>
          <p:cNvSpPr/>
          <p:nvPr/>
        </p:nvSpPr>
        <p:spPr>
          <a:xfrm>
            <a:off x="4042611" y="809243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F6FE66-98A5-4ECF-A782-121697200F72}"/>
              </a:ext>
            </a:extLst>
          </p:cNvPr>
          <p:cNvSpPr/>
          <p:nvPr/>
        </p:nvSpPr>
        <p:spPr>
          <a:xfrm>
            <a:off x="4042611" y="1704719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55ED91-48A2-48D1-8BDE-76025812DF74}"/>
              </a:ext>
            </a:extLst>
          </p:cNvPr>
          <p:cNvSpPr/>
          <p:nvPr/>
        </p:nvSpPr>
        <p:spPr>
          <a:xfrm>
            <a:off x="4945783" y="2409770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2AA2A-CBA0-4862-8D47-FCC57703AFBC}"/>
              </a:ext>
            </a:extLst>
          </p:cNvPr>
          <p:cNvSpPr txBox="1"/>
          <p:nvPr/>
        </p:nvSpPr>
        <p:spPr>
          <a:xfrm>
            <a:off x="4980721" y="241341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C700B9-1201-48C1-9BC5-C917CABB4444}"/>
              </a:ext>
            </a:extLst>
          </p:cNvPr>
          <p:cNvSpPr/>
          <p:nvPr/>
        </p:nvSpPr>
        <p:spPr>
          <a:xfrm>
            <a:off x="4251355" y="1782070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5C54D5-D7A2-4A52-94E8-702122515DC1}"/>
              </a:ext>
            </a:extLst>
          </p:cNvPr>
          <p:cNvSpPr/>
          <p:nvPr/>
        </p:nvSpPr>
        <p:spPr>
          <a:xfrm>
            <a:off x="4337464" y="2713837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57B526-62D7-4986-8E40-10C76F5A31C5}"/>
              </a:ext>
            </a:extLst>
          </p:cNvPr>
          <p:cNvSpPr/>
          <p:nvPr/>
        </p:nvSpPr>
        <p:spPr>
          <a:xfrm>
            <a:off x="4945783" y="3584049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C43F07-6FF9-4839-BF9C-6DD6E78E36FD}"/>
              </a:ext>
            </a:extLst>
          </p:cNvPr>
          <p:cNvSpPr/>
          <p:nvPr/>
        </p:nvSpPr>
        <p:spPr>
          <a:xfrm>
            <a:off x="5061285" y="398229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2773E-5C98-4193-8D0A-5BD3D43D1A10}"/>
              </a:ext>
            </a:extLst>
          </p:cNvPr>
          <p:cNvSpPr txBox="1"/>
          <p:nvPr/>
        </p:nvSpPr>
        <p:spPr>
          <a:xfrm>
            <a:off x="4980721" y="3587695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C0B68F-DC8F-41DD-8A88-5E6AA4729B6F}"/>
              </a:ext>
            </a:extLst>
          </p:cNvPr>
          <p:cNvSpPr/>
          <p:nvPr/>
        </p:nvSpPr>
        <p:spPr>
          <a:xfrm>
            <a:off x="4337464" y="3888116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BC1113-988C-44E9-8BAD-C93299F9E5D2}"/>
              </a:ext>
            </a:extLst>
          </p:cNvPr>
          <p:cNvSpPr/>
          <p:nvPr/>
        </p:nvSpPr>
        <p:spPr>
          <a:xfrm>
            <a:off x="4945783" y="4761029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C49F89-9898-4A5B-A88E-F8CFECBABBCB}"/>
              </a:ext>
            </a:extLst>
          </p:cNvPr>
          <p:cNvSpPr/>
          <p:nvPr/>
        </p:nvSpPr>
        <p:spPr>
          <a:xfrm>
            <a:off x="5061285" y="5159275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2458204-5287-4E64-86E5-29A2038E2121}"/>
              </a:ext>
            </a:extLst>
          </p:cNvPr>
          <p:cNvSpPr/>
          <p:nvPr/>
        </p:nvSpPr>
        <p:spPr>
          <a:xfrm>
            <a:off x="6276248" y="515927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DCEED6-A6A0-4937-9D6A-11AFFCABD5BF}"/>
              </a:ext>
            </a:extLst>
          </p:cNvPr>
          <p:cNvSpPr txBox="1"/>
          <p:nvPr/>
        </p:nvSpPr>
        <p:spPr>
          <a:xfrm>
            <a:off x="4980721" y="47646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5C75F3-C178-43B1-9EE0-0B5C5F2BA034}"/>
              </a:ext>
            </a:extLst>
          </p:cNvPr>
          <p:cNvSpPr/>
          <p:nvPr/>
        </p:nvSpPr>
        <p:spPr>
          <a:xfrm>
            <a:off x="4337464" y="5062395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F2B6DF0-E7A6-49FC-914F-1865DFBE19BB}"/>
              </a:ext>
            </a:extLst>
          </p:cNvPr>
          <p:cNvSpPr/>
          <p:nvPr/>
        </p:nvSpPr>
        <p:spPr>
          <a:xfrm>
            <a:off x="7491211" y="5159274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6ED3000-2B22-4303-A994-7280E5D5A9AA}"/>
              </a:ext>
            </a:extLst>
          </p:cNvPr>
          <p:cNvSpPr/>
          <p:nvPr/>
        </p:nvSpPr>
        <p:spPr>
          <a:xfrm>
            <a:off x="1050273" y="2026821"/>
            <a:ext cx="2510380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std::vector&lt;Entry&gt;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811CAC-90E1-4518-BA83-744BD159C5F8}"/>
              </a:ext>
            </a:extLst>
          </p:cNvPr>
          <p:cNvSpPr/>
          <p:nvPr/>
        </p:nvSpPr>
        <p:spPr>
          <a:xfrm>
            <a:off x="1050273" y="3082399"/>
            <a:ext cx="2510380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std::vector&lt;Entry&gt;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A82E6C6-8DD1-4B45-B782-90C865EEB3F4}"/>
              </a:ext>
            </a:extLst>
          </p:cNvPr>
          <p:cNvSpPr/>
          <p:nvPr/>
        </p:nvSpPr>
        <p:spPr>
          <a:xfrm>
            <a:off x="6276248" y="3982294"/>
            <a:ext cx="1137596" cy="517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3AF285E-E3DC-4A7C-8021-4D820BE1A527}"/>
              </a:ext>
            </a:extLst>
          </p:cNvPr>
          <p:cNvSpPr/>
          <p:nvPr/>
        </p:nvSpPr>
        <p:spPr>
          <a:xfrm>
            <a:off x="7487655" y="3987126"/>
            <a:ext cx="1137596" cy="517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D139247-E184-4BE6-B2B1-241C8FEA90BB}"/>
              </a:ext>
            </a:extLst>
          </p:cNvPr>
          <p:cNvSpPr/>
          <p:nvPr/>
        </p:nvSpPr>
        <p:spPr>
          <a:xfrm>
            <a:off x="2233060" y="2945331"/>
            <a:ext cx="4292867" cy="2495118"/>
          </a:xfrm>
          <a:custGeom>
            <a:avLst/>
            <a:gdLst>
              <a:gd name="connsiteX0" fmla="*/ 0 w 4244741"/>
              <a:gd name="connsiteY0" fmla="*/ 0 h 2120662"/>
              <a:gd name="connsiteX1" fmla="*/ 962527 w 4244741"/>
              <a:gd name="connsiteY1" fmla="*/ 2107932 h 2120662"/>
              <a:gd name="connsiteX2" fmla="*/ 4244741 w 4244741"/>
              <a:gd name="connsiteY2" fmla="*/ 721894 h 2120662"/>
              <a:gd name="connsiteX0" fmla="*/ 0 w 4254366"/>
              <a:gd name="connsiteY0" fmla="*/ 0 h 2880580"/>
              <a:gd name="connsiteX1" fmla="*/ 972152 w 4254366"/>
              <a:gd name="connsiteY1" fmla="*/ 2839452 h 2880580"/>
              <a:gd name="connsiteX2" fmla="*/ 4254366 w 4254366"/>
              <a:gd name="connsiteY2" fmla="*/ 1453414 h 2880580"/>
              <a:gd name="connsiteX0" fmla="*/ 0 w 4292867"/>
              <a:gd name="connsiteY0" fmla="*/ 0 h 2850402"/>
              <a:gd name="connsiteX1" fmla="*/ 1010653 w 4292867"/>
              <a:gd name="connsiteY1" fmla="*/ 2810576 h 2850402"/>
              <a:gd name="connsiteX2" fmla="*/ 4292867 w 4292867"/>
              <a:gd name="connsiteY2" fmla="*/ 1424538 h 2850402"/>
              <a:gd name="connsiteX0" fmla="*/ 0 w 4292867"/>
              <a:gd name="connsiteY0" fmla="*/ 0 h 2495118"/>
              <a:gd name="connsiteX1" fmla="*/ 981777 w 4292867"/>
              <a:gd name="connsiteY1" fmla="*/ 2435191 h 2495118"/>
              <a:gd name="connsiteX2" fmla="*/ 4292867 w 4292867"/>
              <a:gd name="connsiteY2" fmla="*/ 1424538 h 249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867" h="2495118">
                <a:moveTo>
                  <a:pt x="0" y="0"/>
                </a:moveTo>
                <a:cubicBezTo>
                  <a:pt x="127535" y="993808"/>
                  <a:pt x="266299" y="2197768"/>
                  <a:pt x="981777" y="2435191"/>
                </a:cubicBezTo>
                <a:cubicBezTo>
                  <a:pt x="1697255" y="2672614"/>
                  <a:pt x="3005488" y="2177715"/>
                  <a:pt x="4292867" y="142453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C44963-70C7-4168-A938-91DDD998C4A4}"/>
              </a:ext>
            </a:extLst>
          </p:cNvPr>
          <p:cNvSpPr/>
          <p:nvPr/>
        </p:nvSpPr>
        <p:spPr>
          <a:xfrm>
            <a:off x="1322296" y="4264270"/>
            <a:ext cx="2916000" cy="6560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LevelNonZero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::merge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(Step 2)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0DD61E-4378-4C53-89FA-6337E9BA8ABF}"/>
              </a:ext>
            </a:extLst>
          </p:cNvPr>
          <p:cNvSpPr/>
          <p:nvPr/>
        </p:nvSpPr>
        <p:spPr>
          <a:xfrm>
            <a:off x="8969141" y="2407920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FE8317-F11F-456C-B967-8EFE747F290D}"/>
              </a:ext>
            </a:extLst>
          </p:cNvPr>
          <p:cNvSpPr/>
          <p:nvPr/>
        </p:nvSpPr>
        <p:spPr>
          <a:xfrm>
            <a:off x="8969141" y="4194899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9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0DDEEC8-A310-44DF-96C9-6279D2AD7922}"/>
              </a:ext>
            </a:extLst>
          </p:cNvPr>
          <p:cNvSpPr/>
          <p:nvPr/>
        </p:nvSpPr>
        <p:spPr>
          <a:xfrm>
            <a:off x="5505651" y="1595785"/>
            <a:ext cx="4129237" cy="1773057"/>
          </a:xfrm>
          <a:custGeom>
            <a:avLst/>
            <a:gdLst>
              <a:gd name="connsiteX0" fmla="*/ 0 w 4129237"/>
              <a:gd name="connsiteY0" fmla="*/ 1493924 h 1773057"/>
              <a:gd name="connsiteX1" fmla="*/ 3253338 w 4129237"/>
              <a:gd name="connsiteY1" fmla="*/ 2009 h 1773057"/>
              <a:gd name="connsiteX2" fmla="*/ 4129237 w 4129237"/>
              <a:gd name="connsiteY2" fmla="*/ 1773057 h 177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9237" h="1773057">
                <a:moveTo>
                  <a:pt x="0" y="1493924"/>
                </a:moveTo>
                <a:cubicBezTo>
                  <a:pt x="1282566" y="724705"/>
                  <a:pt x="2565132" y="-44513"/>
                  <a:pt x="3253338" y="2009"/>
                </a:cubicBezTo>
                <a:cubicBezTo>
                  <a:pt x="3941544" y="48531"/>
                  <a:pt x="4035390" y="910794"/>
                  <a:pt x="4129237" y="1773057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A89DE30-8E01-4948-B6D5-D522357D8E21}"/>
              </a:ext>
            </a:extLst>
          </p:cNvPr>
          <p:cNvSpPr/>
          <p:nvPr/>
        </p:nvSpPr>
        <p:spPr>
          <a:xfrm>
            <a:off x="1898664" y="2322209"/>
            <a:ext cx="4579138" cy="357807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5A9F55-AAE4-4962-96E2-D453F3DC40A2}"/>
              </a:ext>
            </a:extLst>
          </p:cNvPr>
          <p:cNvSpPr txBox="1"/>
          <p:nvPr/>
        </p:nvSpPr>
        <p:spPr>
          <a:xfrm>
            <a:off x="8305627" y="2876592"/>
            <a:ext cx="3833450" cy="14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SearchResult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bool success;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Location </a:t>
            </a:r>
            <a:r>
              <a:rPr lang="en-US" altLang="zh-CN" dirty="0" err="1">
                <a:latin typeface="Consolas" panose="020B0609020204030204" pitchFamily="49" charset="0"/>
              </a:rPr>
              <a:t>location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std::string value;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592512-31AE-4616-B6AA-DB8B3B9A2D98}"/>
              </a:ext>
            </a:extLst>
          </p:cNvPr>
          <p:cNvSpPr/>
          <p:nvPr/>
        </p:nvSpPr>
        <p:spPr>
          <a:xfrm>
            <a:off x="1674795" y="838119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A41925-83D5-4095-A0F1-CDCC109BCC35}"/>
              </a:ext>
            </a:extLst>
          </p:cNvPr>
          <p:cNvSpPr/>
          <p:nvPr/>
        </p:nvSpPr>
        <p:spPr>
          <a:xfrm>
            <a:off x="1674795" y="1733595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1089D0-29CC-4699-AFC8-D30B65611361}"/>
              </a:ext>
            </a:extLst>
          </p:cNvPr>
          <p:cNvSpPr/>
          <p:nvPr/>
        </p:nvSpPr>
        <p:spPr>
          <a:xfrm>
            <a:off x="2577967" y="2438646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1CD679-E58C-4A40-A446-9E5D59333FE0}"/>
              </a:ext>
            </a:extLst>
          </p:cNvPr>
          <p:cNvSpPr/>
          <p:nvPr/>
        </p:nvSpPr>
        <p:spPr>
          <a:xfrm>
            <a:off x="6601325" y="2438647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199414F-D19C-4603-B3E4-C4B1271BFF3C}"/>
              </a:ext>
            </a:extLst>
          </p:cNvPr>
          <p:cNvSpPr/>
          <p:nvPr/>
        </p:nvSpPr>
        <p:spPr>
          <a:xfrm>
            <a:off x="2693469" y="2836892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774F10D-86C2-4C53-8783-F8687C3E025D}"/>
              </a:ext>
            </a:extLst>
          </p:cNvPr>
          <p:cNvSpPr/>
          <p:nvPr/>
        </p:nvSpPr>
        <p:spPr>
          <a:xfrm>
            <a:off x="3908432" y="283689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2396DF-2C0E-4F51-B097-A93ED9C9AB15}"/>
              </a:ext>
            </a:extLst>
          </p:cNvPr>
          <p:cNvSpPr txBox="1"/>
          <p:nvPr/>
        </p:nvSpPr>
        <p:spPr>
          <a:xfrm>
            <a:off x="2612905" y="244229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46E4542-0230-47EB-9325-7F276D53CBF0}"/>
              </a:ext>
            </a:extLst>
          </p:cNvPr>
          <p:cNvSpPr/>
          <p:nvPr/>
        </p:nvSpPr>
        <p:spPr>
          <a:xfrm>
            <a:off x="1883539" y="1810946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3D93AB-47BA-4701-8DC3-58FFB805B93A}"/>
              </a:ext>
            </a:extLst>
          </p:cNvPr>
          <p:cNvSpPr/>
          <p:nvPr/>
        </p:nvSpPr>
        <p:spPr>
          <a:xfrm>
            <a:off x="1969648" y="2742713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918EAC-6EC0-4D1B-9379-607A639AE2EA}"/>
              </a:ext>
            </a:extLst>
          </p:cNvPr>
          <p:cNvSpPr/>
          <p:nvPr/>
        </p:nvSpPr>
        <p:spPr>
          <a:xfrm>
            <a:off x="2577967" y="361292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5F4D993-5AF9-44D2-AC99-79E26BFE2822}"/>
              </a:ext>
            </a:extLst>
          </p:cNvPr>
          <p:cNvSpPr/>
          <p:nvPr/>
        </p:nvSpPr>
        <p:spPr>
          <a:xfrm>
            <a:off x="2693469" y="401117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F48DD3-E06B-4BE3-9C0B-4B1F7ADA0175}"/>
              </a:ext>
            </a:extLst>
          </p:cNvPr>
          <p:cNvSpPr/>
          <p:nvPr/>
        </p:nvSpPr>
        <p:spPr>
          <a:xfrm>
            <a:off x="3908432" y="401117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12BC413-5791-4D1E-8548-F17B84A5C872}"/>
              </a:ext>
            </a:extLst>
          </p:cNvPr>
          <p:cNvSpPr txBox="1"/>
          <p:nvPr/>
        </p:nvSpPr>
        <p:spPr>
          <a:xfrm>
            <a:off x="2612905" y="3616571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0246626-BDE0-43EB-A1A7-BA557D798C20}"/>
              </a:ext>
            </a:extLst>
          </p:cNvPr>
          <p:cNvSpPr/>
          <p:nvPr/>
        </p:nvSpPr>
        <p:spPr>
          <a:xfrm>
            <a:off x="1969648" y="3916992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621A2F3-E5B2-4C5B-B11C-BC725A544B7B}"/>
              </a:ext>
            </a:extLst>
          </p:cNvPr>
          <p:cNvSpPr/>
          <p:nvPr/>
        </p:nvSpPr>
        <p:spPr>
          <a:xfrm>
            <a:off x="5123395" y="401117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4A9E97-BB14-4816-A7E1-D1C0DD167CCE}"/>
              </a:ext>
            </a:extLst>
          </p:cNvPr>
          <p:cNvSpPr/>
          <p:nvPr/>
        </p:nvSpPr>
        <p:spPr>
          <a:xfrm>
            <a:off x="2577967" y="478990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4B02D1B-B74F-40C4-80BD-95F7D4916CE0}"/>
              </a:ext>
            </a:extLst>
          </p:cNvPr>
          <p:cNvSpPr/>
          <p:nvPr/>
        </p:nvSpPr>
        <p:spPr>
          <a:xfrm>
            <a:off x="2693469" y="518815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C6812DE-CA3D-4A25-A2A1-0096903B6D2D}"/>
              </a:ext>
            </a:extLst>
          </p:cNvPr>
          <p:cNvSpPr/>
          <p:nvPr/>
        </p:nvSpPr>
        <p:spPr>
          <a:xfrm>
            <a:off x="3908432" y="518815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9D258C-14E9-40CB-AD37-5C8BE1D5758E}"/>
              </a:ext>
            </a:extLst>
          </p:cNvPr>
          <p:cNvSpPr txBox="1"/>
          <p:nvPr/>
        </p:nvSpPr>
        <p:spPr>
          <a:xfrm>
            <a:off x="2612905" y="479355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CC1B73-4F75-4E7D-B8A9-E6BB496CE85E}"/>
              </a:ext>
            </a:extLst>
          </p:cNvPr>
          <p:cNvSpPr/>
          <p:nvPr/>
        </p:nvSpPr>
        <p:spPr>
          <a:xfrm>
            <a:off x="1969648" y="509127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A99D47E-D2A6-4A37-92E0-C7BA74982F9B}"/>
              </a:ext>
            </a:extLst>
          </p:cNvPr>
          <p:cNvSpPr/>
          <p:nvPr/>
        </p:nvSpPr>
        <p:spPr>
          <a:xfrm>
            <a:off x="5123395" y="518815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5EA57A-1E42-46AD-9824-3C6A4BC613B2}"/>
              </a:ext>
            </a:extLst>
          </p:cNvPr>
          <p:cNvSpPr/>
          <p:nvPr/>
        </p:nvSpPr>
        <p:spPr>
          <a:xfrm>
            <a:off x="6601325" y="4225626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0B9E6A-F14B-4F62-9E2B-C04C88202F11}"/>
              </a:ext>
            </a:extLst>
          </p:cNvPr>
          <p:cNvSpPr/>
          <p:nvPr/>
        </p:nvSpPr>
        <p:spPr>
          <a:xfrm>
            <a:off x="8720488" y="3224909"/>
            <a:ext cx="2550695" cy="5385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FAC034C-0EDA-40D5-A3B9-53530211D8BA}"/>
              </a:ext>
            </a:extLst>
          </p:cNvPr>
          <p:cNvSpPr/>
          <p:nvPr/>
        </p:nvSpPr>
        <p:spPr>
          <a:xfrm>
            <a:off x="8040531" y="2181289"/>
            <a:ext cx="2916000" cy="6560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LevelZero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::search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LevelNonZero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::search</a:t>
            </a:r>
          </a:p>
        </p:txBody>
      </p:sp>
    </p:spTree>
    <p:extLst>
      <p:ext uri="{BB962C8B-B14F-4D97-AF65-F5344CB8AC3E}">
        <p14:creationId xmlns:p14="http://schemas.microsoft.com/office/powerpoint/2010/main" val="280712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974C02-F10A-4C3B-AB15-4E66E4EB2CAD}"/>
              </a:ext>
            </a:extLst>
          </p:cNvPr>
          <p:cNvSpPr txBox="1"/>
          <p:nvPr/>
        </p:nvSpPr>
        <p:spPr>
          <a:xfrm>
            <a:off x="8305627" y="2876592"/>
            <a:ext cx="3833450" cy="14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SearchResult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bool success;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Location </a:t>
            </a:r>
            <a:r>
              <a:rPr lang="en-US" altLang="zh-CN" dirty="0" err="1">
                <a:latin typeface="Consolas" panose="020B0609020204030204" pitchFamily="49" charset="0"/>
              </a:rPr>
              <a:t>location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std::string value;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A032A-8EA8-45C7-B090-DB7C6A99CC9F}"/>
              </a:ext>
            </a:extLst>
          </p:cNvPr>
          <p:cNvSpPr/>
          <p:nvPr/>
        </p:nvSpPr>
        <p:spPr>
          <a:xfrm>
            <a:off x="1674795" y="838119"/>
            <a:ext cx="6131294" cy="7507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SkipList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03EF08-532F-4EB6-8E91-CEE520A90562}"/>
              </a:ext>
            </a:extLst>
          </p:cNvPr>
          <p:cNvSpPr/>
          <p:nvPr/>
        </p:nvSpPr>
        <p:spPr>
          <a:xfrm>
            <a:off x="1674795" y="1733595"/>
            <a:ext cx="6131294" cy="42639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2A277-CF49-4799-BC20-432DD4AB1467}"/>
              </a:ext>
            </a:extLst>
          </p:cNvPr>
          <p:cNvSpPr/>
          <p:nvPr/>
        </p:nvSpPr>
        <p:spPr>
          <a:xfrm>
            <a:off x="2577967" y="2438646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9969FA-F6ED-46D2-BE11-08DB9F28B73D}"/>
              </a:ext>
            </a:extLst>
          </p:cNvPr>
          <p:cNvSpPr/>
          <p:nvPr/>
        </p:nvSpPr>
        <p:spPr>
          <a:xfrm>
            <a:off x="6601325" y="2438647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2DDAE36-5F30-4C74-8F5E-F0C6434592C0}"/>
              </a:ext>
            </a:extLst>
          </p:cNvPr>
          <p:cNvSpPr/>
          <p:nvPr/>
        </p:nvSpPr>
        <p:spPr>
          <a:xfrm>
            <a:off x="2693469" y="2836892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3393AD-6761-435D-8FD1-890ACF81F1C8}"/>
              </a:ext>
            </a:extLst>
          </p:cNvPr>
          <p:cNvSpPr/>
          <p:nvPr/>
        </p:nvSpPr>
        <p:spPr>
          <a:xfrm>
            <a:off x="3908432" y="283689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B24DC3-9209-4311-9C43-2C562F5034B2}"/>
              </a:ext>
            </a:extLst>
          </p:cNvPr>
          <p:cNvSpPr txBox="1"/>
          <p:nvPr/>
        </p:nvSpPr>
        <p:spPr>
          <a:xfrm>
            <a:off x="2612905" y="244229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FF458A-A6CC-4AB7-9431-4F1CA221F003}"/>
              </a:ext>
            </a:extLst>
          </p:cNvPr>
          <p:cNvSpPr/>
          <p:nvPr/>
        </p:nvSpPr>
        <p:spPr>
          <a:xfrm>
            <a:off x="1883539" y="1810946"/>
            <a:ext cx="2053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DiskStorage</a:t>
            </a:r>
            <a:endParaRPr lang="zh-CN" alt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CC99C2-D703-4855-925E-92EED499103B}"/>
              </a:ext>
            </a:extLst>
          </p:cNvPr>
          <p:cNvSpPr/>
          <p:nvPr/>
        </p:nvSpPr>
        <p:spPr>
          <a:xfrm>
            <a:off x="1969648" y="2742713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L0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B71009-DC22-490F-9AFD-B7C8D1240042}"/>
              </a:ext>
            </a:extLst>
          </p:cNvPr>
          <p:cNvSpPr/>
          <p:nvPr/>
        </p:nvSpPr>
        <p:spPr>
          <a:xfrm>
            <a:off x="2577967" y="361292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6BEC8C3-0B23-4B81-8092-B193D3B003B4}"/>
              </a:ext>
            </a:extLst>
          </p:cNvPr>
          <p:cNvSpPr/>
          <p:nvPr/>
        </p:nvSpPr>
        <p:spPr>
          <a:xfrm>
            <a:off x="2693469" y="401117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BE6F12-0A02-4A04-9524-B4F908B75871}"/>
              </a:ext>
            </a:extLst>
          </p:cNvPr>
          <p:cNvSpPr/>
          <p:nvPr/>
        </p:nvSpPr>
        <p:spPr>
          <a:xfrm>
            <a:off x="3908432" y="401117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685320-F285-464A-B7F2-D21EA256977B}"/>
              </a:ext>
            </a:extLst>
          </p:cNvPr>
          <p:cNvSpPr txBox="1"/>
          <p:nvPr/>
        </p:nvSpPr>
        <p:spPr>
          <a:xfrm>
            <a:off x="2612905" y="3616571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CE7654-618A-4C97-AFA5-8DBCF1F50FD1}"/>
              </a:ext>
            </a:extLst>
          </p:cNvPr>
          <p:cNvSpPr/>
          <p:nvPr/>
        </p:nvSpPr>
        <p:spPr>
          <a:xfrm>
            <a:off x="1969648" y="3916992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L1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3090AB3-0374-477D-8AAE-BC649EC66A9B}"/>
              </a:ext>
            </a:extLst>
          </p:cNvPr>
          <p:cNvSpPr/>
          <p:nvPr/>
        </p:nvSpPr>
        <p:spPr>
          <a:xfrm>
            <a:off x="5123395" y="401117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0B53E2-C4F5-4D54-B460-47BC9AFA5FF0}"/>
              </a:ext>
            </a:extLst>
          </p:cNvPr>
          <p:cNvSpPr/>
          <p:nvPr/>
        </p:nvSpPr>
        <p:spPr>
          <a:xfrm>
            <a:off x="2577967" y="4789905"/>
            <a:ext cx="3763478" cy="100824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584A9D4-F88A-4F7A-BF49-F476914D66D2}"/>
              </a:ext>
            </a:extLst>
          </p:cNvPr>
          <p:cNvSpPr/>
          <p:nvPr/>
        </p:nvSpPr>
        <p:spPr>
          <a:xfrm>
            <a:off x="2693469" y="5188151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FD987F1-6EA4-4CF8-A888-24BFE3276F3C}"/>
              </a:ext>
            </a:extLst>
          </p:cNvPr>
          <p:cNvSpPr/>
          <p:nvPr/>
        </p:nvSpPr>
        <p:spPr>
          <a:xfrm>
            <a:off x="3908432" y="518815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7CE73E-BA63-45F7-B005-A162788964AC}"/>
              </a:ext>
            </a:extLst>
          </p:cNvPr>
          <p:cNvSpPr txBox="1"/>
          <p:nvPr/>
        </p:nvSpPr>
        <p:spPr>
          <a:xfrm>
            <a:off x="2612905" y="479355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LevelNonZero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CD76F8-3976-4BC2-AB8B-997BD6B01740}"/>
              </a:ext>
            </a:extLst>
          </p:cNvPr>
          <p:cNvSpPr/>
          <p:nvPr/>
        </p:nvSpPr>
        <p:spPr>
          <a:xfrm>
            <a:off x="1969648" y="509127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L2</a:t>
            </a:r>
            <a:endParaRPr lang="zh-CN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678E70-7F0D-499B-A78E-66CF2DF4CCF7}"/>
              </a:ext>
            </a:extLst>
          </p:cNvPr>
          <p:cNvSpPr/>
          <p:nvPr/>
        </p:nvSpPr>
        <p:spPr>
          <a:xfrm>
            <a:off x="5123395" y="5188150"/>
            <a:ext cx="1137596" cy="51775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SSTable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76FA79-6421-4DD6-A3F1-45C98E4C6DCE}"/>
              </a:ext>
            </a:extLst>
          </p:cNvPr>
          <p:cNvSpPr/>
          <p:nvPr/>
        </p:nvSpPr>
        <p:spPr>
          <a:xfrm>
            <a:off x="6601325" y="4225626"/>
            <a:ext cx="893549" cy="157252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TableCache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0D2972-4184-4389-9E20-7650567DDF67}"/>
              </a:ext>
            </a:extLst>
          </p:cNvPr>
          <p:cNvSpPr/>
          <p:nvPr/>
        </p:nvSpPr>
        <p:spPr>
          <a:xfrm>
            <a:off x="8720488" y="3744227"/>
            <a:ext cx="2550695" cy="30801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0BB2C4DE-25F0-494A-98D8-A2E98321B2AD}"/>
              </a:ext>
            </a:extLst>
          </p:cNvPr>
          <p:cNvSpPr/>
          <p:nvPr/>
        </p:nvSpPr>
        <p:spPr>
          <a:xfrm>
            <a:off x="7074568" y="3484345"/>
            <a:ext cx="2627697" cy="1606996"/>
          </a:xfrm>
          <a:custGeom>
            <a:avLst/>
            <a:gdLst>
              <a:gd name="connsiteX0" fmla="*/ 0 w 2627697"/>
              <a:gd name="connsiteY0" fmla="*/ 0 h 1949814"/>
              <a:gd name="connsiteX1" fmla="*/ 1925053 w 2627697"/>
              <a:gd name="connsiteY1" fmla="*/ 1944303 h 1949814"/>
              <a:gd name="connsiteX2" fmla="*/ 2627697 w 2627697"/>
              <a:gd name="connsiteY2" fmla="*/ 471638 h 1949814"/>
              <a:gd name="connsiteX0" fmla="*/ 0 w 2627697"/>
              <a:gd name="connsiteY0" fmla="*/ 0 h 1606996"/>
              <a:gd name="connsiteX1" fmla="*/ 1925053 w 2627697"/>
              <a:gd name="connsiteY1" fmla="*/ 1597793 h 1606996"/>
              <a:gd name="connsiteX2" fmla="*/ 2627697 w 2627697"/>
              <a:gd name="connsiteY2" fmla="*/ 471638 h 160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697" h="1606996">
                <a:moveTo>
                  <a:pt x="0" y="0"/>
                </a:moveTo>
                <a:cubicBezTo>
                  <a:pt x="743552" y="932848"/>
                  <a:pt x="1487104" y="1519187"/>
                  <a:pt x="1925053" y="1597793"/>
                </a:cubicBezTo>
                <a:cubicBezTo>
                  <a:pt x="2363002" y="1676399"/>
                  <a:pt x="2495349" y="1247273"/>
                  <a:pt x="2627697" y="47163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2E8B0BC-0741-47AF-8D8D-AB9798025CFF}"/>
              </a:ext>
            </a:extLst>
          </p:cNvPr>
          <p:cNvSpPr/>
          <p:nvPr/>
        </p:nvSpPr>
        <p:spPr>
          <a:xfrm>
            <a:off x="8500711" y="4396961"/>
            <a:ext cx="2772000" cy="324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BlockCache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::complete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27DBE97-506E-4AEC-A2C6-FC341DDBC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750"/>
              </p:ext>
            </p:extLst>
          </p:nvPr>
        </p:nvGraphicFramePr>
        <p:xfrm>
          <a:off x="786255" y="1249056"/>
          <a:ext cx="92240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874">
                  <a:extLst>
                    <a:ext uri="{9D8B030D-6E8A-4147-A177-3AD203B41FA5}">
                      <a16:colId xmlns:a16="http://schemas.microsoft.com/office/drawing/2014/main" val="3274650352"/>
                    </a:ext>
                  </a:extLst>
                </a:gridCol>
                <a:gridCol w="1768136">
                  <a:extLst>
                    <a:ext uri="{9D8B030D-6E8A-4147-A177-3AD203B41FA5}">
                      <a16:colId xmlns:a16="http://schemas.microsoft.com/office/drawing/2014/main" val="2518148674"/>
                    </a:ext>
                  </a:extLst>
                </a:gridCol>
                <a:gridCol w="2306005">
                  <a:extLst>
                    <a:ext uri="{9D8B030D-6E8A-4147-A177-3AD203B41FA5}">
                      <a16:colId xmlns:a16="http://schemas.microsoft.com/office/drawing/2014/main" val="3086159299"/>
                    </a:ext>
                  </a:extLst>
                </a:gridCol>
                <a:gridCol w="2306005">
                  <a:extLst>
                    <a:ext uri="{9D8B030D-6E8A-4147-A177-3AD203B41FA5}">
                      <a16:colId xmlns:a16="http://schemas.microsoft.com/office/drawing/2014/main" val="48716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value[0]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value[1]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value[n - 1]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04777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D64F994E-0756-46E1-ADDC-B346787D8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67900"/>
              </p:ext>
            </p:extLst>
          </p:nvPr>
        </p:nvGraphicFramePr>
        <p:xfrm>
          <a:off x="786255" y="2893369"/>
          <a:ext cx="922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000">
                  <a:extLst>
                    <a:ext uri="{9D8B030D-6E8A-4147-A177-3AD203B41FA5}">
                      <a16:colId xmlns:a16="http://schemas.microsoft.com/office/drawing/2014/main" val="3274650352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518148674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3086159299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48716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block[0]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block[1]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block[m - 1]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047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3A35A1-A699-42B0-80C1-977D750A4DF1}"/>
              </a:ext>
            </a:extLst>
          </p:cNvPr>
          <p:cNvSpPr txBox="1"/>
          <p:nvPr/>
        </p:nvSpPr>
        <p:spPr>
          <a:xfrm>
            <a:off x="124054" y="60272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offset[0]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749C83-EA02-452A-A2C6-B8A14F0EC1F5}"/>
              </a:ext>
            </a:extLst>
          </p:cNvPr>
          <p:cNvSpPr txBox="1"/>
          <p:nvPr/>
        </p:nvSpPr>
        <p:spPr>
          <a:xfrm>
            <a:off x="2961903" y="602724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offset[1]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A142C2-F687-4A32-A1F7-5F7D66D467CD}"/>
              </a:ext>
            </a:extLst>
          </p:cNvPr>
          <p:cNvSpPr txBox="1"/>
          <p:nvPr/>
        </p:nvSpPr>
        <p:spPr>
          <a:xfrm>
            <a:off x="6788138" y="60272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offset[n - 1]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9723D4-44ED-446E-88E8-83E96B1A677D}"/>
              </a:ext>
            </a:extLst>
          </p:cNvPr>
          <p:cNvSpPr txBox="1"/>
          <p:nvPr/>
        </p:nvSpPr>
        <p:spPr>
          <a:xfrm>
            <a:off x="9347253" y="602722"/>
            <a:ext cx="132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offset[n]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C7AD48-CEE2-4D01-A64D-CE47E8F820B2}"/>
              </a:ext>
            </a:extLst>
          </p:cNvPr>
          <p:cNvSpPr txBox="1"/>
          <p:nvPr/>
        </p:nvSpPr>
        <p:spPr>
          <a:xfrm>
            <a:off x="314011" y="2247041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ori</a:t>
            </a:r>
            <a:r>
              <a:rPr lang="en-US" altLang="zh-CN" dirty="0"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2375BB-FE7D-4902-89C5-FABEC873CFDB}"/>
              </a:ext>
            </a:extLst>
          </p:cNvPr>
          <p:cNvSpPr txBox="1"/>
          <p:nvPr/>
        </p:nvSpPr>
        <p:spPr>
          <a:xfrm>
            <a:off x="3151859" y="2247040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ori</a:t>
            </a:r>
            <a:r>
              <a:rPr lang="en-US" altLang="zh-CN" dirty="0"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AE0829-BE39-4D50-81A5-A058419F5866}"/>
              </a:ext>
            </a:extLst>
          </p:cNvPr>
          <p:cNvSpPr txBox="1"/>
          <p:nvPr/>
        </p:nvSpPr>
        <p:spPr>
          <a:xfrm>
            <a:off x="6432816" y="2247038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ori</a:t>
            </a:r>
            <a:r>
              <a:rPr lang="en-US" altLang="zh-CN" dirty="0">
                <a:latin typeface="Consolas" panose="020B0609020204030204" pitchFamily="49" charset="0"/>
              </a:rPr>
              <a:t>[m - 1]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52A71A-F7CB-422F-8C4D-3E734FCA207A}"/>
              </a:ext>
            </a:extLst>
          </p:cNvPr>
          <p:cNvSpPr txBox="1"/>
          <p:nvPr/>
        </p:nvSpPr>
        <p:spPr>
          <a:xfrm>
            <a:off x="9537208" y="224703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ori</a:t>
            </a:r>
            <a:r>
              <a:rPr lang="en-US" altLang="zh-CN" dirty="0">
                <a:latin typeface="Consolas" panose="020B0609020204030204" pitchFamily="49" charset="0"/>
              </a:rPr>
              <a:t>[m]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graphicFrame>
        <p:nvGraphicFramePr>
          <p:cNvPr id="23" name="表格 6">
            <a:extLst>
              <a:ext uri="{FF2B5EF4-FFF2-40B4-BE49-F238E27FC236}">
                <a16:creationId xmlns:a16="http://schemas.microsoft.com/office/drawing/2014/main" id="{FE13D5B0-8A4B-4B54-8793-E18F95FB7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63076"/>
              </p:ext>
            </p:extLst>
          </p:nvPr>
        </p:nvGraphicFramePr>
        <p:xfrm>
          <a:off x="786256" y="4691689"/>
          <a:ext cx="79149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952">
                  <a:extLst>
                    <a:ext uri="{9D8B030D-6E8A-4147-A177-3AD203B41FA5}">
                      <a16:colId xmlns:a16="http://schemas.microsoft.com/office/drawing/2014/main" val="3274650352"/>
                    </a:ext>
                  </a:extLst>
                </a:gridCol>
                <a:gridCol w="1799925">
                  <a:extLst>
                    <a:ext uri="{9D8B030D-6E8A-4147-A177-3AD203B41FA5}">
                      <a16:colId xmlns:a16="http://schemas.microsoft.com/office/drawing/2014/main" val="2518148674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086159299"/>
                    </a:ext>
                  </a:extLst>
                </a:gridCol>
                <a:gridCol w="3031958">
                  <a:extLst>
                    <a:ext uri="{9D8B030D-6E8A-4147-A177-3AD203B41FA5}">
                      <a16:colId xmlns:a16="http://schemas.microsoft.com/office/drawing/2014/main" val="48716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compressed[0]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compressed[1]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compressed[m - 1]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0477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4CE47ACA-A564-43C8-A86C-968F796E5342}"/>
              </a:ext>
            </a:extLst>
          </p:cNvPr>
          <p:cNvSpPr txBox="1"/>
          <p:nvPr/>
        </p:nvSpPr>
        <p:spPr>
          <a:xfrm>
            <a:off x="314011" y="404536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F22FB7-F66E-4219-9686-D78CFBBDF9B3}"/>
              </a:ext>
            </a:extLst>
          </p:cNvPr>
          <p:cNvSpPr txBox="1"/>
          <p:nvPr/>
        </p:nvSpPr>
        <p:spPr>
          <a:xfrm>
            <a:off x="2583969" y="4045357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5EAD99-69DF-4B96-A189-DB8B1FCC4F75}"/>
              </a:ext>
            </a:extLst>
          </p:cNvPr>
          <p:cNvSpPr txBox="1"/>
          <p:nvPr/>
        </p:nvSpPr>
        <p:spPr>
          <a:xfrm>
            <a:off x="4943277" y="4045357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[m - 1]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64BCC8-DFFD-44E5-A58A-3CA13CC70788}"/>
              </a:ext>
            </a:extLst>
          </p:cNvPr>
          <p:cNvSpPr txBox="1"/>
          <p:nvPr/>
        </p:nvSpPr>
        <p:spPr>
          <a:xfrm>
            <a:off x="8228993" y="4045357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[m]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21072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676B96-3A67-4EC1-B7EE-AD68EB21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6930"/>
              </p:ext>
            </p:extLst>
          </p:nvPr>
        </p:nvGraphicFramePr>
        <p:xfrm>
          <a:off x="1050222" y="787043"/>
          <a:ext cx="9653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634">
                  <a:extLst>
                    <a:ext uri="{9D8B030D-6E8A-4147-A177-3AD203B41FA5}">
                      <a16:colId xmlns:a16="http://schemas.microsoft.com/office/drawing/2014/main" val="1881987576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60230558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993267900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656130500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109271101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4015085266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243685556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6117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key[0]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offset[0]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key[1]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offset[1]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offset[n]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5928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A56C115-F738-42F3-91F6-684DFDC57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11305"/>
              </p:ext>
            </p:extLst>
          </p:nvPr>
        </p:nvGraphicFramePr>
        <p:xfrm>
          <a:off x="1050222" y="2104100"/>
          <a:ext cx="9653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634">
                  <a:extLst>
                    <a:ext uri="{9D8B030D-6E8A-4147-A177-3AD203B41FA5}">
                      <a16:colId xmlns:a16="http://schemas.microsoft.com/office/drawing/2014/main" val="1881987576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60230558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993267900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656130500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109271101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4015085266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1243685556"/>
                    </a:ext>
                  </a:extLst>
                </a:gridCol>
                <a:gridCol w="1206634">
                  <a:extLst>
                    <a:ext uri="{9D8B030D-6E8A-4147-A177-3AD203B41FA5}">
                      <a16:colId xmlns:a16="http://schemas.microsoft.com/office/drawing/2014/main" val="6117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ori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ori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ori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[n]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[n]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59284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05BBA3-0A78-4620-A00F-C06418B7F35F}"/>
              </a:ext>
            </a:extLst>
          </p:cNvPr>
          <p:cNvSpPr/>
          <p:nvPr/>
        </p:nvSpPr>
        <p:spPr>
          <a:xfrm>
            <a:off x="937292" y="358623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EntryIndex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018A53-193C-4518-8F0E-C80851322720}"/>
              </a:ext>
            </a:extLst>
          </p:cNvPr>
          <p:cNvSpPr/>
          <p:nvPr/>
        </p:nvSpPr>
        <p:spPr>
          <a:xfrm>
            <a:off x="937295" y="167417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BlockIndex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表格 9">
            <a:extLst>
              <a:ext uri="{FF2B5EF4-FFF2-40B4-BE49-F238E27FC236}">
                <a16:creationId xmlns:a16="http://schemas.microsoft.com/office/drawing/2014/main" id="{C17CEC06-6501-4281-9632-8C47448D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59545"/>
              </p:ext>
            </p:extLst>
          </p:nvPr>
        </p:nvGraphicFramePr>
        <p:xfrm>
          <a:off x="1050222" y="3429000"/>
          <a:ext cx="96530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883">
                  <a:extLst>
                    <a:ext uri="{9D8B030D-6E8A-4147-A177-3AD203B41FA5}">
                      <a16:colId xmlns:a16="http://schemas.microsoft.com/office/drawing/2014/main" val="871366541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3675376222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386190659"/>
                    </a:ext>
                  </a:extLst>
                </a:gridCol>
                <a:gridCol w="3773107">
                  <a:extLst>
                    <a:ext uri="{9D8B030D-6E8A-4147-A177-3AD203B41FA5}">
                      <a16:colId xmlns:a16="http://schemas.microsoft.com/office/drawing/2014/main" val="1417341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compressed[0]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compressed[1]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compressed[m - 1]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3096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48DBFBB-AE9D-454E-840B-7AF191709CC9}"/>
              </a:ext>
            </a:extLst>
          </p:cNvPr>
          <p:cNvSpPr/>
          <p:nvPr/>
        </p:nvSpPr>
        <p:spPr>
          <a:xfrm>
            <a:off x="937431" y="299756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CompressedBlocks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表格 9">
            <a:extLst>
              <a:ext uri="{FF2B5EF4-FFF2-40B4-BE49-F238E27FC236}">
                <a16:creationId xmlns:a16="http://schemas.microsoft.com/office/drawing/2014/main" id="{0C417636-F534-4632-9293-715B6AB0C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1731"/>
              </p:ext>
            </p:extLst>
          </p:nvPr>
        </p:nvGraphicFramePr>
        <p:xfrm>
          <a:off x="1050221" y="4753900"/>
          <a:ext cx="96530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2624">
                  <a:extLst>
                    <a:ext uri="{9D8B030D-6E8A-4147-A177-3AD203B41FA5}">
                      <a16:colId xmlns:a16="http://schemas.microsoft.com/office/drawing/2014/main" val="871366541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1286668352"/>
                    </a:ext>
                  </a:extLst>
                </a:gridCol>
                <a:gridCol w="5245771">
                  <a:extLst>
                    <a:ext uri="{9D8B030D-6E8A-4147-A177-3AD203B41FA5}">
                      <a16:colId xmlns:a16="http://schemas.microsoft.com/office/drawing/2014/main" val="417174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EntryIndex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BlockIndex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CompressedBlocks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3096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A9FDC06A-82E8-4634-B930-A214AA0A619F}"/>
              </a:ext>
            </a:extLst>
          </p:cNvPr>
          <p:cNvSpPr/>
          <p:nvPr/>
        </p:nvSpPr>
        <p:spPr>
          <a:xfrm>
            <a:off x="937291" y="432246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SSTable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9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402</Words>
  <Application>Microsoft Office PowerPoint</Application>
  <PresentationFormat>宽屏</PresentationFormat>
  <Paragraphs>208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嘉成 史</dc:creator>
  <cp:lastModifiedBy>嘉成 史</cp:lastModifiedBy>
  <cp:revision>48</cp:revision>
  <dcterms:created xsi:type="dcterms:W3CDTF">2020-04-17T07:50:11Z</dcterms:created>
  <dcterms:modified xsi:type="dcterms:W3CDTF">2020-04-18T14:28:46Z</dcterms:modified>
</cp:coreProperties>
</file>