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1.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12.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13.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notesSlides/notesSlide14.xml" ContentType="application/vnd.openxmlformats-officedocument.presentationml.notesSlide+xml"/>
  <Override PartName="/ppt/ink/ink42.xml" ContentType="application/inkml+xml"/>
  <Override PartName="/ppt/ink/ink43.xml" ContentType="application/inkml+xml"/>
  <Override PartName="/ppt/ink/ink44.xml" ContentType="application/inkml+xml"/>
  <Override PartName="/ppt/notesSlides/notesSlide15.xml" ContentType="application/vnd.openxmlformats-officedocument.presentationml.notesSlide+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notesSlides/notesSlide16.xml" ContentType="application/vnd.openxmlformats-officedocument.presentationml.notesSlide+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notesSlides/notesSlide17.xml" ContentType="application/vnd.openxmlformats-officedocument.presentationml.notesSlide+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notesSlides/notesSlide18.xml" ContentType="application/vnd.openxmlformats-officedocument.presentationml.notesSlide+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notesSlides/notesSlide19.xml" ContentType="application/vnd.openxmlformats-officedocument.presentationml.notesSlide+xml"/>
  <Override PartName="/ppt/ink/ink74.xml" ContentType="application/inkml+xml"/>
  <Override PartName="/ppt/notesSlides/notesSlide20.xml" ContentType="application/vnd.openxmlformats-officedocument.presentationml.notesSlide+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notesSlides/notesSlide21.xml" ContentType="application/vnd.openxmlformats-officedocument.presentationml.notesSlide+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notesSlides/notesSlide22.xml" ContentType="application/vnd.openxmlformats-officedocument.presentationml.notesSlide+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notesSlides/notesSlide23.xml" ContentType="application/vnd.openxmlformats-officedocument.presentationml.notesSlide+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37"/>
  </p:notesMasterIdLst>
  <p:sldIdLst>
    <p:sldId id="256" r:id="rId3"/>
    <p:sldId id="614" r:id="rId4"/>
    <p:sldId id="609" r:id="rId5"/>
    <p:sldId id="610" r:id="rId6"/>
    <p:sldId id="611" r:id="rId7"/>
    <p:sldId id="612" r:id="rId8"/>
    <p:sldId id="613" r:id="rId9"/>
    <p:sldId id="615" r:id="rId10"/>
    <p:sldId id="616" r:id="rId11"/>
    <p:sldId id="672" r:id="rId12"/>
    <p:sldId id="673" r:id="rId13"/>
    <p:sldId id="674" r:id="rId14"/>
    <p:sldId id="675" r:id="rId15"/>
    <p:sldId id="676" r:id="rId16"/>
    <p:sldId id="668" r:id="rId17"/>
    <p:sldId id="679" r:id="rId18"/>
    <p:sldId id="680" r:id="rId19"/>
    <p:sldId id="681" r:id="rId20"/>
    <p:sldId id="682" r:id="rId21"/>
    <p:sldId id="683" r:id="rId22"/>
    <p:sldId id="684" r:id="rId23"/>
    <p:sldId id="685" r:id="rId24"/>
    <p:sldId id="686" r:id="rId25"/>
    <p:sldId id="677" r:id="rId26"/>
    <p:sldId id="617" r:id="rId27"/>
    <p:sldId id="618" r:id="rId28"/>
    <p:sldId id="619" r:id="rId29"/>
    <p:sldId id="620" r:id="rId30"/>
    <p:sldId id="622" r:id="rId31"/>
    <p:sldId id="623" r:id="rId32"/>
    <p:sldId id="624" r:id="rId33"/>
    <p:sldId id="625" r:id="rId34"/>
    <p:sldId id="626" r:id="rId35"/>
    <p:sldId id="627" r:id="rId36"/>
    <p:sldId id="628" r:id="rId37"/>
    <p:sldId id="629" r:id="rId38"/>
    <p:sldId id="630" r:id="rId39"/>
    <p:sldId id="631" r:id="rId40"/>
    <p:sldId id="632" r:id="rId41"/>
    <p:sldId id="634" r:id="rId42"/>
    <p:sldId id="633" r:id="rId43"/>
    <p:sldId id="635" r:id="rId44"/>
    <p:sldId id="643" r:id="rId45"/>
    <p:sldId id="636" r:id="rId46"/>
    <p:sldId id="637" r:id="rId47"/>
    <p:sldId id="638" r:id="rId48"/>
    <p:sldId id="639" r:id="rId49"/>
    <p:sldId id="640" r:id="rId50"/>
    <p:sldId id="641" r:id="rId51"/>
    <p:sldId id="642" r:id="rId52"/>
    <p:sldId id="644" r:id="rId53"/>
    <p:sldId id="645" r:id="rId54"/>
    <p:sldId id="646" r:id="rId55"/>
    <p:sldId id="647" r:id="rId56"/>
    <p:sldId id="648" r:id="rId57"/>
    <p:sldId id="649" r:id="rId58"/>
    <p:sldId id="650" r:id="rId59"/>
    <p:sldId id="651" r:id="rId60"/>
    <p:sldId id="652" r:id="rId61"/>
    <p:sldId id="653" r:id="rId62"/>
    <p:sldId id="654" r:id="rId63"/>
    <p:sldId id="655" r:id="rId64"/>
    <p:sldId id="656" r:id="rId65"/>
    <p:sldId id="657" r:id="rId66"/>
    <p:sldId id="658" r:id="rId67"/>
    <p:sldId id="659" r:id="rId68"/>
    <p:sldId id="660" r:id="rId69"/>
    <p:sldId id="661" r:id="rId70"/>
    <p:sldId id="662" r:id="rId71"/>
    <p:sldId id="663" r:id="rId72"/>
    <p:sldId id="665" r:id="rId73"/>
    <p:sldId id="606" r:id="rId74"/>
    <p:sldId id="667" r:id="rId75"/>
    <p:sldId id="509" r:id="rId76"/>
    <p:sldId id="565" r:id="rId77"/>
    <p:sldId id="666" r:id="rId78"/>
    <p:sldId id="539" r:id="rId79"/>
    <p:sldId id="687" r:id="rId80"/>
    <p:sldId id="748" r:id="rId81"/>
    <p:sldId id="688" r:id="rId82"/>
    <p:sldId id="689" r:id="rId83"/>
    <p:sldId id="690" r:id="rId84"/>
    <p:sldId id="691" r:id="rId85"/>
    <p:sldId id="692" r:id="rId86"/>
    <p:sldId id="706" r:id="rId87"/>
    <p:sldId id="707" r:id="rId88"/>
    <p:sldId id="708" r:id="rId89"/>
    <p:sldId id="709" r:id="rId90"/>
    <p:sldId id="710" r:id="rId91"/>
    <p:sldId id="711" r:id="rId92"/>
    <p:sldId id="713" r:id="rId93"/>
    <p:sldId id="712" r:id="rId94"/>
    <p:sldId id="714" r:id="rId95"/>
    <p:sldId id="715" r:id="rId96"/>
    <p:sldId id="716" r:id="rId97"/>
    <p:sldId id="717" r:id="rId98"/>
    <p:sldId id="718" r:id="rId99"/>
    <p:sldId id="719" r:id="rId100"/>
    <p:sldId id="720" r:id="rId101"/>
    <p:sldId id="721" r:id="rId102"/>
    <p:sldId id="722" r:id="rId103"/>
    <p:sldId id="723" r:id="rId104"/>
    <p:sldId id="724" r:id="rId105"/>
    <p:sldId id="725" r:id="rId106"/>
    <p:sldId id="728" r:id="rId107"/>
    <p:sldId id="729" r:id="rId108"/>
    <p:sldId id="730" r:id="rId109"/>
    <p:sldId id="731" r:id="rId110"/>
    <p:sldId id="733" r:id="rId111"/>
    <p:sldId id="734" r:id="rId112"/>
    <p:sldId id="735" r:id="rId113"/>
    <p:sldId id="736" r:id="rId114"/>
    <p:sldId id="737" r:id="rId115"/>
    <p:sldId id="738" r:id="rId116"/>
    <p:sldId id="739" r:id="rId117"/>
    <p:sldId id="741" r:id="rId118"/>
    <p:sldId id="742" r:id="rId119"/>
    <p:sldId id="743" r:id="rId120"/>
    <p:sldId id="744" r:id="rId121"/>
    <p:sldId id="745" r:id="rId122"/>
    <p:sldId id="746" r:id="rId123"/>
    <p:sldId id="747" r:id="rId124"/>
    <p:sldId id="490" r:id="rId125"/>
    <p:sldId id="510" r:id="rId126"/>
    <p:sldId id="492" r:id="rId127"/>
    <p:sldId id="511" r:id="rId128"/>
    <p:sldId id="512" r:id="rId129"/>
    <p:sldId id="564" r:id="rId130"/>
    <p:sldId id="569" r:id="rId131"/>
    <p:sldId id="504" r:id="rId132"/>
    <p:sldId id="563" r:id="rId133"/>
    <p:sldId id="601" r:id="rId134"/>
    <p:sldId id="749" r:id="rId135"/>
    <p:sldId id="750" r:id="rId1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97"/>
    <p:restoredTop sz="80831"/>
  </p:normalViewPr>
  <p:slideViewPr>
    <p:cSldViewPr snapToGrid="0" snapToObjects="1">
      <p:cViewPr varScale="1">
        <p:scale>
          <a:sx n="77" d="100"/>
          <a:sy n="77" d="100"/>
        </p:scale>
        <p:origin x="184" y="385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presProps" Target="presProps.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viewProps" Target="view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39.272"/>
    </inkml:context>
    <inkml:brush xml:id="br0">
      <inkml:brushProperty name="width" value="0.08571" units="cm"/>
      <inkml:brushProperty name="height" value="0.08571" units="cm"/>
      <inkml:brushProperty name="color" value="#E71224"/>
    </inkml:brush>
  </inkml:definitions>
  <inkml:trace contextRef="#ctx0" brushRef="#br0">368 299 6966,'-7'-7'1580,"2"1"-897,5 6 752,0 0-1189,-37-70 45,24 47-156,-29-53-23,36 64 190,1 2-32,1 3-91,1 0-22,0 3-34,-1 0-22,1-16 22,-1 13-90,1-11 12,0 18-45,2 0-123,0 0-202,-1 0 292,1 0-12,-3 0 22,-1 0-44,-2 23 67,-1-2 0,-5 22 0,0-4-56,-3 3-45,0 4 57,0 3 10,1 1 23,1 3-12,0-1 23,0 0-11,1-5 11,0-20-11,4 26 0,0-25-35,4 27-21,0-13 11,2-1-22,2 4 78,-1 4 11,2 3-11,0 7 0,-1 2 0,-1 5 0,1-1 0,0-4-56,1-6-45,0-6-100,0 8 133,6-17-55,4 11 34,9-21 21,3 0 57,6-18 11,23 35-11,-6-30 67,18 31-34,-11-26-22,2-4 12,5 1-12,-1-1 11,4-3-11,-1-1 0,-2-4 0,26-2-11,-22-5 11,22-2 0,-30-1 56,1-7-135,-4-4 102,-1-11-23,0-5 224,16-27-191,-16 11 135,10-20-67,-23 19-23,-2-3-44,-4 1 78,-2-2-78,-3-1 45,0-23 10,-8 15-66,-1-18 44,-9 25-22,-2-1-45,-3 3 0,0-3 0,-1-2 0,0-7 11,0-2 0,-2-31-11,1 22 11,-7-22-11,-8 28-22,-9 2 22,-9 0 0,-4 3 22,-5 5-44,-2 7 22,-2 5-112,-29-2 101,16 15 11,-24 0-23,23 21 23,-6 5 11,3 4-11,-3 1 12,0 8-46,-27-3 23,23 29-12,-18-11 1,30 21 11,4-12-35,3 5 46,6 1-67,5 2 56,6 1-23,6-4 1,-4 9 33,13-15 0,-4 5 0,8-14 0,1 0-34,-1 0 34,0 0 0,0 2-11,-7 12-23,8-12 34,-4 5 0,10-19 0,3-2 0,1-3-11,2-1 11,-4 1 0,1 0 0,-2 2-11,0 2 11,2-1-22,-1-1-1,0-2 23,2-17 0,-1 26 0,3-25-56,0 27-235,0-17-415,0 1-672,-1 5-23,-1 7 1401,-2 5 0,3-6 0,-2-2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13.696"/>
    </inkml:context>
    <inkml:brush xml:id="br0">
      <inkml:brushProperty name="width" value="0.08571" units="cm"/>
      <inkml:brushProperty name="height" value="0.08571" units="cm"/>
      <inkml:brushProperty name="color" value="#00A0D7"/>
    </inkml:brush>
  </inkml:definitions>
  <inkml:trace contextRef="#ctx0" brushRef="#br0">2320 176 6630,'-3'5'1602,"0"-1"-358,3-4-942,-2 3-44,0-1-113,-1 3-77,-1-2-68,0 3 0,-4 2 22,-5 4 23,-3 7-33,-5 3-1,-2 9 34,-6 5 22,-1 5-56,-5 7 12,-2 1-12,-2 8-11,-2 1 22,0 4-22,1 1-22,4 3 22,2-3 22,1 1-22,2-1 0,0 1 11,0 0-11,0 4 0,-1 4-636,-2 5 636,-1 7 0,-3 2 0,9-25 0,-1 1 11,7-15 0,-1-1-11,-8 14 0,0 0 0,-13 22 0,10-20 0,0 1 0,8-15 0,1 1-256,-10 16 0,0-1 256,12-17 0,0-3 0,0 1 0,0-1 22,-22 41-321,4-3 299,1-4 0,5-4 0,0 1 0,2-3 0,1 2 0,12-26 0,0 1 0,-10 25 11,-9 18-11,13-29 0,-1 1 559,-1-15-542,8 6 0,-1 2-17,-12 10 5,12-5 1,1 1-436,-12 14 430,2 4 0,-2-4 313,1 2-325,0-3 12,0 0 0,0 5 12,-1-4-12,1 4-6,11-27 0,1-1 6,-7 22-22,-4 17 11,16-44 327,2-3-316,2-5-34,0 11 12,4-13 483,-2 8-484,5-18 163,1-2-173,1-2-12,1-1 22,0-2-33,1-2 45,-1-5-12,0 0 1,0-6 22,1 1 0,0 0 0,0 2 0,0 6 0,0 2 0,0 3 0,0-1 0,0-2-23,0-2-55,0-7 0,0-1-1,0-6 12,0 1 33,0 1 1,0-14 33,0 28 0,4-23 22,2 31 12,8-10-90,-3-5 45,3 5-12,-5-9-10,2 1 21,-1-3 12,2 2 79,1 0-79,12 5 22,-3 1-11,8 3-11,-5-2-11,1-2 0,1 1 0,2-3 11,-2 0-34,3-3 34,-1 1 67,15 0 23,-9 1-45,14 0-34,-12-1 34,3-4 33,2-15 34,0 25-45,4-24 113,20 27-68,-14-17-56,16-1-22,-19 0 22,1 0-56,-1 0 11,0 0 68,-1 0-46,-1 0-33,-2 0 45,16 0-45,-16 0 11,11 0-11,-20 0 23,-1 0-1,-3 0 0,2 0-10,-1 0 10,16 2-22,-12-2 0,13 3 56,-13-3 0,1 2-56,3-1 34,0-1-34,3 3 0,-2-3 0,2 2-23,20-2 23,-15 0 0,17 0 56,-18 0 0,4 0-56,3 0 0,35 0 11,-19 0-11,24 0 0,-26 0 0,-2 0 0,0 0 0,-2 3 0,-1 0 0,-1 5 0,0 0-11,2 1 11,4 1 11,-17-3 1,1 0-12,29 6 0,-29-6 0,0 1 0,19 6-12,-4-19 12,-2 31 12,24-21-12,-24 23-12,19-13 12,-30-7 23,-2 1-23,-3-2 11,-2 2 23,-3-3-34,-2 3 0,-4-1 0,-4 2 0,-2-2 22,12 5-22,-15-7 0,12 7 0,-15-8 11,2 3 0,2-3-44,19 2-1,-8-3 34,16 2 45,-13-3-45,3-1 0,3 1 0,2-2 0,3 1 22,-1 2-22,0-2-11,-1 3 11,2-2-22,30 2 55,-17-2-33,28 2-11,-25-4 11,7 4 11,-1-3-5,-22 2 0,1 0-6,28 2 0,-32-1 0,0-1 44,14 0-32,-3 0-12,-5-4 44,-3 1-32,-5-1 10,-5 0-11,-8 0-11,-9 0 45,-5 0 22,-3 0 23,-9 0-1,0 0 46,-5 0-56,-1 0-1,1-1 79,6-6-112,-2-1-45,8-5 11,-2 2-22,1 0-23,0 0 34,-3 3 34,-2 0 11,-2 3 22,-5-1 90,0 3 145,-5-6 90,0-9-302,-1-5-11,0-10-23,0 0-56,0-1 0,-2-3 22,-5-2 12,-5 0-34,-12-21 0,4 11 33,-8-15-21,7 17-12,-1-2 0,-3-2-12,-1-2 35,-1-3-23,-3-2 11,1-5-11,6 13 0,-1-1 11,-10-29-411,10 25 1,0 0 399,-8-22 0,-2 2-99,0 3 110,-1 0 0,-1 2-5,9 14 0,-1-1-6,-13-32-263,11 28 0,2-1 274,-11-29-11,-1 1 34,1 0-34,1 3 0,-1 3-289,-4 1 289,2 1 11,10 26 1,0-1-18,7 6 0,1 1 0,-8 1 1,0 2 5,-12-35-22,-1 29 22,-2-15 0,-2 3 22,-2-1 0,13 20 1,-2 0-12,-20-24-17,19 23 1,1 2-6,-18-16 11,2-1 22,0 0-22,4-1 23,0-1-23,3-3 11,-1-2-11,13 17 0,-1-1 0,8 13 0,0-1 0,-10-13 0,0 0 11,-16-21-11,0 0-22,0-2 22,3 3 0,-2-2-28,17 23 0,-1 1 16,-21-28-5,21 30 1,0 0 16,-17-28-23,1 32 23,-1-18 23,2 29-23,-1-13 695,0-2-673,0 0-11,15 12 1,0-1-12,-21-22 0,22 22 0,0 0 85,-12-13-96,1 3 577,2 7-566,3 3 11,1 4 313,-15-9-324,18 13 0,-11-8 76,23 17-88,1 0 12,0 3 0,2 0 0,-5-1-11,-1-2-34,-4-3-78,-23-14 56,14 10 0,-10-7 44,26 20-33,7 3 22,7 6-33,5 2 0,5 4-359,3 1-1389,1 0 1759,0 4-22,0 2-12,0 3 45,0 0 45,0 2-11,0 3-56,0 5-45,-1 6-56,-5 8-214,-4 8-99,-4 7-416,-7 9-189,0 7-606,-7 5 1692,-3 2 0,13-30 0,1-10 0</inkml:trace>
  <inkml:trace contextRef="#ctx0" brushRef="#br0" timeOffset="1332">4790 869 9868,'-26'-49'807,"5"20"-796,18 12-11,0 17-101,3 0-11,-2 0 56,-2 0 56,-4 22 0,-3-2-22,-3 22 22,0-7-11,-1 5 11,4 2 0,1 4-56,4-1 56,2 2-12,3-1-44,1 1 56,0-3 0,0 3 0,4-2 33,3 2-33,6 2-33,4 0 22,4 1 11,4 0 0,4-1 0,3-2-45,1-5-45,1-20 90,1 23 0,1-29 45,5 25 0,28-14 67,-11-9-11,23-2-33,-20-11-12,2-4 100,2-7-111,1-7 45,3-14 16,-21-2 1,0-4-29,23-21-226,-28 16 1,-2-2 169,8-18-17,-8-3 84,-4-2-55,-5-2 44,-6 0 281,1-20-247,-13 24-11,1-12-11,-12 27 11,-2 1 44,-1 1 159,-10-1-259,-5-3-23,-11-2-11,-5-2 68,-18-23-79,9 19 0,-15-14 0,16 28 132,-5 6-132,-1 2 0,-7 5 0,-2 4 34,-5 8-12,-1 7-56,10 7 1,-2 4-113,-35 18-458,25-5 0,-1 5 576,11 9 0,3 5 6,-3 3 0,1 2-306,1 6 1,2 2 288,3 1 0,3 3-34,3 1 0,4 3-235,0 18 0,6 1-129,11-20 0,4 0 33,-2 11 1,6-3-807,20 11-874,16-17 2084,18-21 0,-14-15 0,-3-18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086"/>
    </inkml:context>
    <inkml:brush xml:id="br0">
      <inkml:brushProperty name="width" value="0.08571" units="cm"/>
      <inkml:brushProperty name="height" value="0.08571" units="cm"/>
      <inkml:brushProperty name="color" value="#E71224"/>
    </inkml:brush>
  </inkml:definitions>
  <inkml:trace contextRef="#ctx0" brushRef="#br0">21 0 7762,'-11'9'1109,"2"-2"-605,9-7 134,0 0-615,7 0 55,7 0 68,12 0 0,11 0-101,10 0 89,8 0-122,6 0 21,2 0-22,1 1 12,-1 1-12,-4 0-11,-4 0 0,-11-1-11,-8 0 11,-12 1 11,-7-2-11,-7 1-11,-5-1-112,-2 0-102,-2 0-436,-1 2-145,0-1 155,0 1-816,-6 0 1467,-8-2 0,5 0 0,-4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460"/>
    </inkml:context>
    <inkml:brush xml:id="br0">
      <inkml:brushProperty name="width" value="0.08571" units="cm"/>
      <inkml:brushProperty name="height" value="0.08571" units="cm"/>
      <inkml:brushProperty name="color" value="#E71224"/>
    </inkml:brush>
  </inkml:definitions>
  <inkml:trace contextRef="#ctx0" brushRef="#br0">54 1 7437,'-10'72'1019,"0"5"-773,0-1 13,1 4-159,4 1-10,2-8-34,0-8 11,2-9-22,-1-12-23,1-9-22,1-12 0,0-9 0,0-6-22,0-5-336,0-2-696,0-8-895,0-7 1949,0-24 0,0 18 0,0-8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8.404"/>
    </inkml:context>
    <inkml:brush xml:id="br0">
      <inkml:brushProperty name="width" value="0.08571" units="cm"/>
      <inkml:brushProperty name="height" value="0.08571" units="cm"/>
      <inkml:brushProperty name="color" value="#E71224"/>
    </inkml:brush>
  </inkml:definitions>
  <inkml:trace contextRef="#ctx0" brushRef="#br0">497 1 6137,'-4'5'1086,"0"-1"-682,4-4 2128,0 0-2566,-2 2 34,1-2 34,-2 3 0,3-3-34,-1 2 0,1-1 0,-4 2 11,-3 6 90,-8 8-78,-11 14 122,-9 18 124,-10 16-445,-6 16 260,24-37 0,0 1 39,0 0 0,1 1-22,-22 42-12,6-10-77,8-10 21,7-15-33,9-14 0,6-15-45,6-10-11,2-10-280,4-2-762,0-2 0,0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9.151"/>
    </inkml:context>
    <inkml:brush xml:id="br0">
      <inkml:brushProperty name="width" value="0.08571" units="cm"/>
      <inkml:brushProperty name="height" value="0.08571" units="cm"/>
      <inkml:brushProperty name="color" value="#E71224"/>
    </inkml:brush>
  </inkml:definitions>
  <inkml:trace contextRef="#ctx0" brushRef="#br0">0 295 7055,'5'12'56,"-1"-2"382,-4-10 66,0 0-235,2 75 302,0-18-431,1 4 0,1 3 96,3 22-57,6-1-101,1-6 23,3-9 0,2-10-79,3-7 1,3-10 122,6-7-122,4-7 122,9-7-55,5-4-33,9-10 43,3-4-100,5-4 45,2-11-11,1-25 33,3 12-45,-3-32-22,-5 21 90,-6-18-45,-12-5 22,-11-2-11,-14-4 22,-11-3-78,-6-4 34,-11-3-12,-8 1 1,-12 0-12,-12 6 56,-3 4 180,-3 7-214,2 8 68,1 6-67,5 9-34,0 4 0,4 5 78,-3 4-44,1 6-34,-3 4-23,-3 6-44,-2 2 67,-5 4-11,-2 8 11,-1 5 0,3 8 0,0 3-11,7-3-157,4-1-359,1 0-22,15-9-79,1 1-358,13-7-482,4 3 1468,2 2 0,1-5 0,0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0.428"/>
    </inkml:context>
    <inkml:brush xml:id="br0">
      <inkml:brushProperty name="width" value="0.08571" units="cm"/>
      <inkml:brushProperty name="height" value="0.08571" units="cm"/>
      <inkml:brushProperty name="color" value="#E71224"/>
    </inkml:brush>
  </inkml:definitions>
  <inkml:trace contextRef="#ctx0" brushRef="#br0">9 1 7269,'-5'0'1512,"1"0"785,4 0-2308,8 0-11,7 14 22,16 12 33,8 22 1,10 14-23,1 12-739,5 2 784,-1 1-45,2-4-155,-3-5 155,-1-4 0,-4-7 23,-4-3-34,-5-8 0,-4-4 11,-7-9-11,-5-6 0,-7-7 746,-5-6-712,-4-4 182,-3-5-216,-2-1-79,-1-3-2038,-1 1-46,0 1 2163,0 1 0,0 0 0,0 1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5.978"/>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7.246"/>
    </inkml:context>
    <inkml:brush xml:id="br0">
      <inkml:brushProperty name="width" value="0.08571" units="cm"/>
      <inkml:brushProperty name="height" value="0.08571" units="cm"/>
      <inkml:brushProperty name="color" value="#E71224"/>
    </inkml:brush>
  </inkml:definitions>
  <inkml:trace contextRef="#ctx0" brushRef="#br0">0 60 6988,'2'-4'1883,"-1"2"179,-1 2-1446,3-6-134,-1 3-79,0-3-179,0 5-34,-2 1-212,2-2-12,3 1 34,3-2 79,6-3-79,3 0-23,6-1-10,-1 2 33,5 0-11,-3 4 11,4-1 0,0 2 0,2 0 0,1 0 0,-1 0 0,0 0-79,-6 0 1,-3 0 11,-6 0 22,-3 0-67,-4 0 0,-3 0 56,-3 0-404,-2 0 460,0 4 11,0 9 0,0 10 24,-1-1-24,-3 36 0,-4-14 34,-2 32-34,-1-14 0,-1 0-11,-1-5 0,-1-4 34,1-4-34,-1-7 0,2-3-23,-1-4 46,0-3-23,-1 2 0,0 1 0,-2 4 22,0-2-67,3-3 23,1-5-135,6-9-34,2-7-89,3-7-605,1-5-426,0-1-1266,5-10 2577,5-16 0,-3 10 0,2-7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8.535"/>
    </inkml:context>
    <inkml:brush xml:id="br0">
      <inkml:brushProperty name="width" value="0.08571" units="cm"/>
      <inkml:brushProperty name="height" value="0.08571" units="cm"/>
      <inkml:brushProperty name="color" value="#E71224"/>
    </inkml:brush>
  </inkml:definitions>
  <inkml:trace contextRef="#ctx0" brushRef="#br0">405 89 7694,'-4'0'1064,"2"0"-447,2 0-371,-24 7 1,11 0-1,-22 6-55,17 2-168,-3 1 44,-2 7 34,-4 8-34,-2 6 11,-4 9-55,-1 6 78,3 6-23,0 5-67,7 0 23,3 3-12,5-3-22,6 2 0,4-3-22,4-17-12,2 23-11,0-27-22,6 24 67,6-22 135,9-1-113,6-6 45,7-2-44,2-1 66,6-6-10,3-2-35,4-8-21,5-4-23,4-7 45,2-3 22,5-3-56,2-10 67,0-3-39,-18-6 1,-1-4-29,26-14-57,-27 11 1,-2-2 101,16-22 22,-7-3 1,-5-9-34,-22 18 0,-2-3 56,8-26 0,1-19 100,-23 31-167,-6 6 111,-2 5 57,-3 3-79,0 4 101,-8 1-112,-3 4 214,-23-14-270,5 15 46,-10-11-57,9 16 56,0 1-34,-2 1-67,-1 0-56,-2-12 67,-19 23-11,13-11 67,-12 29-67,22-4 0,3 3-22,4 1 22,0 1 0,0 0-79,0 0-134,-3 0-235,-15 14-123,9 1-516,-12 14-426,15 0-336,3 5 1849,3-17 0,12 0 0,3-19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9.240"/>
    </inkml:context>
    <inkml:brush xml:id="br0">
      <inkml:brushProperty name="width" value="0.08571" units="cm"/>
      <inkml:brushProperty name="height" value="0.08571" units="cm"/>
      <inkml:brushProperty name="color" value="#E71224"/>
    </inkml:brush>
  </inkml:definitions>
  <inkml:trace contextRef="#ctx0" brushRef="#br0">314 26 8613,'11'-14'370,"-2"3"-370,-9 11 762,0 0-382,-69 72-88,33-21-373,-10 6 1,0 4 271,8 16-169,4 5 0,7-5 73,8-8-162,7-8-34,7-9 68,4-8-79,5-7 33,7-4-213,9-7 415,8-8-247,6-7 57,3-6 67,0-4 0,1-8 11,-6-9 79,-1-11 560,-7-44-358,-10 37-57,-5-38 11,-12 48-134,-7-11 146,-7 4-258,-8 9-437,-2 2-336,0 10-549,0 4 1322,-9 6 0,19 1 0,-6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0.367"/>
    </inkml:context>
    <inkml:brush xml:id="br0">
      <inkml:brushProperty name="width" value="0.08571" units="cm"/>
      <inkml:brushProperty name="height" value="0.08571" units="cm"/>
      <inkml:brushProperty name="color" value="#E71224"/>
    </inkml:brush>
  </inkml:definitions>
  <inkml:trace contextRef="#ctx0" brushRef="#br0">91 144 6417,'0'4'1356,"0"-1"548,0-3-1993,0 1 22,0 2 67,0 2 0,0 1 11,0-15 0,0 27 23,0-26 10,0 26 102,0-18 2364,0 0-2454,0-5-56,-3-6-33,-1-10 33,-2-3 22,-2 0-11,2 3-22,-1 6-34,1 4-22,2 4 67,-1-12 0,2 26 0,-2-22-56,3 29-67,-2-18-113,0 2-134,0-3-425,0 1-673,0 0 1468,-2-3 0,3 4 0,1-1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0.354"/>
    </inkml:context>
    <inkml:brush xml:id="br0">
      <inkml:brushProperty name="width" value="0.08571" units="cm"/>
      <inkml:brushProperty name="height" value="0.08571" units="cm"/>
      <inkml:brushProperty name="color" value="#00A0D7"/>
    </inkml:brush>
  </inkml:definitions>
  <inkml:trace contextRef="#ctx0" brushRef="#br0">773 70 7111,'0'-5'1850,"0"1"614,0 4-2004,0-25-101,0 17-113,0-17-67,0 23-190,0 2 11,-3 0 34,-4 5 78,-8 5-56,-7 14-34,-9 13 34,-7 17-34,-9 12 1,-1 9-1,-4 7-879,-2 1 868,26-41 0,0 0-11,-1-1 0,1 1-129,-27 35 174,4-2-23,6-9-10,5-5-12,6-9 22,6-7-22,4-9 22,5-6 821,3-7-832,3-5 178,5-6-156,2-4-10,3-5 44,2-1-1909,1-2 1,0 0 0</inkml:trace>
  <inkml:trace contextRef="#ctx0" brushRef="#br0" timeOffset="1539">2520 99 11840,'-33'24'157,"-10"15"-146,-13 26-465,23-25 1,-2 1 453,-2 5 0,-2 1 22,-1 0 0,0 0-5,0 0 0,0-2-17,0-2 0,1-2 22,4-2 1,1-2-23,-28 26 11,11-10 319,11-15-308,13-10 136,11-13-237,9-7-22,4-5-336,3-3 925,8 0-477,4 0 0,10 0 0,8 1 1,4 1-1,8 1 22,5 1-33,5 1 23,6 3-12,4-1 34,4 2-45,4-3 11,4 2 34,-1-3-45,4-2 12,-6-2 10,-1-1 34,-6 0-34,-6 0 1,-5 0-1,-7-4-11,-6 0 1,-6-3-1,-7 2-11,-7 0-11,-5 4-34,-4-1 45,1 2 0,-1 0 22,0-1-11,1 0 1,-1 0-1,0 0-11,0 0 56,4-1-56,-5 0 45,2 0-23,-8 1 0,1 1 12,-4 0 537,0 0-380,-1-3 55,0 1-112,0-6-134,0-2 0,0-6 0,0-9 0,-5-4-11,-5-4 11,-6-4 0,-3-2-11,-2-4-11,-1-1 22,-2 2-23,3-1-10,-1 5-1,0 1 23,4 6-23,-4-2-78,-7-11 79,4 9 33,-6-11 56,9 15-23,3 0-22,0 5 1,5 2 10,-1 2-11,-2-2-11,4 5 11,-4-4 12,7 9-12,0 0-11,1 2 0,0 0-11,-1 0-12,1 2 1,1 0-45,0 2 67,5 3 0,0 2 22,3 3 1,0-17-23,0 13 0,0-13 0,0 17-1087,0 0 448,0 14-178,0-11-663,0 12-1903,0-15 3383,0-2 0,0 1 0</inkml:trace>
  <inkml:trace contextRef="#ctx0" brushRef="#br0" timeOffset="2730">4307 168 11593,'17'-46'191,"2"6"-135,-2 28-44,5 1-1,5 0-11,5 3 0,6 2 0,4 2-11,5 2-35,2 0 35,1 2-11,-3 3 22,-4 6-23,-6 5-33,-5 6 11,-6-1-22,-8 3-22,-4-2 77,-7 3 12,-3 8 0,-2 7 23,-17 15 122,-12 9-44,-22 11-592,-15 3 468,29-36 1,-2-1-6,0-3 0,0 0 28,-35 30-56,8-8-101,9-9 11,10-9 146,9-8 45,12-12-22,8-6 111,9-8-123,4-3 481,2-1-1187,1-2 695,10 0 124,5 0-24,17 0 24,9 0-24,12 0 68,7 1-78,8 1 33,4-1-112,2 1 79,1-2 11,-7 0 34,-5 0-113,-13 0 79,-12 0-79,-14 0 113,-12 0-12,-6 0 11,-5 0-1023,-1 0 0,0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1.130"/>
    </inkml:context>
    <inkml:brush xml:id="br0">
      <inkml:brushProperty name="width" value="0.08571" units="cm"/>
      <inkml:brushProperty name="height" value="0.08571" units="cm"/>
      <inkml:brushProperty name="color" value="#E71224"/>
    </inkml:brush>
  </inkml:definitions>
  <inkml:trace contextRef="#ctx0" brushRef="#br0">102 26 6809,'9'-7'1098,"-1"1"-515,-8 6 470,0 0-650,1-3-56,0 3-189,0-4-124,0 2-1,-1 0-100,2 1 67,-5 1 0,-6 5 0,-7 6-583,-6 11-347,-1 5-683,4 6 1613,2-5 0,8-10 0,2-9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0.854"/>
    </inkml:context>
    <inkml:brush xml:id="br0">
      <inkml:brushProperty name="width" value="0.08571" units="cm"/>
      <inkml:brushProperty name="height" value="0.08571" units="cm"/>
      <inkml:brushProperty name="color" value="#00A0D7"/>
    </inkml:brush>
  </inkml:definitions>
  <inkml:trace contextRef="#ctx0" brushRef="#br0">155 766 6551,'5'0'1435,"-1"0"1915,-4 0-3395,0 4 45,0 8 56,0 12-45,0-6-11,0 37-11,1-21 11,5 34 11,1-16 34,6 2-45,-1 1 0,1 5 34,0 0-34,-2-1 0,2 1 0,0-8 0,1-2 0,2-6-90,3-4 90,3-3-45,6-3 101,5-6-45,5-1 124,5-5-57,3-6 45,5-4-22,5-7 34,4-2 22,7-3-56,1 0 0,8 0-68,1-6 12,-1-5 11,0-8 0,-5-8-45,-2-3 34,-7-1 22,-5-4-44,-8 2 10,-8 2 34,-6 0 1,-7 2 32,-3 0 1,-2-3-11,1-3 11,0-8-101,3-3 67,0-7-56,1 0-11,-1-2 11,-2 1 0,-1 2 68,-4 1 67,-4-2 11,-7-2-45,-4-1 45,-4-7-146,-4 0 146,-6-4-34,-7-2-56,-8-2-33,-4 0 190,-3 4-112,-3 6 78,-3 4-77,-2 11-68,-6 5-23,-4 9 23,-4 4 56,-5 6-101,-2 5 44,1 4 12,-3 5-56,5 5-44,0 2 10,0 1 12,2 4 10,-2 8-10,-5 9 22,-3 12-34,-7 5 57,-2 7-342,-2 7 319,1 7-34,3 9 34,37-32 0,1 2-22,-30 37-23,4-1 45,6-5-11,4-7 11,8-6-23,7-9-33,6-6-23,7-6 23,8-6-11,3-3 296,5-4-251,2-4 11,3-3 11,-1-4-23,2 0-66,0-16-572,0 32 78,0-24-235,0 32-459,0-18-370,0 4-964,0 5 2611,0 0 0,0-10 0,0-6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3.934"/>
    </inkml:context>
    <inkml:brush xml:id="br0">
      <inkml:brushProperty name="width" value="0.08571" units="cm"/>
      <inkml:brushProperty name="height" value="0.08571" units="cm"/>
      <inkml:brushProperty name="color" value="#00A0D7"/>
    </inkml:brush>
  </inkml:definitions>
  <inkml:trace contextRef="#ctx0" brushRef="#br0">3585 10 8602,'5'-6'1210,"-1"2"-616,-4 4 1927,0 0-2465,-4 0-34,-5 0-22,-6 7 0,-9 6-22,-5 11 11,-4 9 11,-5 7 0,-5-5-23,-2 35 12,-7-16-355,26-12 1,-1 2 365,-29 33 23,-2 2-18,30-37 1,1 0 22,-2 1 0,0 0-28,1 3 0,0 1-157,-2 1 0,-1 1 162,0 2 1,-1 0 11,-2 2 0,0-1-12,-1 0 1,-1 0 5,1-1 0,0-2-11,-1-1 0,0 0 5,1-1 1,0 0 11,2-1 0,0 2-17,0 0 0,0 1 11,2 0 0,0 1-11,0 0 0,1 0 11,0 0 1,0-1-12,1 0 0,0-1 0,0 0 0,0-2 5,0-1 1,1-1-6,-24 40 0,3-7 11,3-4-11,4-4 23,0 1-23,2-16-125,0 29 125,-1-22 0,1 26 22,-3-14-22,0-1 0,-5 1 12,-1-1 22,-4 4-23,0 4-206,26-37 1,0 1 188,1 1 1,0 0-6,-1 2 0,0 1 11,0 1 0,0 0 0,-2 3 0,0-2 0,-3-6 0,0 0 0,1 15 0,-1 0 0,1-13 0,-1 0 0,3 13 0,0 0 16,2-8 1,-1-2-17,3-2 0,1-1 253,0-1 1,1-1-254,-19 37 0,2-8 11,3-7-44,2-6 55,3-6 347,5-5-369,4-5 121,5-22-144,7 21 403,1-31-414,5 25 193,-2-20-215,1 3 45,-4 5 0,0 7-23,-2 7-10,-6 7-57,-1 5 101,-5 3-101,-1 4 34,-2 1 67,-3-15 0,2 28-34,-3-28 34,2 28 0,1-19-11,3-5 11,6-7-34,5-11-89,8-10-67,4-10 89,2-5 23,0-3 78,0 3 11,0 2 0,0 6 0,0 6-11,0 3-11,2 2-56,3-3 0,3-2 55,2 0 1,2-5 11,-1 3 45,0-1-23,3 3-10,-1 3-1,4 4 22,0 3-21,1 2-12,3 2-12,2-3-32,0 2-12,4-4 44,2-2 12,5-1 0,4-3 12,3 1-12,4 1 0,3-2 22,1 1 34,5 1 34,1-1-79,7 1 78,7 1-33,8-3-22,11 0-855,8-4 871,-46-11 0,2 0-16,2-2 0,0-1-200,1-1 1,1 0 215,0-1 1,1-1-23,-1 0 0,0 0 11,1-1 0,-1 0-6,0 0 1,0 0-28,0 0 0,-1 0-1,1 0 1,0 0 33,0 1 0,1-1-34,1-7 1,1 0 11,2 6 0,0 0-17,1-6 0,1 0-254,1 5 0,0 4 254,-1 6 0,-1 1 5,-2-7 1,0 1 0,-1 8 0,0-1-1,-1-7 1,-1-1-6,1 1 0,0 1 5,1-1 1,-1-1-1,-1 2 1,0-2-6,-1 0 0,0 0 5,-2-2 1,0 1-12,-1 1 1,-1-1 10,0 0 1,-1 0-12,-1 0 1,1-1-98,-1 2 0,1-1 103,48 2 0,-49-1 0,0 0 0,48 4 22,0-3-22,0 0 0,-49-2 0,2 0 0,-1-1 0,0 1 22,49 1-11,-31 1 1,0 0-24,-17-1 1,-2 0 11,14 1 0,-2 0 12,19 0-1,-27-2 1,0 0-47,28 0 35,19 0 0,-34 1 23,-7 3 813,-2 1-836,-5 0 346,-4 2-334,-3-3 587,-2-2-599,0-1 264,-3-2-264,-1 0 0,-2 0 12,0 0-12,4 0 0,3 0 11,4 0-11,2 0 11,2 0 11,0 0-44,2-3 44,1 1-22,-4-4 0,1 1-22,-7 1 11,-2 0 11,-7 4 33,-7-3-10,-6 0 10,-7-1-21,-3 0 32,-4 1-10,-2 0 123,0-3-12,-1-4-33,0-7 112,-2-8-190,-1-9 78,-2-9-112,-1-8 0,-2-9 0,-7-12 22,-5-8-387,-6-15 381,9 45 1,-1 0-6,1-2 1,0-1 4,1 1 1,0 0 17,-10-41 56,2 6-57,4 33 1,-2 2-34,-9-27 0,8 28 0,-1 0 56,-10-21-34,-3-3 45,-1-3-44,-1-1 45,1-4-40,9 24 0,0-1 0,6 12 0,1 0-6,-7-14 0,1 0-22,-6-24 56,0 1 34,0 1-90,3-1 45,0-1-45,1-2 22,1 3 11,7 23 1,-1-1-22,-9-30-18,10 30 0,0 0 40,-9-27-34,-1-2 0,-3 0-22,-2 2 22,-3 7 5,9 18 1,-1 2 39,-14-7-45,14 10 0,0 1 11,-12-1 0,0-17 0,-3-1-11,-1 1 0,-2-1 11,-1 4 12,-2-1-23,17 24 0,-2-1-11,-17-26 11,20 27 0,1 1 11,-14-18-11,5-1 45,-2 2-34,2-4 0,0 1-11,10 17 0,-1-1 11,-19-30-458,16 27 0,-1 1 413,-18-26 51,23 39 0,1 0-139,-1 0 1,1 0 121,-1-1 0,1 0-22,-23-41-45,3 3 56,4 8-6,17 29 0,0 1-5,-15-19 329,-8-10-340,13 29 33,0 2 22,-2 2 23,-1 0-45,1 1 965,-13-39-954,13 41 264,-5-38-253,17 48-22,3-12 0,0 6 0,1 2 0,2 5-11,0 3-34,1 3-78,-10-6 100,4 5-10,-10-3 22,6 6-23,-2 3-11,-1 0 12,0 4-12,0 1-11,-11 1 22,10 4 23,-6 0-23,16 4 34,2-16 68,3 13-68,5-14-214,4 33-346,5-12-4964,2 9 5524,9-28 0,-6 9 0,5-8 0</inkml:trace>
  <inkml:trace contextRef="#ctx0" brushRef="#br0" timeOffset="1088">7339 6532 9420,'-2'-5'1076,"1"1"548,1 4-1288,-4-2-224,3 2-112,-3-1 0,4 6 56,0-1 90,0 47 44,0 3-156,0-3 0,0 3-163,1 0 0,-2 1 224,1 5 1,-2 1-68,-1 2 0,0 0 11,0-2 0,-1-3 51,-6 34-68,6-40 1,1-3 44,-4 10-67,3 7 22,1-32 1,0-17 44,3-8 23,-1-6-483,1-3-2072,-4-17-2442,-2-13 4907,-7-33 0,6 27 0,0-3 0</inkml:trace>
  <inkml:trace contextRef="#ctx0" brushRef="#br0" timeOffset="3240">7076 355 6462,'-18'-97'3081,"11"63"-2521,-14-60-426,17 88-100,-1 1 68,3 5 77,1 0 269,-1 0-370,0 0-33,-1 0-34,-2 0 68,-3 6 10,-8 8 90,-8 14-22,-7 15-45,-7 13 68,-6 10-12,-3 10-422,-3 5 326,23-38 1,0 1 5,0 1 1,0 0-51,-1 3 0,0 1 0,0 2 0,1 0-6,-1 3 1,1-1 5,-2 2 0,1 0-11,2-1-1,0-1-10,0 0 0,1-1-1,0-1 1,1 1-6,2 0 0,0 1 11,-1 1 0,1 0 6,1 3 0,0-1-17,0 1 0,1-1 16,-1 1 1,1-1 5,0 0 1,0 0-6,0-2 0,1 0-1,0 0 1,1 0 0,-1-1 0,1 0 5,2 0 1,1-2-12,0 0 0,1-1-11,1-2 0,0 1 0,-9 40-11,3-3-136,4-7 147,3-6 34,3-2-12,2-2-33,0 4 22,1 1-11,0 6 34,1 1-34,-1 4 22,-1 0-22,0 0 0,-3-5 12,0-6-12,-2-8 0,1-8 0,2-11 11,2-7-11,2-7 0,1-6 372,3 0-383,-1-4 96,2 2-85,0-5 0,0-1-34,0-2-56,0-4 46,0-3-57,0-6-22,0-3-90,0-1 269,7 5 45,3 1-57,12 8 12,9 4-33,12 4-23,9 3-11,13 1 11,8 0 56,13-1-918,11-5 878,-44-9 1,1-2 33,4 0 1,1-2-248,2 0 0,1-1 236,2-1 1,0-1-1,3-2 0,0 0-34,1-1 1,0 0-6,1 0 0,0 0 6,-1-1 0,0 1-336,-2 1 0,-1 0 358,-2-1 1,0 1-29,-4-1 0,0-1 5,-1 1 1,0 0 5,-2-1 0,1 0-11,0 0 0,1 0-190,1 0 0,-1 0 218,1 0 0,0 0-28,0 0 0,-1 0 0,-2-1 0,-1 0 11,0 0 1,-1-1 21,0 0 1,0-1 10,0 0 1,0-1-11,1-1 0,0 0-18,1 1 1,-1-1-6,-1-2 1,0 0-1,-1 1 0,0-1 23,45-7 559,-7 0-537,-8 3-44,-13 1 468,-15 3-480,-15 2 734,-12 0-711,-7 2 471,-3 1-483,-2 0 228,0 0-239,-2-1 23,1-2-12,3 0-11,2-1 22,2 0 12,-3 0-23,-2 1 11,-4-1 34,-2 1 79,-4 0 66,-1-1 12,-2 3 68,-2-5-158,0-3-33,-2-7-68,2-13-22,-2-9 0,-2-14 34,-7-10-34,-5-9 0,2 23 0,-2 0 0,-16-27 39,14 23 0,-1-1-665,-19-25 699,18 32 0,-1-1-73,1 1 0,0 1-127,-21-42 138,-1 3 135,-5 3-112,-2 0-352,-4-2 335,25 40 0,-1 0 22,-2-3 0,0 0-34,-1-4 1,0-1-6,-2-2 0,0 0 0,-1-3 0,1 0-276,-2 0 0,0 0 315,0-1 1,0 0 10,-1 2 0,0 0-22,0-2 0,0 0-11,0 1 0,0 0 11,-1-2 0,1 0-28,1-1 0,0 1 0,0-1 0,1 1-6,0-1 1,0 0 16,-1-1 0,1 0-34,1 0 1,-1 0 22,0-1 0,0 0-17,1 3 1,0 1 16,1 3 0,0 2 5,2 3 1,-1 2-6,2 3 0,0 2 11,-26-36 459,3 4-492,3 8 22,4 3 106,1 8-106,6 5 295,0 11-351,6 4 716,4 9-660,2 2 124,3 4-124,0 5-33,1 0 33,3 5-11,0 1-1,3 0-32,0 3 10,2 0 0,0 3-66,-2 1-124,-3 1-124,-10 1 68,-13 1 190,-10 1 90,-7 2 22,3 3-22,9 2-145,12-1-370,10-3-135,9-1-515,8-2-908,3 0-639,4 0 2712,11-5 0,-8 4 0,8-3 0</inkml:trace>
  <inkml:trace contextRef="#ctx0" brushRef="#br0" timeOffset="4282">10085 4124 9588,'0'-9'1322,"0"2"-952,0 7 392,0 0-560,25-49-23,-9 48-34,24-49-55,-14 56-23,4-13 23,-1 3-34,2 3 45,0 1-57,2 0-44,-2 0-11,0 0-34,-4 5-22,-3-11 0,-6 35-90,-2-16 157,-9 37-22,-2-4 33,-14 18-22,-14 13-426,-18 14 420,15-43 1,-3-1 4,1-2 1,-1-2 11,-26 35 56,12-18-44,10-16 21,12-14 23,9-15-56,7-6-89,4-6-102,1-1 628,2-2-202,11 0 168,9 1-77,16 2-170,6 0-122,6-1 89,0-2-100,-4 0-1,-3 0 45,-8 0-67,-7 0-190,-8 0-281,-9 0-257,-5 0-584,-5 0 1,-1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0.076"/>
    </inkml:context>
    <inkml:brush xml:id="br0">
      <inkml:brushProperty name="width" value="0.08571" units="cm"/>
      <inkml:brushProperty name="height" value="0.08571" units="cm"/>
      <inkml:brushProperty name="color" value="#00A0D7"/>
    </inkml:brush>
  </inkml:definitions>
  <inkml:trace contextRef="#ctx0" brushRef="#br0">700 217 8815,'13'-7'1131,"-3"2"-749,-10 5 715,0 0-794,0-3-112,0 2-90,0-2-79,-10 10 68,-11 15 55,-19 22-33,-15 23-385,22-22 1,0 1 283,-2 6 1,-2 1 21,1-7 1,0 2-1,0 13 1,0 0-29,3-16 1,1-1 0,1 9 0,1 0-6,-22 27 11,7-12-11,9-15 0,10-11 0,10-15-11,7-10-1,6-9-100,2-5 556,1-3-432,7 0 100,6 0-45,14 0 90,8 0-79,12 0 12,10 2-46,14 3 24,10 3-856,13 0 911,5 0-118,-46-6 1,0-1-86,0 1 0,0-1 97,-1-1 0,0 0 84,43 0-79,-8 0 12,-16-3 22,-13-1 0,-19-3 67,-14 1 157,-12 3 831,-8 1-820,-4 2 869,-1 0-869,0-4-190,-3-4-90,-7-12 11,-6-10-22,-9-17-11,-4-14 0,-5-19-511,16 35 0,0-3 505,0-4 1,0-1 4,0-1 1,1-1-115,1 2 0,1-1 126,1 5 0,0 1 0,-13-38-78,3 15-12,0 13 45,3 13 45,1 9 0,0 6 1073,3 4-1028,-1 2 223,2-1-268,0-11 0,1 26-34,0-19 1,2 30-46,3-12-335,4 7-393,4 1-1748,2 3 0,0 0 1</inkml:trace>
  <inkml:trace contextRef="#ctx0" brushRef="#br0" timeOffset="360">1683 794 10753,'0'74'377,"0"-1"1,-1-2-1,0-5-220,-1 21 0,-2-4 0,-1-8 22,2-13-90,-2-11-77,3-18 55,-1-10 11,3-12-78,0-6-1994,0-4-2454,5-20 4448,4-11 0,-2 4 0,1 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4.944"/>
    </inkml:context>
    <inkml:brush xml:id="br0">
      <inkml:brushProperty name="width" value="0.08571" units="cm"/>
      <inkml:brushProperty name="height" value="0.08571" units="cm"/>
      <inkml:brushProperty name="color" value="#00A0D7"/>
    </inkml:brush>
  </inkml:definitions>
  <inkml:trace contextRef="#ctx0" brushRef="#br0">99 1 6921,'-16'5'986,"4"-1"-627,12-4 403,0 0-449,-12 4 68,9-3-134,-8 4 10,11-5 416,0 0-729,-1 4 45,-2 2-34,-3 7 45,-1 4-11,0-1-12,0 3-33,3-5 56,0 0-11,2-3 0,1 0-45,0-4-67,0 0 112,0-4 11,1 2 11,0-2 22,0-1 3374,0-1-3340,0-5 22,0 2-10,0-3 10,0 2-33,0 3-56,0-3 45,0 0-23,0-2 1,0-2-23,1 0 0,0-2-23,1 2 23,-2 1 0,2 3 90,-2 1-101,0 1 0,1-1-45,-1-2 22,3 0 12,-2 0-12,1 2 23,-1-17 11,-1 15 0,1-13 11,0 17-56,0 0-44,1 0 10,0 0 79,4 0 0,2 14 0,4-11-33,6 6 33,2-14 56,4-2-45,0 0 34,1 2-68,1 1 57,-1 1-34,4 0 45,2 1-34,6 0 34,5 2-34,2 0 45,4-1-45,3 1-11,-1-3 22,0 3 1,2-2-23,-3 2 0,1 0 0,-3 0 0,-3 0 33,-5 0-33,-5 2 23,-8-1-1,-8 1 23,-8 1-11,-6-3-34,-3 2-1659,-1-2 1,0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144"/>
    </inkml:context>
    <inkml:brush xml:id="br0">
      <inkml:brushProperty name="width" value="0.08571" units="cm"/>
      <inkml:brushProperty name="height" value="0.08571" units="cm"/>
      <inkml:brushProperty name="color" value="#00A0D7"/>
    </inkml:brush>
  </inkml:definitions>
  <inkml:trace contextRef="#ctx0" brushRef="#br0">706 35 10384,'8'1'526,"-2"1"-526,-6-2 616,0 0-347,0 5-168,-1 4 79,-13 13 122,-11 14-67,-21 19-100,-11 22-523,22-31 0,1 2 444,-2 7 0,0 2-39,-1 2 0,0 2-12,1 0 1,1 0-218,1-4 0,1-2 212,3-3 0,1-3 0,-20 32 0,9-17 0,11-14 23,8-15-46,8-11 46,5-9 842,5-6-865,2-5 502,1-2-737,0-1 235,5-1 145,7 0 90,15 0-111,14 0-34,17 0-34,14 0-11,15 0-362,11 0 328,-46-1 1,-1-2-12,1 0 0,0 0 5,-2-2 1,0 0 28,42-6 10,-7 2-32,-13-2 10,-13 1 0,-15-1 46,-16 3 122,-13 2 191,-10 3-146,-3 2 788,-2 1-822,0-3-100,-3-3-67,-3-10 44,-4-5-67,-2-11 12,-5-6-23,-2-12 0,-4-8 0,-4-11-34,-7-12-869,0-9 841,14 42 1,0 0 16,2-1 1,-1 0-54,-17-39 86,2 10 12,2 12-123,2 14 67,3 11-11,3 10 0,6 11 806,5 7-739,5 6-120,5 4-71,1 1-10,2-1-113,0 3-22,0-3 202,0 1-180,0-1-426,0-1-347,2-3-739,1 2 1826,0-2 0,-1 5 0,0-1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676"/>
    </inkml:context>
    <inkml:brush xml:id="br0">
      <inkml:brushProperty name="width" value="0.08571" units="cm"/>
      <inkml:brushProperty name="height" value="0.08571" units="cm"/>
      <inkml:brushProperty name="color" value="#00A0D7"/>
    </inkml:brush>
  </inkml:definitions>
  <inkml:trace contextRef="#ctx0" brushRef="#br0">0 6 11011,'13'-3'190,"-3"0"46,-10 3 21,0 0-32,80 13-24,-41 2-55,13-1 0,-2 2-1,-13 14-145,-4 4 0,-9 2 0,-8 5 11,-8 7 135,-8 7 0,-22 10-146,-15 5-146,-20 3-78,-7-5 224,6-9-12,12-13-10,15-13-157,17-13-202,9-8 381,13-4 616,14-3-258,18-1-190,18-2-56,9-1-55,0-1 179,-5 0-236,-10 0 0,-7 0-516,-7 0-773,-5 0-828,-3 0-1513,-8 0 3630,-6 0 0,-10 0 0,-4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3:50.650"/>
    </inkml:context>
    <inkml:brush xml:id="br0">
      <inkml:brushProperty name="width" value="0.08571" units="cm"/>
      <inkml:brushProperty name="height" value="0.08571" units="cm"/>
      <inkml:brushProperty name="color" value="#E71224"/>
    </inkml:brush>
  </inkml:definitions>
  <inkml:trace contextRef="#ctx0" brushRef="#br0">3319 449 8277,'-17'-39'1669,"3"9"-1680,13 30 11,1 0 22,-3 0-78,1 0-660,1 0 693,0 10 23,-1 10 67,2 22 45,-1 17-33,1 17-34,0 10-239,0 6 250,0 1-34,0-6 23,0-9-45,1-12 34,1-13-23,0-13-11,0-12 11,-1-13 12,1-6-23,-1-5 305,2-3-1761,2-1 504,2 0 952,5-18 0,-6 13 0,1-13 0</inkml:trace>
  <inkml:trace contextRef="#ctx0" brushRef="#br0" timeOffset="627">3376 264 7571,'7'-58'359,"8"8"-214,9 30-33,13-3 34,12-2-135,13 0-11,9 3 11,5 3-11,2 6 23,-2 7-12,-3 3 0,-1 3-11,-1 3 11,-2 5-11,-2 3 45,-5 4-45,-7 0-34,-6-1-78,-8 2 56,-6 1 12,-7-1 10,-2 4-22,1 6 56,-7-1 0,2 4 22,-11-5-22,-1 0 56,-4 0 0,2 18-44,-6-10-1,3 12 11,-5-11-11,1 1 1,-1 4-1,0 4 45,0 5-45,0 6 34,0 3 44,-6 24-77,2-24-1,-4 13 22,3-30-33,0-4 68,0-5-57,-1-2-11,0-5-179,-3 10-101,1-7-157,-4 9-493,1-10-179,-5 0 1109,-2-4 0,6-9 0,2-5 0</inkml:trace>
  <inkml:trace contextRef="#ctx0" brushRef="#br0" timeOffset="960">3133 1342 6921,'76'0'254,"1"0"0,-2 0 0,-3 0-170,-21 0 0,-1 0-285,4 0 1,0 0 245,-1 1 0,-1-2-45,47 0 56,-10-2-45,-15-2 202,-11-1-180,-15 1 52,-11 0-85,-11 1-22,-10 2-180,-5-2 70,-4 3-529,0 0-526,0-1 1187,1-3 0,-3 2 0,-1-3 0</inkml:trace>
  <inkml:trace contextRef="#ctx0" brushRef="#br0" timeOffset="1344">3627 546 8165,'65'-7'807,"6"3"-650,-2 2-79,9 2-44,-1 0 22,-5-1-56,-8 1 22,-13-3 0,-12 3 12,-11-3-23,-11 2-11,-7 0-257,-5 1-483,-3 0 220,-1 0 1,-1 0 0</inkml:trace>
  <inkml:trace contextRef="#ctx0" brushRef="#br0" timeOffset="2197">2377 2214 7111,'0'25'1211,"0"13"-987,0 32 0,0 11-185,-1-23 1,2-1-901,-1 22 0,1-3 906,0 20-23,3-19 546,0-15-501,0-16 219,-2-14-656,1-11-515,-1-12-471,0-5 1584,-1-4 0,0 0 1,-1 0-1</inkml:trace>
  <inkml:trace contextRef="#ctx0" brushRef="#br0" timeOffset="2612">2295 2180 8277,'-3'-18'-471,"0"4"483,3 14 357,0 0-145,92-12-101,-23 4-476,5 0 1,5-1 391,-26 4 1,6 0-46,20 1 0,18 0 1,0 0-1,-16 0-67,-16 0 1,-2 1 1,43-4 0,13 0 0,-52 10 71,-65 4 400,-2 7-7,0 13-69,-1 12-234,-6 8 11,-3 11-34,-4 7-45,-2 5 23,1 6-11,1 1-23,-1 0 11,3-1-22,2-3-100,-1 0-292,-2-17-57,-4 38-157,-4-17 57,9-21 0,0 3 549,-1-8 0,1-4 0,-3 9 0,4-14 0</inkml:trace>
  <inkml:trace contextRef="#ctx0" brushRef="#br0" timeOffset="2911">2179 3610 7762,'74'-14'97,"0"1"0,-1 2 0,-4 1-86,29 1-409,-46 6 1,0 1 402,0 1 1,0-1 16,-2 1 1,0 1-23,41-2 0,-12 2 11,-16-3 292,-15 0-348,-13 0 154,-12-5-299,-9 0-381,-7-6 571,-5-4 0,-2 6 0,0 1 0</inkml:trace>
  <inkml:trace contextRef="#ctx0" brushRef="#br0" timeOffset="3501">2362 3625 7862,'1'-78'242,"0"1"1,0 3 0,-1 6-153,-1-11-90,-3-3 0,-5-2-123,-1 1-135,-4 1-279,1 4-595,1 2 247,2 10 885,3 12 0,4 25 0,2 14 0</inkml:trace>
  <inkml:trace contextRef="#ctx0" brushRef="#br0" timeOffset="3951">3150 2346 7358,'5'-9'829,"-2"2"-627,-3 7 381,0 0-572,0 3 202,-9 14 100,-6 21-77,-15 28-35,-6 24-418,15-38 0,1 0 262,2 1 0,0-1-29,1-3 1,1-1 17,-10 31-34,8-15-45,5-20-661,6-13-728,4-15-493,2-9 1927,9-6 0,-6-1 0,5 0 0</inkml:trace>
  <inkml:trace contextRef="#ctx0" brushRef="#br0" timeOffset="6278">3946 1183 7918,'4'-4'695,"0"1"-34,-4 3-526,-22 23-57,-7 3 23,-30 34 67,-9-5-486,26-7 1,0 4 367,-1-8 1,-1 1 5,-1 13 0,1 2-45,5-11 0,2-2-11,3-2 0,1-2 23,-19 28 21,11-11-32,9-15-1,8-13-11,6-10-146,5-10-44,4-1 701,1-3-835,2 0-282,0 0-279,3-4-504,0 0 1389,3-3 0,0-1 0,0 0 0</inkml:trace>
  <inkml:trace contextRef="#ctx0" brushRef="#br0" timeOffset="6869">4188 1308 9151,'-3'-4'672,"1"2"-1333,2 2 583,1 4 22,14 14 56,13 14 33,23 20 12,15 12-241,-27-28 0,2 1 218,3 2 1,1 0-6,0 0 0,2-1 11,0 1 0,0-1 16,-1-2 1,-1-1 0,-2-3 0,0 0 100,36 25-111,-10-10 112,-11-10-102,-12-10-10,-15-7-34,-12-10 123,-9-3-56,-6-5 605,-3-1-1210,-1-1 0,0 0 1</inkml:trace>
  <inkml:trace contextRef="#ctx0" brushRef="#br0" timeOffset="8631">2712 3751 6249,'4'0'1121,"-2"0"850,-2 0-1948,0-3-23,0 1 45,0-4-12,0 2-22,0 1 1,0 2 10,0 0-22,0-3-45,0 0-11,0-4 0,0-16 56,0 27 11,0-23 45,0 29 168,0-13-235,0-2 0,0 0 11,0-3 0,0 1 0,0 0 0,0 2 0,0 3-482,0 2 482,-2 1 68,-3 0-46,-8 11 79,-9 12-34,-14 25 34,-14 21-502,21-28 1,-3 1 478,-3 6 1,-2 0-18,0 2 1,-2-1-260,-1 1 0,-1-1 259,1-1 1,-2 0-40,3-3 1,-1 0-1,3-4 1,0-2 44,-25 25-157,14-14 101,17-20-11,13-13-67,11-11 529,5-5-2703,2-1 1492,7 0 749,5-9 0,-2 6 0,0-7 0</inkml:trace>
  <inkml:trace contextRef="#ctx0" brushRef="#br0" timeOffset="9089">875 4682 6899,'-16'-10'224,"4"1"-157,12 9-190,0 0 123,-3 20 213,3 20 134,-3 41-174,3-25 1,0 4-657,0 12 1,0 3 605,0 7 0,0 1-62,0 2 1,0 0-34,1-3 1,0-2-18,0-4 1,2-3-1,-1-10 0,2-3-1,1 39 1,2-32 0,-4-29-11,1-19-448,0-14-280,3-10 728,3-27 0,-3 19 0,-1-18 0</inkml:trace>
  <inkml:trace contextRef="#ctx0" brushRef="#br0" timeOffset="9479">965 4761 7392,'4'3'-123,"-2"0"627,78-3 45,-8 0-1218,2-5 0,6-3 742,-11 1 0,-2-3-12,7-5 1,0-1-6,2 1 0,1 0-56,-3-1 0,0 2 17,-5 2 0,-1 2-97,-5 0 0,-2 3 80,-6 1 0,-4 2 419,36 0-441,-19 2-1,-19 2-145,-16 0 888,-13 4-788,-9 4 707,-6 11-314,-2 10 23,-2 15-214,-1 20-67,0 15 45,-5 18-381,1-45 0,0 1 280,-3 1 0,-1 1 17,0-2 0,0 0-23,1-3 1,-1 0 6,-5 44-190,1-9-113,0-5-190,1-7-181,0-7 91,-4-6-247,-4-10 818,-10-8 0,13-20 0,-1-6 0</inkml:trace>
  <inkml:trace contextRef="#ctx0" brushRef="#br0" timeOffset="9727">1149 6106 8725,'-5'0'-392,"1"0"403,4 0 213,78-23-11,-11 11-515,1-4 1,4 1 357,-16 7 0,-2 3-40,1 0 1,-2 1 5,0 1 1,-2 1 22,40 1 73,-9 1-252,-16 0-114,-13 0-65,-17 0-79,-12 0-157,-13 0-213,-5-4 892,-5-6 1,-1 4-1,0-3 1</inkml:trace>
  <inkml:trace contextRef="#ctx0" brushRef="#br0" timeOffset="10005">1510 4905 7379,'64'51'134,"1"0"1,-5-2-1,-7-3-89,0 17 96,-3-6-74,-6-11-43,-9-11-214,-8-12-369,-10-8-718,-6-9 1286,-7-3 0,-1-3 0,-3 0 1</inkml:trace>
  <inkml:trace contextRef="#ctx0" brushRef="#br0" timeOffset="10260">1973 4591 7571,'3'4'168,"-13"74"79,-4-22-68,0 4 0,-2 2-965,-13 25 1100,-6 2-659,0-21 1,-11 18-1,-1 0 1,8-15-4,10-15 1,-1-2 55,-7 14 1,-9 15 0,4-10 0,14-34 291,19-36 0,4-3 0,2 0 0</inkml:trace>
  <inkml:trace contextRef="#ctx0" brushRef="#br0" timeOffset="10426">1420 5413 6988,'0'-11'874,"0"3"-638,0 8-147,0 0-22,69-66-11,-23 31-232,6-10 0,3 0 187,12 4-22,3 2-202,-3 7-324,-1 5-340,-3 7 877,-5 6 0,-26 6 0,-8 4 0</inkml:trace>
  <inkml:trace contextRef="#ctx0" brushRef="#br0" timeOffset="11167">2995 3657 7773,'1'-6'-34,"0"2"740,-1 4-628,2 0-78,-1 0-134,3 0 134,4 0 56,7 7-11,8 12 22,10 16 45,8 16 45,7 15-11,7 11-527,-26-35 0,0 1 431,4 2 1,0 0-34,0 1 0,1-1-153,0-1 0,1-1 169,-1-2 1,0-1-1,26 31-21,-6-10 10,-12-12 23,-7-9-45,-11-9-45,-5-4 319,-3-4-1373,-6 3-314,-3 4 1413,-5 7 0,-2-16 0,0-3 0</inkml:trace>
  <inkml:trace contextRef="#ctx0" brushRef="#br0" timeOffset="11647">3706 5099 7111,'-21'74'131,"1"0"0,1-5 0,5-5-75,8 18-56,4-7 22,8-20-55,8 19 33,13-29 0,10 22 56,11-22 101,7-9-135,9-11 90,6-13-45,5-6 112,3-26 157,2-11-681,0-28 356,-41 24 1,-1-2 44,0-4 0,-2-3-17,-2-2 0,-3-1-5,-2-5 0,-3-1-6,-2-3 0,-4-1-12,-4-1 1,-2-1 11,-4 0 0,-2 0 112,-3 4 0,-2 2 62,-1-40 156,-13 19-246,-8 20-56,-16 18 135,-13 9-180,-10 15 23,-14 4 10,-11 7 52,-10 11-74,44-2 1,-2 3-23,1 5 0,0 3 0,-2 2 0,0 3-6,1 2 1,1 0-1,2 1 0,1 1-27,-35 23-258,21-4-617,19-10-347,22-2 168,11-3 236,13 3 851,16-2 0,-10-13 0,9-6 0</inkml:trace>
  <inkml:trace contextRef="#ctx0" brushRef="#br0" timeOffset="12007">3982 5127 8445,'2'-3'-515,"-1"0"627,-1 3-23,67-3-89,-38 7-11,50 0-34,-55 10 45,-6 3 23,-7 6 10,-6 7 135,-4 10-11,-14 8-56,-8 10-68,-13-4-33,2-5 34,8-13-34,7-13-67,10-10-146,3-6-78,4-4 291,5 0 257,9 1-10,10-1-113,13-2-134,6 1-224,3-2-773,2 0-538,-1 0 1535,-7 0 0,-16 0 0,-11 0 0</inkml:trace>
  <inkml:trace contextRef="#ctx0" brushRef="#br0" timeOffset="12779">1626 5983 7145,'-12'21'997,"-5"9"-593,-10 19-57,-9 12-134,-10 13-583,-9 8 476,23-37 1,-2 1 27,-3 2 0,-1 0-78,-2 1 0,0 1 6,0-2 0,0 0-23,1-2 0,1-1-34,5-5 1,0 0 28,-26 29 148,12-13-182,10-11-146,9-10-559,9-10-326,6-5-247,5-6 1384,5 0 0,1-7 0,2-1 0</inkml:trace>
  <inkml:trace contextRef="#ctx0" brushRef="#br0" timeOffset="13251">175 7639 6126,'-1'70'141,"-1"-1"1,1-3 0,3-4 71,14 28-112,12-12-56,16-12 190,12-17 102,10-16-46,12-18-179,10-8-1478,4-22 1366,-44 1 0,-1-5 78,-1-7 0,-1-6-96,0-6 0,-2-5 107,-2-2 1,-3-3-85,0-4 1,-3-2 33,-3-2 1,-3 0 49,-4-1 1,-4 1-40,-5 1 1,-5 0-40,-2 3 1,-7 2-12,-23-43 53,-17 10-53,-30 15 168,26 39 1,-2 3-169,-4 5 0,-2 5 22,-2 4 1,-2 5-18,-4 0 1,0 5-291,1 10 1,-1 4 256,-1 2 0,1 4-17,3 7 0,2 3-163,3 1 1,2 1 61,5 0 1,2 2-572,-25 28-11,19-3 728,19-3 0,16-26 0,8-6 0</inkml:trace>
  <inkml:trace contextRef="#ctx0" brushRef="#br0" timeOffset="13665">489 7360 6439,'9'0'224,"-2"0"157,-7 0-123,74 18-157,-36-9-90,57 16-11,-61-14-112,-9 3 112,-9 3-101,-9-8 101,-5 41 68,-12-11-68,-8 37 56,-8-14-56,-1-16 0,7-10-23,9-19-134,6-10-179,4-4 325,1-1 11,12 1 190,8 3 34,15 3-22,4 2-112,0 2-90,-6 1-78,-9 0 78,-9 0 44,-9-1 516,-4-12 34,-9 34-369,-14-12-125,-12 24-10,-14 13-90,0-26-146,4 14-269,12-27-772,14-12 1187,9-9 0,8-1 0,0-2 0</inkml:trace>
  <inkml:trace contextRef="#ctx0" brushRef="#br0" timeOffset="14385">2080 5921 8064,'0'12'-112,"0"-2"112,0-10-34,0 0-111,1 7 145,6 4 67,6 14 191,13 14-124,10 13 79,13 15-101,9 9-528,-26-35 0,1 0 449,2 0 1,1-1 22,-1 1 0,0 0-136,-1-2 1,-1-1 146,29 33-45,-5-9 23,-8-8-11,-5-9 10,-9-7-21,-5-8 22,-8-6 879,-5-8-1137,-5-3-257,-5-6-584,-5 0 1054,0 2 0,-2-5 0,0 1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2.308"/>
    </inkml:context>
    <inkml:brush xml:id="br0">
      <inkml:brushProperty name="width" value="0.08571" units="cm"/>
      <inkml:brushProperty name="height" value="0.08571" units="cm"/>
      <inkml:brushProperty name="color" value="#E71224"/>
    </inkml:brush>
  </inkml:definitions>
  <inkml:trace contextRef="#ctx0" brushRef="#br0">387 98 6899,'-4'2'1210,"0"-1"-269,4-1 762,-1 0-1613,-1 0 112,1 0-90,-2 0 11,3 0-56,-4 0-56,0 0-11,-4 0-11,-3 0-11,0-3-23,-4-2 22,-1-1-21,0 0-46,1 2-134,-2 3 146,1 1 10,-3 0 12,1 3 45,0 3-34,3 4 12,1-12 33,1 28 0,2-21-23,-1 30 1,1-14 22,-1 2-11,0 2-12,-2 2 23,1 5-44,2 2 44,-2 5 0,5 1-45,-2 2-11,4 0-12,1-2 68,3 1 0,1 1 0,1 0 0,0 0 0,0-3-23,0 1-21,5 0 32,1-1 12,5-1 0,3-1-33,1-2 10,3 1 1,2-2-23,1-1-33,3-1 55,1-4 23,2-4 0,3-4 90,2-4 11,2-2-12,4-3 2,2-1-35,2 0-11,23-4-12,-12-1 57,15-4-79,-17-1 11,-3-7 23,1-4-22,1-10-23,0-5-12,23-22 12,-18 9 34,10-15-12,-30 16-10,-5 2 44,-10-4-45,-5-2 11,-4-7 1,-5-36-1,-2 18-22,-3-25 0,-2 34-11,-7 0 11,-2 6 0,-9 6 67,0 4 45,-1-6 90,-4 31-68,-9-31-67,6 39-22,-8-22-11,11 11-1,-1 2-22,-1 2 45,1 2-44,1 3 32,-15-5-10,9 4-34,-12-5 34,9 6-57,2 0 23,-1 2 0,2 1-11,2 1-34,1 4 12,1 2-12,-13 1 22,7 3 12,-12 4 11,10 6-22,1 6 11,1 3-292,1 2-178,2 2-1626,-5 18 157,12-8 1950,-2 12 0,17-28 0,2-6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5.436"/>
    </inkml:context>
    <inkml:brush xml:id="br0">
      <inkml:brushProperty name="width" value="0.08571" units="cm"/>
      <inkml:brushProperty name="height" value="0.08571" units="cm"/>
      <inkml:brushProperty name="color" value="#E71224"/>
    </inkml:brush>
  </inkml:definitions>
  <inkml:trace contextRef="#ctx0" brushRef="#br0">86 0 9823,'-3'0'1031,"0"0"-616,3 0-606,-1 0 146,0 7 45,-1 10 23,0 18 22,-3 20 33,-1 16 23,-4 11 22,0 1-101,0-4-10,3-13 21,2-10-33,2-12 0,0-9 0,1-9 11,1-4-11,1-4 34,-1 1-23,1-1 12,-2-3-23,1-2 0,1-4 0,-1 0 11,-1-3 0,2 1 11,-2-5 12,1 1-897,0-3 1,1 0-1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8.738"/>
    </inkml:context>
    <inkml:brush xml:id="br0">
      <inkml:brushProperty name="width" value="0.08571" units="cm"/>
      <inkml:brushProperty name="height" value="0.08571" units="cm"/>
      <inkml:brushProperty name="color" value="#00A0D7"/>
    </inkml:brush>
  </inkml:definitions>
  <inkml:trace contextRef="#ctx0" brushRef="#br0">23 1151 8849,'-11'-19'896,"3"5"-549,6 11-33,1 3-56,0-2 89,1 1-235,0-1-11,0-1 0,0 1-57,0 0 35,0 1-146,0-2 33,0 2 34,0-5 0,0-1 56,0-2-22,0-2 22,0 1-56,0-2-23,0 1-78,0-3 57,0 0-24,0-3-122,1-1 100,2-2 1,2-1 89,1-1-135,2 3 68,0-2-101,0 3 168,2-2-33,0 0-1,2-1 23,0 1-23,-2-2 23,3 6-56,-2-2 55,2 3 12,3-2 0,14-13 0,-4 7 57,8-12-57,-9 13 33,-2-1 46,1 1-68,7-6 34,-4 8-45,8-6 0,-6 9-12,1-3-21,1 2 33,1-2-11,0 4 55,0 0-44,-2 1 0,12-1 0,-13 4 12,11 1-12,-16 7-45,4 1 45,0 3 22,3 0-22,1 0 11,1 0-11,1 0 12,18 0-12,-11 0 0,9 0 0,-15 0 0,-2 2 0,1 2-12,1 2 46,-1 3-12,16 1-66,-12 0 44,12 1 0,-14-2 22,3 1-22,0-1 0,3 4 0,1-4 67,3-1-67,1 0 34,22 1-12,-17-2 1,15 5-1,-24-5-44,-1-1 44,-2 0-22,-1-3 11,-1 3 12,12-1-1,-12-1-22,8-2 34,-18-2-34,-1 0 0,-2 0 11,-1 0 11,-1 0 12,-2-2-23,0-20 11,10 18 57,-4-24-68,7 19 11,-10-13 12,1-5-23,-3-1 45,-1 1-11,-5 0 67,1-2-112,-6 9 56,-2-3-56,-4 11 11,-1-15-11,0 29 11,-1-23-22,-1 26 34,1-20-1,0 4-22,-1-2 67,-1 5-56,-1 3-11,0-2-11,0 2-11,0-2-57,0 0 68,0 0 34,0-2-1,0 4-22,0-1 11,0 1-22,0-15 11,0 24-22,0-22 10,1 26-10,-1-13-56,3 1-34,-3 3-920,1 1 1010,-1 4 22,0 3 56,0 4-22,0 2-23,0 1-11,0 0 0,2 0-11,1 1 11,1-2 0,2 1 0,0-1 0,0-2 0,1-2 11,0 0 22,-1-2-33,2 2 0,-2-2 0,2 2 12,-2-3-12,3 2 0,-1 0 0,1-2 0,2 2-12,0 0 91,9 0-56,-1 3-23,6-2 45,-4 4-90,1-2 45,1 1 0,2-1 67,-2 0 0,14 3-67,-10-5 12,9 3-1,-9-7 45,1-1-11,2 1 33,3-3-22,4 2 22,3-4-10,6 2-46,22-2-11,-11 0 56,13 0-55,-20 0 44,-4-3-34,2-1-11,-1-2 12,1 1-23,1 1 0,0-1 33,2 0-33,3-1 0,0 1 11,3-1 34,0 3-45,1-2 0,-2 3 0,-1 1 0,-2 1 0,17 0 0,-19 0-33,15 0 55,-21 0-22,1 3 22,0-1-10,2 2 44,0 0 112,27-3-124,-17 1 24,17-2-68,-25 0 11,1 2 11,-5 2 23,0 2-45,-7 0-34,-2 2 23,-6 0-101,3 7 90,-10-1 11,3 4-1,-12-1 1,2 1 11,-1 2 0,3 2 34,4 3 22,16 17-45,-7-10 0,10 12 12,-14-17-23,-1-1 0,0-2 22,-5-4-11,0-1-11,-6-5 11,-1-1 23,0-1-34,-6-5 0,0 0 45,-5-2-45,-2-2 67,1 3-56,-1-1 45,3 0 12,2 2-23,-3-5-45,2 3 101,-5-5-12,2 0 57,-3 0-225,3 0-515,-1 0-829,4 0 1423,0 0 0,-2 0 0,-1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020"/>
    </inkml:context>
    <inkml:brush xml:id="br0">
      <inkml:brushProperty name="width" value="0.08571" units="cm"/>
      <inkml:brushProperty name="height" value="0.08571" units="cm"/>
      <inkml:brushProperty name="color" value="#E71224"/>
    </inkml:brush>
  </inkml:definitions>
  <inkml:trace contextRef="#ctx0" brushRef="#br0">77 17 7179,'-2'-4'2028,"1"1"-672,1 3-1020,-2-4 22,2 3-22,-1-3-481,1 4 145,0 11 33,0 14-21,0 25-12,0 26 0,-1 18-287,-1-38 1,0 1 308,-1 2 1,1 1-18,-2 0 1,0-1-6,0-4 0,0-1 0,-4 41-87,1-16 87,1-17 22,2-27-44,1 13 0,0-32-337,1 18 165,-1-20-737,1-4-142,1-4-25,0-3 1098,-1-3 0,1 0 0,-1-2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558"/>
    </inkml:context>
    <inkml:brush xml:id="br0">
      <inkml:brushProperty name="width" value="0.08571" units="cm"/>
      <inkml:brushProperty name="height" value="0.08571" units="cm"/>
      <inkml:brushProperty name="color" value="#E71224"/>
    </inkml:brush>
  </inkml:definitions>
  <inkml:trace contextRef="#ctx0" brushRef="#br0">0 130 7616,'0'-13'-370,"0"4"538,0 9 124,0 0 21,62-28-10,-24 15-113,54-19-89,-33 23 56,9 3-11,9 0-146,8 1-491,2 0 491,-2 3-11,-8 1-34,-7 1 45,-9 0-22,-8 4 22,-9 1 0,-7 5 11,-7-1 0,-3 1 513,-5-1-535,-2-1-45,0 2-45,-4-1 45,1-11 56,-1 28 22,1-18 12,0 32-34,0-11 22,-1 6 12,-2 3-11,-2 3 44,0-1-45,-2 2-10,-1 0 55,-4 2 45,-1 1-34,-4 3 1,0 4-1,-13 31-22,1-20-11,-10 22-12,4-33 1,2-7-34,1-6 0,2-7-280,-2-4-1098,-11 12-90,1-6 1468,-10 15 0,19-28 0,2-2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1.770"/>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3.048"/>
    </inkml:context>
    <inkml:brush xml:id="br0">
      <inkml:brushProperty name="width" value="0.08571" units="cm"/>
      <inkml:brushProperty name="height" value="0.08571" units="cm"/>
      <inkml:brushProperty name="color" value="#E71224"/>
    </inkml:brush>
  </inkml:definitions>
  <inkml:trace contextRef="#ctx0" brushRef="#br0">100 0 6148,'9'7'773,"-1"-1"-762,-8-6-11,0 0 11,-11 7-11,5 0-11,-7 7 0,7-3-11,2 0-1,2-3 12,0 0 0,2-2 11,-3 2-23,1-2-100,0 3 78,-1-1 12,0 0 22,0-17-23,0 25 34,2-26 0,-2 29 56,2-16-56,-3 3 0,1 2 0,-4 3 0,1 0 56,-2 2-90,-1 1 34,4-6 34,0 1 0,5-7 1355,-1-1-1109,5-1 101,5 0-33,10 0-57,9 0-112,9 0 56,9-4-22,8-3-202,7-4 112,5-3-100,1 1 44,3-1 35,-1 2-80,1 1-11,-1 0-11,-5 3 0,-1 2 11,-9 1-22,11 3-11,-25 1 22,5 1 0,-25 0-68,-4 0 57,-1 0 22,-1 0-11,2 0 12,3 0-1,1 3 34,12 2-45,-9 1 0,4 1 0,-13-19 0,-2 10 22,-5 5-22,-3 1-11,-1 15 11,-2-17 11,-1-1-11,3 1 45,-2-2 0,2 0-12,-1 0-33,0 0 12,0 0-3296,-1 0 3284,-12-2 0,8 2 0,-10-1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086"/>
    </inkml:context>
    <inkml:brush xml:id="br0">
      <inkml:brushProperty name="width" value="0.08571" units="cm"/>
      <inkml:brushProperty name="height" value="0.08571" units="cm"/>
      <inkml:brushProperty name="color" value="#E71224"/>
    </inkml:brush>
  </inkml:definitions>
  <inkml:trace contextRef="#ctx0" brushRef="#br0">21 0 7762,'-11'9'1109,"2"-2"-605,9-7 134,0 0-615,7 0 55,7 0 68,12 0 0,11 0-101,10 0 89,8 0-122,6 0 21,2 0-22,1 1 12,-1 1-12,-4 0-11,-4 0 0,-11-1-11,-8 0 11,-12 1 11,-7-2-11,-7 1-11,-5-1-112,-2 0-102,-2 0-436,-1 2-145,0-1 155,0 1-816,-6 0 1467,-8-2 0,5 0 0,-4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460"/>
    </inkml:context>
    <inkml:brush xml:id="br0">
      <inkml:brushProperty name="width" value="0.08571" units="cm"/>
      <inkml:brushProperty name="height" value="0.08571" units="cm"/>
      <inkml:brushProperty name="color" value="#E71224"/>
    </inkml:brush>
  </inkml:definitions>
  <inkml:trace contextRef="#ctx0" brushRef="#br0">54 1 7437,'-10'72'1019,"0"5"-773,0-1 13,1 4-159,4 1-10,2-8-34,0-8 11,2-9-22,-1-12-23,1-9-22,1-12 0,0-9 0,0-6-22,0-5-336,0-2-696,0-8-895,0-7 1949,0-24 0,0 18 0,0-8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8.404"/>
    </inkml:context>
    <inkml:brush xml:id="br0">
      <inkml:brushProperty name="width" value="0.08571" units="cm"/>
      <inkml:brushProperty name="height" value="0.08571" units="cm"/>
      <inkml:brushProperty name="color" value="#E71224"/>
    </inkml:brush>
  </inkml:definitions>
  <inkml:trace contextRef="#ctx0" brushRef="#br0">497 1 6137,'-4'5'1086,"0"-1"-682,4-4 2128,0 0-2566,-2 2 34,1-2 34,-2 3 0,3-3-34,-1 2 0,1-1 0,-4 2 11,-3 6 90,-8 8-78,-11 14 122,-9 18 124,-10 16-445,-6 16 260,24-37 0,0 1 39,0 0 0,1 1-22,-22 42-12,6-10-77,8-10 21,7-15-33,9-14 0,6-15-45,6-10-11,2-10-280,4-2-762,0-2 0,0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9.151"/>
    </inkml:context>
    <inkml:brush xml:id="br0">
      <inkml:brushProperty name="width" value="0.08571" units="cm"/>
      <inkml:brushProperty name="height" value="0.08571" units="cm"/>
      <inkml:brushProperty name="color" value="#E71224"/>
    </inkml:brush>
  </inkml:definitions>
  <inkml:trace contextRef="#ctx0" brushRef="#br0">0 295 7055,'5'12'56,"-1"-2"382,-4-10 66,0 0-235,2 75 302,0-18-431,1 4 0,1 3 96,3 22-57,6-1-101,1-6 23,3-9 0,2-10-79,3-7 1,3-10 122,6-7-122,4-7 122,9-7-55,5-4-33,9-10 43,3-4-100,5-4 45,2-11-11,1-25 33,3 12-45,-3-32-22,-5 21 90,-6-18-45,-12-5 22,-11-2-11,-14-4 22,-11-3-78,-6-4 34,-11-3-12,-8 1 1,-12 0-12,-12 6 56,-3 4 180,-3 7-214,2 8 68,1 6-67,5 9-34,0 4 0,4 5 78,-3 4-44,1 6-34,-3 4-23,-3 6-44,-2 2 67,-5 4-11,-2 8 11,-1 5 0,3 8 0,0 3-11,7-3-157,4-1-359,1 0-22,15-9-79,1 1-358,13-7-482,4 3 1468,2 2 0,1-5 0,0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0.428"/>
    </inkml:context>
    <inkml:brush xml:id="br0">
      <inkml:brushProperty name="width" value="0.08571" units="cm"/>
      <inkml:brushProperty name="height" value="0.08571" units="cm"/>
      <inkml:brushProperty name="color" value="#E71224"/>
    </inkml:brush>
  </inkml:definitions>
  <inkml:trace contextRef="#ctx0" brushRef="#br0">9 1 7269,'-5'0'1512,"1"0"785,4 0-2308,8 0-11,7 14 22,16 12 33,8 22 1,10 14-23,1 12-739,5 2 784,-1 1-45,2-4-155,-3-5 155,-1-4 0,-4-7 23,-4-3-34,-5-8 0,-4-4 11,-7-9-11,-5-6 0,-7-7 746,-5-6-712,-4-4 182,-3-5-216,-2-1-79,-1-3-2038,-1 1-46,0 1 2163,0 1 0,0 0 0,0 1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5.978"/>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1.740"/>
    </inkml:context>
    <inkml:brush xml:id="br0">
      <inkml:brushProperty name="width" value="0.08571" units="cm"/>
      <inkml:brushProperty name="height" value="0.08571" units="cm"/>
      <inkml:brushProperty name="color" value="#E71224"/>
    </inkml:brush>
  </inkml:definitions>
  <inkml:trace contextRef="#ctx0" brushRef="#br0">280 57 6059,'0'0'0</inkml:trace>
  <inkml:trace contextRef="#ctx0" brushRef="#br0" timeOffset="1103">46 133 6439,'-8'3'1670,"2"0"-1245,6-3 282,0 0-483,-11-3-90,7-15-33,-9 11 11,11 4 11,1 7-33,1 10 10,0-14 293,0-1-124,0-1-90,0-2-168,0-1 113,0-1-24,0-1-88,0 2-12,0-1 0,0 3-12,0 0 12,0 0 0,0 1 56,0 1 23,0-2-348,0 2 269,0-1 11,1 1-11,6 0 45,4-1-45,5 2 0,5-1-11,0 1 11,6 0 11,5 0-11,4 0-11,4 0 0,0 0 11,3 0 56,1 0 11,0 0-45,-1 0-11,-2-2 12,0 1-1,-1-3 1,0 1-23,0 2-45,22-2 56,-16 0 0,17-2 23,-24 0-1,-2-1 1,-6 3-34,-8-1-22,-5 3-12,-7 1 56,-4 0 12,-2 0-23,-4 0-11,0 0-11,1-1 11,1 0 0,1 0 45,4 1-45,-2 0 0,2 0 22,-5 0 303,-2 0-1736,1 0-1413,3-2 2824,-1-6 0,1 4 0,-4-4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7.246"/>
    </inkml:context>
    <inkml:brush xml:id="br0">
      <inkml:brushProperty name="width" value="0.08571" units="cm"/>
      <inkml:brushProperty name="height" value="0.08571" units="cm"/>
      <inkml:brushProperty name="color" value="#E71224"/>
    </inkml:brush>
  </inkml:definitions>
  <inkml:trace contextRef="#ctx0" brushRef="#br0">0 60 6988,'2'-4'1883,"-1"2"179,-1 2-1446,3-6-134,-1 3-79,0-3-179,0 5-34,-2 1-212,2-2-12,3 1 34,3-2 79,6-3-79,3 0-23,6-1-10,-1 2 33,5 0-11,-3 4 11,4-1 0,0 2 0,2 0 0,1 0 0,-1 0 0,0 0-79,-6 0 1,-3 0 11,-6 0 22,-3 0-67,-4 0 0,-3 0 56,-3 0-404,-2 0 460,0 4 11,0 9 0,0 10 24,-1-1-24,-3 36 0,-4-14 34,-2 32-34,-1-14 0,-1 0-11,-1-5 0,-1-4 34,1-4-34,-1-7 0,2-3-23,-1-4 46,0-3-23,-1 2 0,0 1 0,-2 4 22,0-2-67,3-3 23,1-5-135,6-9-34,2-7-89,3-7-605,1-5-426,0-1-1266,5-10 2577,5-16 0,-3 10 0,2-7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8.535"/>
    </inkml:context>
    <inkml:brush xml:id="br0">
      <inkml:brushProperty name="width" value="0.08571" units="cm"/>
      <inkml:brushProperty name="height" value="0.08571" units="cm"/>
      <inkml:brushProperty name="color" value="#E71224"/>
    </inkml:brush>
  </inkml:definitions>
  <inkml:trace contextRef="#ctx0" brushRef="#br0">405 89 7694,'-4'0'1064,"2"0"-447,2 0-371,-24 7 1,11 0-1,-22 6-55,17 2-168,-3 1 44,-2 7 34,-4 8-34,-2 6 11,-4 9-55,-1 6 78,3 6-23,0 5-67,7 0 23,3 3-12,5-3-22,6 2 0,4-3-22,4-17-12,2 23-11,0-27-22,6 24 67,6-22 135,9-1-113,6-6 45,7-2-44,2-1 66,6-6-10,3-2-35,4-8-21,5-4-23,4-7 45,2-3 22,5-3-56,2-10 67,0-3-39,-18-6 1,-1-4-29,26-14-57,-27 11 1,-2-2 101,16-22 22,-7-3 1,-5-9-34,-22 18 0,-2-3 56,8-26 0,1-19 100,-23 31-167,-6 6 111,-2 5 57,-3 3-79,0 4 101,-8 1-112,-3 4 214,-23-14-270,5 15 46,-10-11-57,9 16 56,0 1-34,-2 1-67,-1 0-56,-2-12 67,-19 23-11,13-11 67,-12 29-67,22-4 0,3 3-22,4 1 22,0 1 0,0 0-79,0 0-134,-3 0-235,-15 14-123,9 1-516,-12 14-426,15 0-336,3 5 1849,3-17 0,12 0 0,3-19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9.240"/>
    </inkml:context>
    <inkml:brush xml:id="br0">
      <inkml:brushProperty name="width" value="0.08571" units="cm"/>
      <inkml:brushProperty name="height" value="0.08571" units="cm"/>
      <inkml:brushProperty name="color" value="#E71224"/>
    </inkml:brush>
  </inkml:definitions>
  <inkml:trace contextRef="#ctx0" brushRef="#br0">314 26 8613,'11'-14'370,"-2"3"-370,-9 11 762,0 0-382,-69 72-88,33-21-373,-10 6 1,0 4 271,8 16-169,4 5 0,7-5 73,8-8-162,7-8-34,7-9 68,4-8-79,5-7 33,7-4-213,9-7 415,8-8-247,6-7 57,3-6 67,0-4 0,1-8 11,-6-9 79,-1-11 560,-7-44-358,-10 37-57,-5-38 11,-12 48-134,-7-11 146,-7 4-258,-8 9-437,-2 2-336,0 10-549,0 4 1322,-9 6 0,19 1 0,-6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0.367"/>
    </inkml:context>
    <inkml:brush xml:id="br0">
      <inkml:brushProperty name="width" value="0.08571" units="cm"/>
      <inkml:brushProperty name="height" value="0.08571" units="cm"/>
      <inkml:brushProperty name="color" value="#E71224"/>
    </inkml:brush>
  </inkml:definitions>
  <inkml:trace contextRef="#ctx0" brushRef="#br0">91 144 6417,'0'4'1356,"0"-1"548,0-3-1993,0 1 22,0 2 67,0 2 0,0 1 11,0-15 0,0 27 23,0-26 10,0 26 102,0-18 2364,0 0-2454,0-5-56,-3-6-33,-1-10 33,-2-3 22,-2 0-11,2 3-22,-1 6-34,1 4-22,2 4 67,-1-12 0,2 26 0,-2-22-56,3 29-67,-2-18-113,0 2-134,0-3-425,0 1-673,0 0 1468,-2-3 0,3 4 0,1-1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1.130"/>
    </inkml:context>
    <inkml:brush xml:id="br0">
      <inkml:brushProperty name="width" value="0.08571" units="cm"/>
      <inkml:brushProperty name="height" value="0.08571" units="cm"/>
      <inkml:brushProperty name="color" value="#E71224"/>
    </inkml:brush>
  </inkml:definitions>
  <inkml:trace contextRef="#ctx0" brushRef="#br0">102 26 6809,'9'-7'1098,"-1"1"-515,-8 6 470,0 0-650,1-3-56,0 3-189,0-4-124,0 2-1,-1 0-100,2 1 67,-5 1 0,-6 5 0,-7 6-583,-6 11-347,-1 5-683,4 6 1613,2-5 0,8-10 0,2-9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0.854"/>
    </inkml:context>
    <inkml:brush xml:id="br0">
      <inkml:brushProperty name="width" value="0.08571" units="cm"/>
      <inkml:brushProperty name="height" value="0.08571" units="cm"/>
      <inkml:brushProperty name="color" value="#00A0D7"/>
    </inkml:brush>
  </inkml:definitions>
  <inkml:trace contextRef="#ctx0" brushRef="#br0">155 766 6551,'5'0'1435,"-1"0"1915,-4 0-3395,0 4 45,0 8 56,0 12-45,0-6-11,0 37-11,1-21 11,5 34 11,1-16 34,6 2-45,-1 1 0,1 5 34,0 0-34,-2-1 0,2 1 0,0-8 0,1-2 0,2-6-90,3-4 90,3-3-45,6-3 101,5-6-45,5-1 124,5-5-57,3-6 45,5-4-22,5-7 34,4-2 22,7-3-56,1 0 0,8 0-68,1-6 12,-1-5 11,0-8 0,-5-8-45,-2-3 34,-7-1 22,-5-4-44,-8 2 10,-8 2 34,-6 0 1,-7 2 32,-3 0 1,-2-3-11,1-3 11,0-8-101,3-3 67,0-7-56,1 0-11,-1-2 11,-2 1 0,-1 2 68,-4 1 67,-4-2 11,-7-2-45,-4-1 45,-4-7-146,-4 0 146,-6-4-34,-7-2-56,-8-2-33,-4 0 190,-3 4-112,-3 6 78,-3 4-77,-2 11-68,-6 5-23,-4 9 23,-4 4 56,-5 6-101,-2 5 44,1 4 12,-3 5-56,5 5-44,0 2 10,0 1 12,2 4 10,-2 8-10,-5 9 22,-3 12-34,-7 5 57,-2 7-342,-2 7 319,1 7-34,3 9 34,37-32 0,1 2-22,-30 37-23,4-1 45,6-5-11,4-7 11,8-6-23,7-9-33,6-6-23,7-6 23,8-6-11,3-3 296,5-4-251,2-4 11,3-3 11,-1-4-23,2 0-66,0-16-572,0 32 78,0-24-235,0 32-459,0-18-370,0 4-964,0 5 2611,0 0 0,0-10 0,0-6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3.934"/>
    </inkml:context>
    <inkml:brush xml:id="br0">
      <inkml:brushProperty name="width" value="0.08571" units="cm"/>
      <inkml:brushProperty name="height" value="0.08571" units="cm"/>
      <inkml:brushProperty name="color" value="#00A0D7"/>
    </inkml:brush>
  </inkml:definitions>
  <inkml:trace contextRef="#ctx0" brushRef="#br0">3585 10 8602,'5'-6'1210,"-1"2"-616,-4 4 1927,0 0-2465,-4 0-34,-5 0-22,-6 7 0,-9 6-22,-5 11 11,-4 9 11,-5 7 0,-5-5-23,-2 35 12,-7-16-355,26-12 1,-1 2 365,-29 33 23,-2 2-18,30-37 1,1 0 22,-2 1 0,0 0-28,1 3 0,0 1-157,-2 1 0,-1 1 162,0 2 1,-1 0 11,-2 2 0,0-1-12,-1 0 1,-1 0 5,1-1 0,0-2-11,-1-1 0,0 0 5,1-1 1,0 0 11,2-1 0,0 2-17,0 0 0,0 1 11,2 0 0,0 1-11,0 0 0,1 0 11,0 0 1,0-1-12,1 0 0,0-1 0,0 0 0,0-2 5,0-1 1,1-1-6,-24 40 0,3-7 11,3-4-11,4-4 23,0 1-23,2-16-125,0 29 125,-1-22 0,1 26 22,-3-14-22,0-1 0,-5 1 12,-1-1 22,-4 4-23,0 4-206,26-37 1,0 1 188,1 1 1,0 0-6,-1 2 0,0 1 11,0 1 0,0 0 0,-2 3 0,0-2 0,-3-6 0,0 0 0,1 15 0,-1 0 0,1-13 0,-1 0 0,3 13 0,0 0 16,2-8 1,-1-2-17,3-2 0,1-1 253,0-1 1,1-1-254,-19 37 0,2-8 11,3-7-44,2-6 55,3-6 347,5-5-369,4-5 121,5-22-144,7 21 403,1-31-414,5 25 193,-2-20-215,1 3 45,-4 5 0,0 7-23,-2 7-10,-6 7-57,-1 5 101,-5 3-101,-1 4 34,-2 1 67,-3-15 0,2 28-34,-3-28 34,2 28 0,1-19-11,3-5 11,6-7-34,5-11-89,8-10-67,4-10 89,2-5 23,0-3 78,0 3 11,0 2 0,0 6 0,0 6-11,0 3-11,2 2-56,3-3 0,3-2 55,2 0 1,2-5 11,-1 3 45,0-1-23,3 3-10,-1 3-1,4 4 22,0 3-21,1 2-12,3 2-12,2-3-32,0 2-12,4-4 44,2-2 12,5-1 0,4-3 12,3 1-12,4 1 0,3-2 22,1 1 34,5 1 34,1-1-79,7 1 78,7 1-33,8-3-22,11 0-855,8-4 871,-46-11 0,2 0-16,2-2 0,0-1-200,1-1 1,1 0 215,0-1 1,1-1-23,-1 0 0,0 0 11,1-1 0,-1 0-6,0 0 1,0 0-28,0 0 0,-1 0-1,1 0 1,0 0 33,0 1 0,1-1-34,1-7 1,1 0 11,2 6 0,0 0-17,1-6 0,1 0-254,1 5 0,0 4 254,-1 6 0,-1 1 5,-2-7 1,0 1 0,-1 8 0,0-1-1,-1-7 1,-1-1-6,1 1 0,0 1 5,1-1 1,-1-1-1,-1 2 1,0-2-6,-1 0 0,0 0 5,-2-2 1,0 1-12,-1 1 1,-1-1 10,0 0 1,-1 0-12,-1 0 1,1-1-98,-1 2 0,1-1 103,48 2 0,-49-1 0,0 0 0,48 4 22,0-3-22,0 0 0,-49-2 0,2 0 0,-1-1 0,0 1 22,49 1-11,-31 1 1,0 0-24,-17-1 1,-2 0 11,14 1 0,-2 0 12,19 0-1,-27-2 1,0 0-47,28 0 35,19 0 0,-34 1 23,-7 3 813,-2 1-836,-5 0 346,-4 2-334,-3-3 587,-2-2-599,0-1 264,-3-2-264,-1 0 0,-2 0 12,0 0-12,4 0 0,3 0 11,4 0-11,2 0 11,2 0 11,0 0-44,2-3 44,1 1-22,-4-4 0,1 1-22,-7 1 11,-2 0 11,-7 4 33,-7-3-10,-6 0 10,-7-1-21,-3 0 32,-4 1-10,-2 0 123,0-3-12,-1-4-33,0-7 112,-2-8-190,-1-9 78,-2-9-112,-1-8 0,-2-9 0,-7-12 22,-5-8-387,-6-15 381,9 45 1,-1 0-6,1-2 1,0-1 4,1 1 1,0 0 17,-10-41 56,2 6-57,4 33 1,-2 2-34,-9-27 0,8 28 0,-1 0 56,-10-21-34,-3-3 45,-1-3-44,-1-1 45,1-4-40,9 24 0,0-1 0,6 12 0,1 0-6,-7-14 0,1 0-22,-6-24 56,0 1 34,0 1-90,3-1 45,0-1-45,1-2 22,1 3 11,7 23 1,-1-1-22,-9-30-18,10 30 0,0 0 40,-9-27-34,-1-2 0,-3 0-22,-2 2 22,-3 7 5,9 18 1,-1 2 39,-14-7-45,14 10 0,0 1 11,-12-1 0,0-17 0,-3-1-11,-1 1 0,-2-1 11,-1 4 12,-2-1-23,17 24 0,-2-1-11,-17-26 11,20 27 0,1 1 11,-14-18-11,5-1 45,-2 2-34,2-4 0,0 1-11,10 17 0,-1-1 11,-19-30-458,16 27 0,-1 1 413,-18-26 51,23 39 0,1 0-139,-1 0 1,1 0 121,-1-1 0,1 0-22,-23-41-45,3 3 56,4 8-6,17 29 0,0 1-5,-15-19 329,-8-10-340,13 29 33,0 2 22,-2 2 23,-1 0-45,1 1 965,-13-39-954,13 41 264,-5-38-253,17 48-22,3-12 0,0 6 0,1 2 0,2 5-11,0 3-34,1 3-78,-10-6 100,4 5-10,-10-3 22,6 6-23,-2 3-11,-1 0 12,0 4-12,0 1-11,-11 1 22,10 4 23,-6 0-23,16 4 34,2-16 68,3 13-68,5-14-214,4 33-346,5-12-4964,2 9 5524,9-28 0,-6 9 0,5-8 0</inkml:trace>
  <inkml:trace contextRef="#ctx0" brushRef="#br0" timeOffset="1088">7339 6532 9420,'-2'-5'1076,"1"1"548,1 4-1288,-4-2-224,3 2-112,-3-1 0,4 6 56,0-1 90,0 47 44,0 3-156,0-3 0,0 3-163,1 0 0,-2 1 224,1 5 1,-2 1-68,-1 2 0,0 0 11,0-2 0,-1-3 51,-6 34-68,6-40 1,1-3 44,-4 10-67,3 7 22,1-32 1,0-17 44,3-8 23,-1-6-483,1-3-2072,-4-17-2442,-2-13 4907,-7-33 0,6 27 0,0-3 0</inkml:trace>
  <inkml:trace contextRef="#ctx0" brushRef="#br0" timeOffset="3240">7076 355 6462,'-18'-97'3081,"11"63"-2521,-14-60-426,17 88-100,-1 1 68,3 5 77,1 0 269,-1 0-370,0 0-33,-1 0-34,-2 0 68,-3 6 10,-8 8 90,-8 14-22,-7 15-45,-7 13 68,-6 10-12,-3 10-422,-3 5 326,23-38 1,0 1 5,0 1 1,0 0-51,-1 3 0,0 1 0,0 2 0,1 0-6,-1 3 1,1-1 5,-2 2 0,1 0-11,2-1-1,0-1-10,0 0 0,1-1-1,0-1 1,1 1-6,2 0 0,0 1 11,-1 1 0,1 0 6,1 3 0,0-1-17,0 1 0,1-1 16,-1 1 1,1-1 5,0 0 1,0 0-6,0-2 0,1 0-1,0 0 1,1 0 0,-1-1 0,1 0 5,2 0 1,1-2-12,0 0 0,1-1-11,1-2 0,0 1 0,-9 40-11,3-3-136,4-7 147,3-6 34,3-2-12,2-2-33,0 4 22,1 1-11,0 6 34,1 1-34,-1 4 22,-1 0-22,0 0 0,-3-5 12,0-6-12,-2-8 0,1-8 0,2-11 11,2-7-11,2-7 0,1-6 372,3 0-383,-1-4 96,2 2-85,0-5 0,0-1-34,0-2-56,0-4 46,0-3-57,0-6-22,0-3-90,0-1 269,7 5 45,3 1-57,12 8 12,9 4-33,12 4-23,9 3-11,13 1 11,8 0 56,13-1-918,11-5 878,-44-9 1,1-2 33,4 0 1,1-2-248,2 0 0,1-1 236,2-1 1,0-1-1,3-2 0,0 0-34,1-1 1,0 0-6,1 0 0,0 0 6,-1-1 0,0 1-336,-2 1 0,-1 0 358,-2-1 1,0 1-29,-4-1 0,0-1 5,-1 1 1,0 0 5,-2-1 0,1 0-11,0 0 0,1 0-190,1 0 0,-1 0 218,1 0 0,0 0-28,0 0 0,-1 0 0,-2-1 0,-1 0 11,0 0 1,-1-1 21,0 0 1,0-1 10,0 0 1,0-1-11,1-1 0,0 0-18,1 1 1,-1-1-6,-1-2 1,0 0-1,-1 1 0,0-1 23,45-7 559,-7 0-537,-8 3-44,-13 1 468,-15 3-480,-15 2 734,-12 0-711,-7 2 471,-3 1-483,-2 0 228,0 0-239,-2-1 23,1-2-12,3 0-11,2-1 22,2 0 12,-3 0-23,-2 1 11,-4-1 34,-2 1 79,-4 0 66,-1-1 12,-2 3 68,-2-5-158,0-3-33,-2-7-68,2-13-22,-2-9 0,-2-14 34,-7-10-34,-5-9 0,2 23 0,-2 0 0,-16-27 39,14 23 0,-1-1-665,-19-25 699,18 32 0,-1-1-73,1 1 0,0 1-127,-21-42 138,-1 3 135,-5 3-112,-2 0-352,-4-2 335,25 40 0,-1 0 22,-2-3 0,0 0-34,-1-4 1,0-1-6,-2-2 0,0 0 0,-1-3 0,1 0-276,-2 0 0,0 0 315,0-1 1,0 0 10,-1 2 0,0 0-22,0-2 0,0 0-11,0 1 0,0 0 11,-1-2 0,1 0-28,1-1 0,0 1 0,0-1 0,1 1-6,0-1 1,0 0 16,-1-1 0,1 0-34,1 0 1,-1 0 22,0-1 0,0 0-17,1 3 1,0 1 16,1 3 0,0 2 5,2 3 1,-1 2-6,2 3 0,0 2 11,-26-36 459,3 4-492,3 8 22,4 3 106,1 8-106,6 5 295,0 11-351,6 4 716,4 9-660,2 2 124,3 4-124,0 5-33,1 0 33,3 5-11,0 1-1,3 0-32,0 3 10,2 0 0,0 3-66,-2 1-124,-3 1-124,-10 1 68,-13 1 190,-10 1 90,-7 2 22,3 3-22,9 2-145,12-1-370,10-3-135,9-1-515,8-2-908,3 0-639,4 0 2712,11-5 0,-8 4 0,8-3 0</inkml:trace>
  <inkml:trace contextRef="#ctx0" brushRef="#br0" timeOffset="4282">10085 4124 9588,'0'-9'1322,"0"2"-952,0 7 392,0 0-560,25-49-23,-9 48-34,24-49-55,-14 56-23,4-13 23,-1 3-34,2 3 45,0 1-57,2 0-44,-2 0-11,0 0-34,-4 5-22,-3-11 0,-6 35-90,-2-16 157,-9 37-22,-2-4 33,-14 18-22,-14 13-426,-18 14 420,15-43 1,-3-1 4,1-2 1,-1-2 11,-26 35 56,12-18-44,10-16 21,12-14 23,9-15-56,7-6-89,4-6-102,1-1 628,2-2-202,11 0 168,9 1-77,16 2-170,6 0-122,6-1 89,0-2-100,-4 0-1,-3 0 45,-8 0-67,-7 0-190,-8 0-281,-9 0-257,-5 0-584,-5 0 1,-1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0.076"/>
    </inkml:context>
    <inkml:brush xml:id="br0">
      <inkml:brushProperty name="width" value="0.08571" units="cm"/>
      <inkml:brushProperty name="height" value="0.08571" units="cm"/>
      <inkml:brushProperty name="color" value="#00A0D7"/>
    </inkml:brush>
  </inkml:definitions>
  <inkml:trace contextRef="#ctx0" brushRef="#br0">700 217 8815,'13'-7'1131,"-3"2"-749,-10 5 715,0 0-794,0-3-112,0 2-90,0-2-79,-10 10 68,-11 15 55,-19 22-33,-15 23-385,22-22 1,0 1 283,-2 6 1,-2 1 21,1-7 1,0 2-1,0 13 1,0 0-29,3-16 1,1-1 0,1 9 0,1 0-6,-22 27 11,7-12-11,9-15 0,10-11 0,10-15-11,7-10-1,6-9-100,2-5 556,1-3-432,7 0 100,6 0-45,14 0 90,8 0-79,12 0 12,10 2-46,14 3 24,10 3-856,13 0 911,5 0-118,-46-6 1,0-1-86,0 1 0,0-1 97,-1-1 0,0 0 84,43 0-79,-8 0 12,-16-3 22,-13-1 0,-19-3 67,-14 1 157,-12 3 831,-8 1-820,-4 2 869,-1 0-869,0-4-190,-3-4-90,-7-12 11,-6-10-22,-9-17-11,-4-14 0,-5-19-511,16 35 0,0-3 505,0-4 1,0-1 4,0-1 1,1-1-115,1 2 0,1-1 126,1 5 0,0 1 0,-13-38-78,3 15-12,0 13 45,3 13 45,1 9 0,0 6 1073,3 4-1028,-1 2 223,2-1-268,0-11 0,1 26-34,0-19 1,2 30-46,3-12-335,4 7-393,4 1-1748,2 3 0,0 0 1</inkml:trace>
  <inkml:trace contextRef="#ctx0" brushRef="#br0" timeOffset="360">1683 794 10753,'0'74'377,"0"-1"1,-1-2-1,0-5-220,-1 21 0,-2-4 0,-1-8 22,2-13-90,-2-11-77,3-18 55,-1-10 11,3-12-78,0-6-1994,0-4-2454,5-20 4448,4-11 0,-2 4 0,1 1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4.944"/>
    </inkml:context>
    <inkml:brush xml:id="br0">
      <inkml:brushProperty name="width" value="0.08571" units="cm"/>
      <inkml:brushProperty name="height" value="0.08571" units="cm"/>
      <inkml:brushProperty name="color" value="#00A0D7"/>
    </inkml:brush>
  </inkml:definitions>
  <inkml:trace contextRef="#ctx0" brushRef="#br0">99 1 6921,'-16'5'986,"4"-1"-627,12-4 403,0 0-449,-12 4 68,9-3-134,-8 4 10,11-5 416,0 0-729,-1 4 45,-2 2-34,-3 7 45,-1 4-11,0-1-12,0 3-33,3-5 56,0 0-11,2-3 0,1 0-45,0-4-67,0 0 112,0-4 11,1 2 11,0-2 22,0-1 3374,0-1-3340,0-5 22,0 2-10,0-3 10,0 2-33,0 3-56,0-3 45,0 0-23,0-2 1,0-2-23,1 0 0,0-2-23,1 2 23,-2 1 0,2 3 90,-2 1-101,0 1 0,1-1-45,-1-2 22,3 0 12,-2 0-12,1 2 23,-1-17 11,-1 15 0,1-13 11,0 17-56,0 0-44,1 0 10,0 0 79,4 0 0,2 14 0,4-11-33,6 6 33,2-14 56,4-2-45,0 0 34,1 2-68,1 1 57,-1 1-34,4 0 45,2 1-34,6 0 34,5 2-34,2 0 45,4-1-45,3 1-11,-1-3 22,0 3 1,2-2-23,-3 2 0,1 0 0,-3 0 0,-3 0 33,-5 0-33,-5 2 23,-8-1-1,-8 1 23,-8 1-11,-6-3-34,-3 2-1659,-1-2 1,0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144"/>
    </inkml:context>
    <inkml:brush xml:id="br0">
      <inkml:brushProperty name="width" value="0.08571" units="cm"/>
      <inkml:brushProperty name="height" value="0.08571" units="cm"/>
      <inkml:brushProperty name="color" value="#00A0D7"/>
    </inkml:brush>
  </inkml:definitions>
  <inkml:trace contextRef="#ctx0" brushRef="#br0">706 35 10384,'8'1'526,"-2"1"-526,-6-2 616,0 0-347,0 5-168,-1 4 79,-13 13 122,-11 14-67,-21 19-100,-11 22-523,22-31 0,1 2 444,-2 7 0,0 2-39,-1 2 0,0 2-12,1 0 1,1 0-218,1-4 0,1-2 212,3-3 0,1-3 0,-20 32 0,9-17 0,11-14 23,8-15-46,8-11 46,5-9 842,5-6-865,2-5 502,1-2-737,0-1 235,5-1 145,7 0 90,15 0-111,14 0-34,17 0-34,14 0-11,15 0-362,11 0 328,-46-1 1,-1-2-12,1 0 0,0 0 5,-2-2 1,0 0 28,42-6 10,-7 2-32,-13-2 10,-13 1 0,-15-1 46,-16 3 122,-13 2 191,-10 3-146,-3 2 788,-2 1-822,0-3-100,-3-3-67,-3-10 44,-4-5-67,-2-11 12,-5-6-23,-2-12 0,-4-8 0,-4-11-34,-7-12-869,0-9 841,14 42 1,0 0 16,2-1 1,-1 0-54,-17-39 86,2 10 12,2 12-123,2 14 67,3 11-11,3 10 0,6 11 806,5 7-739,5 6-120,5 4-71,1 1-10,2-1-113,0 3-22,0-3 202,0 1-180,0-1-426,0-1-347,2-3-739,1 2 1826,0-2 0,-1 5 0,0-1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5.272"/>
    </inkml:context>
    <inkml:brush xml:id="br0">
      <inkml:brushProperty name="width" value="0.08571" units="cm"/>
      <inkml:brushProperty name="height" value="0.08571" units="cm"/>
      <inkml:brushProperty name="color" value="#E71224"/>
    </inkml:brush>
  </inkml:definitions>
  <inkml:trace contextRef="#ctx0" brushRef="#br0">350 543 10989,'9'2'1019,"0"-3"-828,-4-4-57,0-3-44,2-4-34,0-1-45,2-3 11,-1-1-22,2 0 45,-1-2-45,0 0 23,0 0-12,-1 0 11,1 1 12,-2-3-34,0 4 22,0-3 1,-1 4-12,0-3 11,-2 2-11,-3-1 45,0-1-44,-1-1 32,0 0-21,0 0-23,-6-8 0,-3 6-45,-7-7-33,-2 7 55,0 3-78,0 3-470,-8 6 526,5 5 45,-10 2-11,4 3-11,-1 3-12,-2 3-67,4 7 56,1 3-22,4 4 67,0 0 11,-6 11-11,6-7 0,-4-11 0,8 19-11,1-24-12,2 27-55,1-15-23,3 1-89,0 6 156,6-5-44,0 3-23,4-10 45,0-4 22,0 1 34,0 0 0,1 2-22,3 0 22,2 3 22,10 11-22,-3-7-33,6 8 33,-3-13 0,-2 0 11,2-1 11,-1-3-10,-1 0 77,9-15-89,-7 23-56,6-21-11,-7 24-23,1-16-10,1 2-12,0-4 112,1 1-45,0-4 45,2-1-45,5-1 11,-7 0 34,4-4-33,-8-3-1,-1-2 34,-2-1 11,-2-13-11,-4 30 135,1-27-68,-3 30-45,1-18 12,-1 0 11,-2 3 0,1 2-381,-2 1 436,-2 7-32,-3 4 55,-2 9-45,-7 7 90,-2 7-67,-2 5-67,-3 7 55,-1 0-89,-2 4 34,0 1-12,0 0-11,0-1-11,2-2 0,0-2 34,3-1-34,-2 1 67,1 2-67,-2 1 0,2 0 11,1-3 12,2-2-23,0 3 0,8-16 0,-1 1 0,7-16 22,-2-2-22,4-1 0,-2-1 23,3-3-23,-2-3 0,1 0 0,0-4-2084,1 2 2084,0-19 0,0 13 0,0-13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676"/>
    </inkml:context>
    <inkml:brush xml:id="br0">
      <inkml:brushProperty name="width" value="0.08571" units="cm"/>
      <inkml:brushProperty name="height" value="0.08571" units="cm"/>
      <inkml:brushProperty name="color" value="#00A0D7"/>
    </inkml:brush>
  </inkml:definitions>
  <inkml:trace contextRef="#ctx0" brushRef="#br0">0 6 11011,'13'-3'190,"-3"0"46,-10 3 21,0 0-32,80 13-24,-41 2-55,13-1 0,-2 2-1,-13 14-145,-4 4 0,-9 2 0,-8 5 11,-8 7 135,-8 7 0,-22 10-146,-15 5-146,-20 3-78,-7-5 224,6-9-12,12-13-10,15-13-157,17-13-202,9-8 381,13-4 616,14-3-258,18-1-190,18-2-56,9-1-55,0-1 179,-5 0-236,-10 0 0,-7 0-516,-7 0-773,-5 0-828,-3 0-1513,-8 0 3630,-6 0 0,-10 0 0,-4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36.620"/>
    </inkml:context>
    <inkml:brush xml:id="br0">
      <inkml:brushProperty name="width" value="0.08571" units="cm"/>
      <inkml:brushProperty name="height" value="0.08571" units="cm"/>
      <inkml:brushProperty name="color" value="#008C3A"/>
    </inkml:brush>
  </inkml:definitions>
  <inkml:trace contextRef="#ctx0" brushRef="#br0">1390 2452 6876,'-8'7'1367,"1"-1"-986,7-6 392,0 0 56,-5 1-436,4 0-135,-4 0-90,5-1 78,0 0-201,-2 1-45,0 1 22,-7 8 1,-3 2-23,-1 4 44,-10 9-32,9-6-12,-8 12 11,4-3-11,-2 5 33,-4 10 1,-1 3 67,-11 19-96,8-9 1,0 1-411,-10 21 416,1-12 6,11-4 0,-1 6-17,-9 4 0,1 1 0,6 1 0,0 1-1072,-5 2 1,2-4 1071,-5 11 22,0 1-280,-2 1 258,2 0 0,1-3 0,1-1 0,5-6-23,1-3 23,3-18 330,4 23-330,0-24 22,0 23-22,1-16 0,0-3 2219,0 0-2208,0 0-11,-13 30 0,10-22 0,-7 20 11,11-36 337,4-5-348,-2-4-22,-2 16 22,3-12 0,-2 17-34,4-14-11,1 5 1,-1 0 10,2 2 23,-1-1-34,4-7 23,-1-6-12,4-11-78,1-9-224,3-7 168,2-6 11,1 0 157,0-3 0,0 4 34,0 3-34,0 4-11,4 4 55,2 13-44,1-6 0,0 8-33,-1-13-57,-3-3 12,3-4-1,0-2-44,4-2 123,1-1 34,3 2-34,12 8 22,-5-5-22,9 5 23,-7-8 122,2-1-100,3-1 112,0-17 112,3 24-12,20-26-178,-8 26 66,15-17-89,-12 0 0,0 0-56,3 0 11,2 0-11,4 0 23,2 0 55,7-3-22,-12-3 1,2-2-57,37-8 11,-29 4 0,1-1-213,32-7 202,-45 10 0,0 1 33,48-10-33,-48 9 0,0-1 11,-1 0 1,1-1-12,0-1 0,0 0 11,-2 1 0,3-2-11,20-13 0,0 2-11,-17 18 0,-1 0 22,17-17 0,-1 2 0,24 17-11,-1-17 0,-2 6 0,-3 2-33,-3 5 33,-27 6 0,1 1 22,28-1-22,-29 3 0,-2 0 0,20 0 11,-1-3-11,0-2 0,-3-20 0,-2 27-11,-3-24 11,-4 29 11,19-19 23,-27 5-79,9-3 45,-33 3 236,-7 2-236,-6 1 23,-4 2-23,-3 1-23,1 1 23,-4 0 0,3 0 23,-4 0-12,-1 0-11,2 0 0,0 0 22,2 0-11,-2 0-11,1 0 56,1 0 34,-2 0 179,-1 0 212,-4 0-54,-2-2-147,0-6-168,0-10-34,0-13-22,-15-37-22,-1 6-1,-17-25-21,0 16-1,-5 2 134,0 2 12,-6 4-135,3 5 140,7 19 1,-1 0-51,-17-19-148,16 19 1,0 1 91,-14-15 100,1-5-122,0-5-12,-1-4 12,-4-7-12,-4-3-22,26 38 0,-1-2 0,-19-19 0,-2-2 0,12 14 0,0 0-780,-13-15 0,0 0 841,16 19 1,3 1-6,2 1 0,0 0-96,2 3 1,1 0 39,-26-32 89,7 4-67,17 25 1,2-1 22,-16-24-23,-9-14-22,18 23 0,3-1 0,-1-1 0,-1-5-33,1 1 33,1 1-11,2 5-12,-2-6 213,11 24-190,-1-3 1577,12 24-1554,2 3 168,1 2-180,-1 0 12,1 0-79,-10-14 45,3 3 22,-11-11-11,5 6 0,-3-3-11,-1 0 11,-1 0-23,1 0 12,2 5 22,4 1 0,-2 0-11,6 8-11,-1-4 11,6 11 56,3-2-56,0 1 0,1 3-22,2 1 11,0 3-68,2 0 113,-2-2-34,3 1 0,-1 3 22,1-1-22,0 4 0,0-1 0,1-1 0,-2 3-89,-2-4 44,1 0-34,0-1 57,2 1-34,-2 2-34,1 1-10,-1 1 10,2 0 34,0 0 11,1 0-33,0 0 33,1 0-79,-2 0-201,-2 0-44,-8 0 100,-4 12-168,-8 8-392,-4 19-2566,-17 46-56,11-12 3451,12-22 0,3-3 0,4-6 0,5-14 0</inkml:trace>
  <inkml:trace contextRef="#ctx0" brushRef="#br0" timeOffset="1112">2259 633 6719,'-3'83'961,"0"0"0,-1 0 0,2 20 0,3-10-860,4-40 0,2-7-585,13 24 507,6-3 243,6-4-266,3-6 90,3-7-45,3-6 184,3-21-94,4 23-91,5-29 80,6 21-102,5-24 34,5-8 45,3-3 90,3-12-158,0-8 12,-3-14-11,-5-8 44,-7-5-11,-6-1-22,-7-2 146,-5-3-68,-6-2 200,-3-6-166,-4-2 112,-1-35-202,-11 22 56,-4-24-22,-10 30 90,-3-16-57,-4 27 79,-4-25-45,-6 25-84,2 6 0,-1-3-50,-10-27 27,8 29 1,-1 2 5,-13-12 34,-2 5-45,-3 10 56,-4 5-90,1 9 1,-21-5-35,11 14-21,-19-2 10,12 18-33,-11 3-11,-10 11 67,-8 11-201,36-2 0,-1 2 206,-1 4 1,0 3-12,1 2 1,-3 1-12,-14 4 1,2 3 10,18 1 0,1 1-5,-8-4 0,3 0-213,1 30-336,15-16-527,13-6-22,10 2-135,12 0-2834,45 27 4078,-2-16 0,9-3 0,-24-30 0</inkml:trace>
  <inkml:trace contextRef="#ctx0" brushRef="#br0" timeOffset="1966">3266 2760 8378,'11'1'224,"-2"1"45,-15 69 101,3-26-197,0 7 1,-1 1-96,3 11 191,1 0-23,9 2-223,7 3 112,15-4 89,13-17-90,8 24-122,12-29 10,1 23-594,7-21 572,0-6 168,1-4-56,2-10-112,-4-6 89,-1-11-55,-2-4 134,1-10-67,-1-12-90,1-12 101,-5-16-90,-2-6 102,-7-4-35,-4-3-21,-6-3 22,-4-2 67,-7-5 78,-5-8 134,-9-3-178,-6-8-769,-8-6 656,-4 0-33,-2-6 376,-3 1-308,-7 0-1,-7 3 22,-6 9 169,-4 12-135,-1 17-90,-6 13-22,-7 13-112,-12 13 79,-17 9-23,-15 7-202,34 8 0,0 4 218,-2 2 1,-1 4 0,-2 6 0,0 5-17,1 3 0,2 3-17,-1 3 0,2 1 17,2 2 0,3 2-73,3 1 1,2 2-270,5-1 1,3 1-3,5-1 1,5 2-1058,-10 41-325,18 1-1131,10-4 2857,19-7 0,-9-33 0,10-14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42.701"/>
    </inkml:context>
    <inkml:brush xml:id="br0">
      <inkml:brushProperty name="width" value="0.08571" units="cm"/>
      <inkml:brushProperty name="height" value="0.08571" units="cm"/>
      <inkml:brushProperty name="color" value="#008C3A"/>
    </inkml:brush>
  </inkml:definitions>
  <inkml:trace contextRef="#ctx0" brushRef="#br0">794 1258 12904,'0'-13'987,"0"4"-741,0 9 247,0 0-516,-4 4 23,-6 9 0,-11 14 34,-12 20-12,-12 15-22,-9 13-227,24-33 0,-2 1 227,-1 1 0,-1 2 6,-2 0 0,1 2 10,-2-2 1,0 1-34,2-2 1,-1 1 60,3-5 1,0-1-45,-25 31 34,7-10-34,13-15 0,7-9-11,11-12-23,9-11-33,6-5 11,4-7-319,1-1 375,10 3 67,7 3-11,18 6 12,12 2-35,13 3-10,11-1 10,12 0-735,9-1 736,6-2-18,-46-7 1,-1 0-110,0 0 1,-1-1 92,46 5 34,-9 0 0,-12-3-34,-13-4 0,-11-1 11,-14-3-11,-9 0 56,-10 0 752,-8 0-796,-5 0 267,-3 0 607,-2 0-886,0-12 0,-7-8 22,-2-18-22,-10-12 0,-4-11 34,-5-14-34,-2-12-361,-1-6 361,16 46 0,0-1 68,-14-45-68,3 8 0,3 5 33,3 13 46,5 4 21,0 10-32,4 6 44,1 6-34,0 5-11,1 5-44,2 5 337,2 5-360,-1 8-11,3 2 22,0 7-11,1 0 0,1 3-56,0 1 56,1-3 23,0 2-23,0-1 22,0-15-22,0 12-11,0-12 0,0 17-2219,0 0 505,-2 0-2309,-3 0 4034,-6 19 0,6-15 0,-3 15 0</inkml:trace>
  <inkml:trace contextRef="#ctx0" brushRef="#br0" timeOffset="1118">2766 1512 9129,'5'-18'1826,"-1"4"-1076,-4 14 763,0 0-1053,0-4-90,0 3-68,0-3-336,0 4 34,-3 14 146,-7 12-34,-10 22-45,-14 17 23,-8 15-468,-6 7 411,23-39 1,0-1 78,-28 33-56,27-28 0,0 0-33,-24 22 22,6 14-1,8-25-32,7-16-24,8-10 12,9-13-11,5-10 0,4-8 456,3-5-2440,0-1 438,3 0-953,4-5 2510,4-7 0,-3 4 0,0-1 0</inkml:trace>
  <inkml:trace contextRef="#ctx0" brushRef="#br0" timeOffset="2215">3754 1593 9465,'6'0'1165,"-1"0"505,-5 0-1278,9 0-68,-5 0-144,6 0-169,-6-1 34,3 0-23,7-1 91,11-1-35,9-1-44,13-2-34,3 4 11,2-1-11,-3 3 0,-2 0 0,-6 2 0,-4 5 0,-6 3-78,-3 10 33,-7-1-34,0 6 56,-7 0 23,-1 3 0,-5 4 11,-3 4 1,-3 3 67,-2 6-79,-10 4 0,-9 3-46,-13 1 35,-11-2-67,-3-3 78,-4-7 0,0-20-34,2 20-22,5-28 34,4 24 44,8-20-44,11-5-57,8-4 34,8-2-33,3-4-303,1-1 381,5-1 224,7 0 11,15 2 23,16 1-78,16 2-79,14 1-79,9 0 1,7 1 33,1 0-45,-3-16 22,-9 30 57,-9-28-34,-15 30-22,-12-19 33,-15 0 11,-10-2 45,-10 1 0,-5-3-1117,-2 2 1,0-2 0</inkml:trace>
  <inkml:trace contextRef="#ctx0" brushRef="#br0" timeOffset="4824">5411 1991 11291,'0'7'1681,"0"-1"-1345,0-6 415,0 0-617,0 3-22,0-3 11,0 3-123,6-3 135,9 0-12,15 0-90,14 0 1,13 0-12,6 0 1,8 0-1,5 0 12,1 0-34,3 0 33,-5 0-9,-5 0-24,-10 0 22,-12 0 23,-8 0-23,-13 0 1,-10 0-12,-8 0 34,-6 0-1435,-2 0-1187,1 0-1984,5 0 4561,7-8 0,-5 6 0,1-7 0</inkml:trace>
  <inkml:trace contextRef="#ctx0" brushRef="#br0" timeOffset="6617">6991 953 8411,'0'4'2051,"0"-1"-729,0-3-1109,-2-10 56,-1-2 0,-6-10-68,1-1-66,-4-3 22,2 1-79,2-1-78,2 2-78,2-1 33,3 3 45,-1-2 56,2 4-11,0 0-90,0 0 22,0 0-89,0 0 101,4 1-11,3 2-45,7-2 33,4 3 34,1-1 0,1 3-56,0 3 45,-2 0 11,2 6 0,-2-1-11,3 3-12,2 1 23,1 1 34,3 1-1,1 0-33,3 0 0,4 0 45,3 7-34,3 0 12,4 6-23,1-18 45,2 25-23,-2-27 23,1 25-45,-3-18 45,-2 0 44,-2 0-44,-4-4 33,-3-7 23,-4-4-45,-4-8 12,-4-2-23,-5-5-45,0-7 45,-3-4-45,-3-5-23,-1-1 23,-4 3-22,1 3 11,-4 5 0,1 5 11,-3 4 0,0 5 11,0 7 0,0 2 0,0 5-11,0 2 0,0 1 11,0 2-11,0 2-706,0-1 639,2 2 33,0 3 23,5 5 11,0 3-11,6 8 11,0 1 0,6 5 0,-2 2 22,6 4-22,-2-1 0,3 3 0,0-1 23,0-3-23,2 1 0,3-3 89,3-1-10,9-2 21,7-1-88,7-1 21,10-1 1,4-2 33,5-1-67,1-3 11,-2-1 12,-4-19-23,-1 23 22,-5-21-11,1 26-11,-3-13 11,-2 2-11,-1 0-11,-3 1 0,-3 1 11,-4-3 0,-5 3 0,-7-5 0,-3 2 0,-5-16 11,0 27-11,-1-23-33,0 27 33,-2-13-56,-2 1-12,-4 2 1,0 2 67,-4 1 56,1 5-33,-2-2 33,0 3-23,-1-3 23,-2 1-45,-1-3 12,-3-5-23,-1-4 11,-2-5 11,-3-1-22,0-3-4840,-1-1 4840,-10-1 0,8 0 0,-8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3.351"/>
    </inkml:context>
    <inkml:brush xml:id="br0">
      <inkml:brushProperty name="width" value="0.08571" units="cm"/>
      <inkml:brushProperty name="height" value="0.08571" units="cm"/>
      <inkml:brushProperty name="color" value="#008C3A"/>
    </inkml:brush>
  </inkml:definitions>
  <inkml:trace contextRef="#ctx0" brushRef="#br0">1 1650 9733,'0'-65'1222,"0"9"-987,0 34-145,0 2 11,2 1-12,3-1-44,2-2 78,3 0-67,1-4 0,3 0-11,3-2-45,2-2 0,2 3 0,0-1-11,2 3 22,2 1-33,0 1-1,5 1 1,3 0-1,3 0 46,6 0-12,3-3-11,6 1 0,3-1-34,5 3 23,-1 4-11,4 5-1,-1 4 23,1 6 0,1 1 12,0 2-12,3 0 0,-4 0-12,3 0 1,-6 0-34,0 0 45,-2 2 0,1 3 23,0 4 10,2 3-33,2-1 12,2-1-12,2-5 11,1-2 22,-1-3-10,0 0-23,-2 0 0,0-2 0,0-4 11,1-5 34,-1-5-23,-1-5-11,-2-2-11,-2-2 0,-5-1 0,-2-1-22,-7-1 22,-1-3 0,-6-1-11,-3-3-45,-4-1 33,-4 2-100,-4-2 45,-5 0-101,-3-2-1,-2-3 35,0-2-46,-1-2 113,1 0-124,4 0-224,0-1 168,2-2 146,0-1 101,-3 1 11,-1 6 0,-5 7 34,-3 12-34,-4 9 22,-2 8 101,-1 4 57,0 2-203,-5 2 23,0 4 0,-3 4 34,2 3 11,1 3 89,2 0-66,-1 3 44,1 0-34,1 0-44,0-2 78,0 2-34,1-2-66,-1 2-12,2-16 11,0 30 0,0-22-11,0 32 67,5-13-33,3 2-1,7 1 1,2-2 22,6-1 90,0 0-57,3-3-55,4-2 11,4-2-23,4-1 34,7-1-56,8 0 34,9-3 167,13 2-145,5-4 34,4 1-68,-1-1-11,-3-2 35,-1 0-35,-3-3 11,1 0 12,-3-2-23,-3-1 0,-10 0-11,-7-1-33,-12 3-1,-7 0 34,-10 2 0,-4 0 11,-4 1-11,-3 3-33,-1-1 22,-1 3 11,0 3 0,2 4 0,-2 4 0,3 4-46,-1 0 46,0 1 11,-1 4 46,-1 0-12,0 1 0,-2-1-45,-1-4 0,0-4 56,-2-3-34,0-6 12,-4-3-23,2-4 34,-3-6-45,1-1-45,-2-5-123,-1 1-531,0-3 1,0 0-1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7.974"/>
    </inkml:context>
    <inkml:brush xml:id="br0">
      <inkml:brushProperty name="width" value="0.08571" units="cm"/>
      <inkml:brushProperty name="height" value="0.08571" units="cm"/>
      <inkml:brushProperty name="color" value="#008C3A"/>
    </inkml:brush>
  </inkml:definitions>
  <inkml:trace contextRef="#ctx0" brushRef="#br0">105 66 7067,'0'-5'1691,"0"1"-682,0 4-886,-7-27 23,4 35-23,-8-32 11,8 37-43,-1-14 21,1-3 11,0 3 0,-1-2-33,1 1-34,-2-1 22,-1 0-11,0 1-22,-1-1-11,2 3-34,-2-1 0,1 1 33,-1-2-21,1 2 32,3-2-21,-1 2 22,4 0 111,-1 0-156,6 0 101,5 0 34,11 0-12,10 6-112,9 1 68,8 7-34,5 0-34,3-1 34,0-1-23,-4-4-11,-7-1 12,-9-3-1,-7-1 23,-10-1 11,-6 1-45,-6-3-11,-4 3 0,-2-1 11,-1-1-11,0 1-67,0-1 45,0 1-45,0 4 22,0 3 45,0 8 67,0 11 168,0 12 56,-4 16-111,-9 9-46,-8 13-33,-10 1 123,-2 1-163,9-26 1,-1-1 51,-9 22-113,-6-4 0,23-17-11,6-38-1,7 19 12,1-26 0,3-5-33,0-1-3363,0-2 124,6 0 3272,4-9 0,-2 6 0,-1-7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8.396"/>
    </inkml:context>
    <inkml:brush xml:id="br0">
      <inkml:brushProperty name="width" value="0.08571" units="cm"/>
      <inkml:brushProperty name="height" value="0.08571" units="cm"/>
      <inkml:brushProperty name="color" value="#008C3A"/>
    </inkml:brush>
  </inkml:definitions>
  <inkml:trace contextRef="#ctx0" brushRef="#br0">0 10 9935,'0'-5'897,"0"0"660,0 5-1232,87 0 22,-32 2-207,10 0 0,2 2 40,12 3-146,-1 5 11,-3-2 44,-9 0-55,-8-2-1,-10-1-21,-10-4-1,-11-2-11,-10-1-34,-9 0-324,-5 2-405,-3-2-458,-4 1-695,-8-1-740,-9 0 2656,-7 0 0,10 0 0,5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8.693"/>
    </inkml:context>
    <inkml:brush xml:id="br0">
      <inkml:brushProperty name="width" value="0.08571" units="cm"/>
      <inkml:brushProperty name="height" value="0.08571" units="cm"/>
      <inkml:brushProperty name="color" value="#008C3A"/>
    </inkml:brush>
  </inkml:definitions>
  <inkml:trace contextRef="#ctx0" brushRef="#br0">200 25 7997,'-4'-13'952,"0"1"-280,4 12 259,0 0-405,-23 105 146,7-41-932,-2 11 0,-1 1 406,-8 3-90,5-5 211,0-13-233,8-8-34,3-12-11,2-7-23,4-9-403,2-6 410,0-5-1038,3-6-638,0-2-1019,0-4 2722,4-1 0,-3-1 0,3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9.255"/>
    </inkml:context>
    <inkml:brush xml:id="br0">
      <inkml:brushProperty name="width" value="0.08571" units="cm"/>
      <inkml:brushProperty name="height" value="0.08571" units="cm"/>
      <inkml:brushProperty name="color" value="#008C3A"/>
    </inkml:brush>
  </inkml:definitions>
  <inkml:trace contextRef="#ctx0" brushRef="#br0">503 1 10955,'-36'58'586,"1"-1"1,0-2-1,2-4-205,-15 12-101,-2 5-123,1 3-540,2 6 416,3 0-22,7 0 1,5-3-24,8-5 182,7-6-215,7-8 64,6-8-288,3-8-34,8-8 135,10-7 397,14-10-442,11-7-56,7-5 113,5-9 122,2-12 34,-5-10 34,-5-15 33,-8-4-56,-10-6-11,-13-2 0,-9 2 90,-12 5 10,-13 7 1,-16 10 11,-12 10 101,-8 12-191,1 5-22,3 12-134,5 9-863,9 7-1020,8 7-616,13-4 2633,7-3 0,7-10 0,2-7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3:50.650"/>
    </inkml:context>
    <inkml:brush xml:id="br0">
      <inkml:brushProperty name="width" value="0.08571" units="cm"/>
      <inkml:brushProperty name="height" value="0.08571" units="cm"/>
      <inkml:brushProperty name="color" value="#E71224"/>
    </inkml:brush>
  </inkml:definitions>
  <inkml:trace contextRef="#ctx0" brushRef="#br0">3319 449 8277,'-17'-39'1669,"3"9"-1680,13 30 11,1 0 22,-3 0-78,1 0-660,1 0 693,0 10 23,-1 10 67,2 22 45,-1 17-33,1 17-34,0 10-239,0 6 250,0 1-34,0-6 23,0-9-45,1-12 34,1-13-23,0-13-11,0-12 11,-1-13 12,1-6-23,-1-5 305,2-3-1761,2-1 504,2 0 952,5-18 0,-6 13 0,1-13 0</inkml:trace>
  <inkml:trace contextRef="#ctx0" brushRef="#br0" timeOffset="627">3376 264 7571,'7'-58'359,"8"8"-214,9 30-33,13-3 34,12-2-135,13 0-11,9 3 11,5 3-11,2 6 23,-2 7-12,-3 3 0,-1 3-11,-1 3 11,-2 5-11,-2 3 45,-5 4-45,-7 0-34,-6-1-78,-8 2 56,-6 1 12,-7-1 10,-2 4-22,1 6 56,-7-1 0,2 4 22,-11-5-22,-1 0 56,-4 0 0,2 18-44,-6-10-1,3 12 11,-5-11-11,1 1 1,-1 4-1,0 4 45,0 5-45,0 6 34,0 3 44,-6 24-77,2-24-1,-4 13 22,3-30-33,0-4 68,0-5-57,-1-2-11,0-5-179,-3 10-101,1-7-157,-4 9-493,1-10-179,-5 0 1109,-2-4 0,6-9 0,2-5 0</inkml:trace>
  <inkml:trace contextRef="#ctx0" brushRef="#br0" timeOffset="960">3133 1342 6921,'76'0'254,"1"0"0,-2 0 0,-3 0-170,-21 0 0,-1 0-285,4 0 1,0 0 245,-1 1 0,-1-2-45,47 0 56,-10-2-45,-15-2 202,-11-1-180,-15 1 52,-11 0-85,-11 1-22,-10 2-180,-5-2 70,-4 3-529,0 0-526,0-1 1187,1-3 0,-3 2 0,-1-3 0</inkml:trace>
  <inkml:trace contextRef="#ctx0" brushRef="#br0" timeOffset="1344">3627 546 8165,'65'-7'807,"6"3"-650,-2 2-79,9 2-44,-1 0 22,-5-1-56,-8 1 22,-13-3 0,-12 3 12,-11-3-23,-11 2-11,-7 0-257,-5 1-483,-3 0 220,-1 0 1,-1 0 0</inkml:trace>
  <inkml:trace contextRef="#ctx0" brushRef="#br0" timeOffset="2197">2377 2214 7111,'0'25'1211,"0"13"-987,0 32 0,0 11-185,-1-23 1,2-1-901,-1 22 0,1-3 906,0 20-23,3-19 546,0-15-501,0-16 219,-2-14-656,1-11-515,-1-12-471,0-5 1584,-1-4 0,0 0 1,-1 0-1</inkml:trace>
  <inkml:trace contextRef="#ctx0" brushRef="#br0" timeOffset="2612">2295 2180 8277,'-3'-18'-471,"0"4"483,3 14 357,0 0-145,92-12-101,-23 4-476,5 0 1,5-1 391,-26 4 1,6 0-46,20 1 0,18 0 1,0 0-1,-16 0-67,-16 0 1,-2 1 1,43-4 0,13 0 0,-52 10 71,-65 4 400,-2 7-7,0 13-69,-1 12-234,-6 8 11,-3 11-34,-4 7-45,-2 5 23,1 6-11,1 1-23,-1 0 11,3-1-22,2-3-100,-1 0-292,-2-17-57,-4 38-157,-4-17 57,9-21 0,0 3 549,-1-8 0,1-4 0,-3 9 0,4-14 0</inkml:trace>
  <inkml:trace contextRef="#ctx0" brushRef="#br0" timeOffset="2911">2179 3610 7762,'74'-14'97,"0"1"0,-1 2 0,-4 1-86,29 1-409,-46 6 1,0 1 402,0 1 1,0-1 16,-2 1 1,0 1-23,41-2 0,-12 2 11,-16-3 292,-15 0-348,-13 0 154,-12-5-299,-9 0-381,-7-6 571,-5-4 0,-2 6 0,0 1 0</inkml:trace>
  <inkml:trace contextRef="#ctx0" brushRef="#br0" timeOffset="3501">2362 3625 7862,'1'-78'242,"0"1"1,0 3 0,-1 6-153,-1-11-90,-3-3 0,-5-2-123,-1 1-135,-4 1-279,1 4-595,1 2 247,2 10 885,3 12 0,4 25 0,2 14 0</inkml:trace>
  <inkml:trace contextRef="#ctx0" brushRef="#br0" timeOffset="3951">3150 2346 7358,'5'-9'829,"-2"2"-627,-3 7 381,0 0-572,0 3 202,-9 14 100,-6 21-77,-15 28-35,-6 24-418,15-38 0,1 0 262,2 1 0,0-1-29,1-3 1,1-1 17,-10 31-34,8-15-45,5-20-661,6-13-728,4-15-493,2-9 1927,9-6 0,-6-1 0,5 0 0</inkml:trace>
  <inkml:trace contextRef="#ctx0" brushRef="#br0" timeOffset="6278">3946 1183 7918,'4'-4'695,"0"1"-34,-4 3-526,-22 23-57,-7 3 23,-30 34 67,-9-5-486,26-7 1,0 4 367,-1-8 1,-1 1 5,-1 13 0,1 2-45,5-11 0,2-2-11,3-2 0,1-2 23,-19 28 21,11-11-32,9-15-1,8-13-11,6-10-146,5-10-44,4-1 701,1-3-835,2 0-282,0 0-279,3-4-504,0 0 1389,3-3 0,0-1 0,0 0 0</inkml:trace>
  <inkml:trace contextRef="#ctx0" brushRef="#br0" timeOffset="6869">4188 1308 9151,'-3'-4'672,"1"2"-1333,2 2 583,1 4 22,14 14 56,13 14 33,23 20 12,15 12-241,-27-28 0,2 1 218,3 2 1,1 0-6,0 0 0,2-1 11,0 1 0,0-1 16,-1-2 1,-1-1 0,-2-3 0,0 0 100,36 25-111,-10-10 112,-11-10-102,-12-10-10,-15-7-34,-12-10 123,-9-3-56,-6-5 605,-3-1-1210,-1-1 0,0 0 1</inkml:trace>
  <inkml:trace contextRef="#ctx0" brushRef="#br0" timeOffset="8631">2712 3751 6249,'4'0'1121,"-2"0"850,-2 0-1948,0-3-23,0 1 45,0-4-12,0 2-22,0 1 1,0 2 10,0 0-22,0-3-45,0 0-11,0-4 0,0-16 56,0 27 11,0-23 45,0 29 168,0-13-235,0-2 0,0 0 11,0-3 0,0 1 0,0 0 0,0 2 0,0 3-482,0 2 482,-2 1 68,-3 0-46,-8 11 79,-9 12-34,-14 25 34,-14 21-502,21-28 1,-3 1 478,-3 6 1,-2 0-18,0 2 1,-2-1-260,-1 1 0,-1-1 259,1-1 1,-2 0-40,3-3 1,-1 0-1,3-4 1,0-2 44,-25 25-157,14-14 101,17-20-11,13-13-67,11-11 529,5-5-2703,2-1 1492,7 0 749,5-9 0,-2 6 0,0-7 0</inkml:trace>
  <inkml:trace contextRef="#ctx0" brushRef="#br0" timeOffset="9089">875 4682 6899,'-16'-10'224,"4"1"-157,12 9-190,0 0 123,-3 20 213,3 20 134,-3 41-174,3-25 1,0 4-657,0 12 1,0 3 605,0 7 0,0 1-62,0 2 1,0 0-34,1-3 1,0-2-18,0-4 1,2-3-1,-1-10 0,2-3-1,1 39 1,2-32 0,-4-29-11,1-19-448,0-14-280,3-10 728,3-27 0,-3 19 0,-1-18 0</inkml:trace>
  <inkml:trace contextRef="#ctx0" brushRef="#br0" timeOffset="9479">965 4761 7392,'4'3'-123,"-2"0"627,78-3 45,-8 0-1218,2-5 0,6-3 742,-11 1 0,-2-3-12,7-5 1,0-1-6,2 1 0,1 0-56,-3-1 0,0 2 17,-5 2 0,-1 2-97,-5 0 0,-2 3 80,-6 1 0,-4 2 419,36 0-441,-19 2-1,-19 2-145,-16 0 888,-13 4-788,-9 4 707,-6 11-314,-2 10 23,-2 15-214,-1 20-67,0 15 45,-5 18-381,1-45 0,0 1 280,-3 1 0,-1 1 17,0-2 0,0 0-23,1-3 1,-1 0 6,-5 44-190,1-9-113,0-5-190,1-7-181,0-7 91,-4-6-247,-4-10 818,-10-8 0,13-20 0,-1-6 0</inkml:trace>
  <inkml:trace contextRef="#ctx0" brushRef="#br0" timeOffset="9727">1149 6106 8725,'-5'0'-392,"1"0"403,4 0 213,78-23-11,-11 11-515,1-4 1,4 1 357,-16 7 0,-2 3-40,1 0 1,-2 1 5,0 1 1,-2 1 22,40 1 73,-9 1-252,-16 0-114,-13 0-65,-17 0-79,-12 0-157,-13 0-213,-5-4 892,-5-6 1,-1 4-1,0-3 1</inkml:trace>
  <inkml:trace contextRef="#ctx0" brushRef="#br0" timeOffset="10005">1510 4905 7379,'64'51'134,"1"0"1,-5-2-1,-7-3-89,0 17 96,-3-6-74,-6-11-43,-9-11-214,-8-12-369,-10-8-718,-6-9 1286,-7-3 0,-1-3 0,-3 0 1</inkml:trace>
  <inkml:trace contextRef="#ctx0" brushRef="#br0" timeOffset="10260">1973 4591 7571,'3'4'168,"-13"74"79,-4-22-68,0 4 0,-2 2-965,-13 25 1100,-6 2-659,0-21 1,-11 18-1,-1 0 1,8-15-4,10-15 1,-1-2 55,-7 14 1,-9 15 0,4-10 0,14-34 291,19-36 0,4-3 0,2 0 0</inkml:trace>
  <inkml:trace contextRef="#ctx0" brushRef="#br0" timeOffset="10426">1420 5413 6988,'0'-11'874,"0"3"-638,0 8-147,0 0-22,69-66-11,-23 31-232,6-10 0,3 0 187,12 4-22,3 2-202,-3 7-324,-1 5-340,-3 7 877,-5 6 0,-26 6 0,-8 4 0</inkml:trace>
  <inkml:trace contextRef="#ctx0" brushRef="#br0" timeOffset="11167">2995 3657 7773,'1'-6'-34,"0"2"740,-1 4-628,2 0-78,-1 0-134,3 0 134,4 0 56,7 7-11,8 12 22,10 16 45,8 16 45,7 15-11,7 11-527,-26-35 0,0 1 431,4 2 1,0 0-34,0 1 0,1-1-153,0-1 0,1-1 169,-1-2 1,0-1-1,26 31-21,-6-10 10,-12-12 23,-7-9-45,-11-9-45,-5-4 319,-3-4-1373,-6 3-314,-3 4 1413,-5 7 0,-2-16 0,0-3 0</inkml:trace>
  <inkml:trace contextRef="#ctx0" brushRef="#br0" timeOffset="11647">3706 5099 7111,'-21'74'131,"1"0"0,1-5 0,5-5-75,8 18-56,4-7 22,8-20-55,8 19 33,13-29 0,10 22 56,11-22 101,7-9-135,9-11 90,6-13-45,5-6 112,3-26 157,2-11-681,0-28 356,-41 24 1,-1-2 44,0-4 0,-2-3-17,-2-2 0,-3-1-5,-2-5 0,-3-1-6,-2-3 0,-4-1-12,-4-1 1,-2-1 11,-4 0 0,-2 0 112,-3 4 0,-2 2 62,-1-40 156,-13 19-246,-8 20-56,-16 18 135,-13 9-180,-10 15 23,-14 4 10,-11 7 52,-10 11-74,44-2 1,-2 3-23,1 5 0,0 3 0,-2 2 0,0 3-6,1 2 1,1 0-1,2 1 0,1 1-27,-35 23-258,21-4-617,19-10-347,22-2 168,11-3 236,13 3 851,16-2 0,-10-13 0,9-6 0</inkml:trace>
  <inkml:trace contextRef="#ctx0" brushRef="#br0" timeOffset="12007">3982 5127 8445,'2'-3'-515,"-1"0"627,-1 3-23,67-3-89,-38 7-11,50 0-34,-55 10 45,-6 3 23,-7 6 10,-6 7 135,-4 10-11,-14 8-56,-8 10-68,-13-4-33,2-5 34,8-13-34,7-13-67,10-10-146,3-6-78,4-4 291,5 0 257,9 1-10,10-1-113,13-2-134,6 1-224,3-2-773,2 0-538,-1 0 1535,-7 0 0,-16 0 0,-11 0 0</inkml:trace>
  <inkml:trace contextRef="#ctx0" brushRef="#br0" timeOffset="12779">1626 5983 7145,'-12'21'997,"-5"9"-593,-10 19-57,-9 12-134,-10 13-583,-9 8 476,23-37 1,-2 1 27,-3 2 0,-1 0-78,-2 1 0,0 1 6,0-2 0,0 0-23,1-2 0,1-1-34,5-5 1,0 0 28,-26 29 148,12-13-182,10-11-146,9-10-559,9-10-326,6-5-247,5-6 1384,5 0 0,1-7 0,2-1 0</inkml:trace>
  <inkml:trace contextRef="#ctx0" brushRef="#br0" timeOffset="13251">175 7639 6126,'-1'70'141,"-1"-1"1,1-3 0,3-4 71,14 28-112,12-12-56,16-12 190,12-17 102,10-16-46,12-18-179,10-8-1478,4-22 1366,-44 1 0,-1-5 78,-1-7 0,-1-6-96,0-6 0,-2-5 107,-2-2 1,-3-3-85,0-4 1,-3-2 33,-3-2 1,-3 0 49,-4-1 1,-4 1-40,-5 1 1,-5 0-40,-2 3 1,-7 2-12,-23-43 53,-17 10-53,-30 15 168,26 39 1,-2 3-169,-4 5 0,-2 5 22,-2 4 1,-2 5-18,-4 0 1,0 5-291,1 10 1,-1 4 256,-1 2 0,1 4-17,3 7 0,2 3-163,3 1 1,2 1 61,5 0 1,2 2-572,-25 28-11,19-3 728,19-3 0,16-26 0,8-6 0</inkml:trace>
  <inkml:trace contextRef="#ctx0" brushRef="#br0" timeOffset="13665">489 7360 6439,'9'0'224,"-2"0"157,-7 0-123,74 18-157,-36-9-90,57 16-11,-61-14-112,-9 3 112,-9 3-101,-9-8 101,-5 41 68,-12-11-68,-8 37 56,-8-14-56,-1-16 0,7-10-23,9-19-134,6-10-179,4-4 325,1-1 11,12 1 190,8 3 34,15 3-22,4 2-112,0 2-90,-6 1-78,-9 0 78,-9 0 44,-9-1 516,-4-12 34,-9 34-369,-14-12-125,-12 24-10,-14 13-90,0-26-146,4 14-269,12-27-772,14-12 1187,9-9 0,8-1 0,0-2 0</inkml:trace>
  <inkml:trace contextRef="#ctx0" brushRef="#br0" timeOffset="14385">2080 5921 8064,'0'12'-112,"0"-2"112,0-10-34,0 0-111,1 7 145,6 4 67,6 14 191,13 14-124,10 13 79,13 15-101,9 9-528,-26-35 0,1 0 449,2 0 1,1-1 22,-1 1 0,0 0-136,-1-2 1,-1-1 146,29 33-45,-5-9 23,-8-8-11,-5-9 10,-9-7-21,-5-8 22,-8-6 879,-5-8-1137,-5-3-257,-5-6-584,-5 0 1054,0 2 0,-2-5 0,0 1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2.308"/>
    </inkml:context>
    <inkml:brush xml:id="br0">
      <inkml:brushProperty name="width" value="0.08571" units="cm"/>
      <inkml:brushProperty name="height" value="0.08571" units="cm"/>
      <inkml:brushProperty name="color" value="#E71224"/>
    </inkml:brush>
  </inkml:definitions>
  <inkml:trace contextRef="#ctx0" brushRef="#br0">387 98 6899,'-4'2'1210,"0"-1"-269,4-1 762,-1 0-1613,-1 0 112,1 0-90,-2 0 11,3 0-56,-4 0-56,0 0-11,-4 0-11,-3 0-11,0-3-23,-4-2 22,-1-1-21,0 0-46,1 2-134,-2 3 146,1 1 10,-3 0 12,1 3 45,0 3-34,3 4 12,1-12 33,1 28 0,2-21-23,-1 30 1,1-14 22,-1 2-11,0 2-12,-2 2 23,1 5-44,2 2 44,-2 5 0,5 1-45,-2 2-11,4 0-12,1-2 68,3 1 0,1 1 0,1 0 0,0 0 0,0-3-23,0 1-21,5 0 32,1-1 12,5-1 0,3-1-33,1-2 10,3 1 1,2-2-23,1-1-33,3-1 55,1-4 23,2-4 0,3-4 90,2-4 11,2-2-12,4-3 2,2-1-35,2 0-11,23-4-12,-12-1 57,15-4-79,-17-1 11,-3-7 23,1-4-22,1-10-23,0-5-12,23-22 12,-18 9 34,10-15-12,-30 16-10,-5 2 44,-10-4-45,-5-2 11,-4-7 1,-5-36-1,-2 18-22,-3-25 0,-2 34-11,-7 0 11,-2 6 0,-9 6 67,0 4 45,-1-6 90,-4 31-68,-9-31-67,6 39-22,-8-22-11,11 11-1,-1 2-22,-1 2 45,1 2-44,1 3 32,-15-5-10,9 4-34,-12-5 34,9 6-57,2 0 23,-1 2 0,2 1-11,2 1-34,1 4 12,1 2-12,-13 1 22,7 3 12,-12 4 11,10 6-22,1 6 11,1 3-292,1 2-178,2 2-1626,-5 18 157,12-8 1950,-2 12 0,17-28 0,2-6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39.272"/>
    </inkml:context>
    <inkml:brush xml:id="br0">
      <inkml:brushProperty name="width" value="0.08571" units="cm"/>
      <inkml:brushProperty name="height" value="0.08571" units="cm"/>
      <inkml:brushProperty name="color" value="#E71224"/>
    </inkml:brush>
  </inkml:definitions>
  <inkml:trace contextRef="#ctx0" brushRef="#br0">368 299 6966,'-7'-7'1580,"2"1"-897,5 6 752,0 0-1189,-37-70 45,24 47-156,-29-53-23,36 64 190,1 2-32,1 3-91,1 0-22,0 3-34,-1 0-22,1-16 22,-1 13-90,1-11 12,0 18-45,2 0-123,0 0-202,-1 0 292,1 0-12,-3 0 22,-1 0-44,-2 23 67,-1-2 0,-5 22 0,0-4-56,-3 3-45,0 4 57,0 3 10,1 1 23,1 3-12,0-1 23,0 0-11,1-5 11,0-20-11,4 26 0,0-25-35,4 27-21,0-13 11,2-1-22,2 4 78,-1 4 11,2 3-11,0 7 0,-1 2 0,-1 5 0,1-1 0,0-4-56,1-6-45,0-6-100,0 8 133,6-17-55,4 11 34,9-21 21,3 0 57,6-18 11,23 35-11,-6-30 67,18 31-34,-11-26-22,2-4 12,5 1-12,-1-1 11,4-3-11,-1-1 0,-2-4 0,26-2-11,-22-5 11,22-2 0,-30-1 56,1-7-135,-4-4 102,-1-11-23,0-5 224,16-27-191,-16 11 135,10-20-67,-23 19-23,-2-3-44,-4 1 78,-2-2-78,-3-1 45,0-23 10,-8 15-66,-1-18 44,-9 25-22,-2-1-45,-3 3 0,0-3 0,-1-2 0,0-7 11,0-2 0,-2-31-11,1 22 11,-7-22-11,-8 28-22,-9 2 22,-9 0 0,-4 3 22,-5 5-44,-2 7 22,-2 5-112,-29-2 101,16 15 11,-24 0-23,23 21 23,-6 5 11,3 4-11,-3 1 12,0 8-46,-27-3 23,23 29-12,-18-11 1,30 21 11,4-12-35,3 5 46,6 1-67,5 2 56,6 1-23,6-4 1,-4 9 33,13-15 0,-4 5 0,8-14 0,1 0-34,-1 0 34,0 0 0,0 2-11,-7 12-23,8-12 34,-4 5 0,10-19 0,3-2 0,1-3-11,2-1 11,-4 1 0,1 0 0,-2 2-11,0 2 11,2-1-22,-1-1-1,0-2 23,2-17 0,-1 26 0,3-25-56,0 27-235,0-17-415,0 1-672,-1 5-23,-1 7 1401,-2 5 0,3-6 0,-2-2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5.436"/>
    </inkml:context>
    <inkml:brush xml:id="br0">
      <inkml:brushProperty name="width" value="0.08571" units="cm"/>
      <inkml:brushProperty name="height" value="0.08571" units="cm"/>
      <inkml:brushProperty name="color" value="#E71224"/>
    </inkml:brush>
  </inkml:definitions>
  <inkml:trace contextRef="#ctx0" brushRef="#br0">86 0 9823,'-3'0'1031,"0"0"-616,3 0-606,-1 0 146,0 7 45,-1 10 23,0 18 22,-3 20 33,-1 16 23,-4 11 22,0 1-101,0-4-10,3-13 21,2-10-33,2-12 0,0-9 0,1-9 11,1-4-11,1-4 34,-1 1-23,1-1 12,-2-3-23,1-2 0,1-4 0,-1 0 11,-1-3 0,2 1 11,-2-5 12,1 1-897,0-3 1,1 0-1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020"/>
    </inkml:context>
    <inkml:brush xml:id="br0">
      <inkml:brushProperty name="width" value="0.08571" units="cm"/>
      <inkml:brushProperty name="height" value="0.08571" units="cm"/>
      <inkml:brushProperty name="color" value="#E71224"/>
    </inkml:brush>
  </inkml:definitions>
  <inkml:trace contextRef="#ctx0" brushRef="#br0">77 17 7179,'-2'-4'2028,"1"1"-672,1 3-1020,-2-4 22,2 3-22,-1-3-481,1 4 145,0 11 33,0 14-21,0 25-12,0 26 0,-1 18-287,-1-38 1,0 1 308,-1 2 1,1 1-18,-2 0 1,0-1-6,0-4 0,0-1 0,-4 41-87,1-16 87,1-17 22,2-27-44,1 13 0,0-32-337,1 18 165,-1-20-737,1-4-142,1-4-25,0-3 1098,-1-3 0,1 0 0,-1-2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558"/>
    </inkml:context>
    <inkml:brush xml:id="br0">
      <inkml:brushProperty name="width" value="0.08571" units="cm"/>
      <inkml:brushProperty name="height" value="0.08571" units="cm"/>
      <inkml:brushProperty name="color" value="#E71224"/>
    </inkml:brush>
  </inkml:definitions>
  <inkml:trace contextRef="#ctx0" brushRef="#br0">0 130 7616,'0'-13'-370,"0"4"538,0 9 124,0 0 21,62-28-10,-24 15-113,54-19-89,-33 23 56,9 3-11,9 0-146,8 1-491,2 0 491,-2 3-11,-8 1-34,-7 1 45,-9 0-22,-8 4 22,-9 1 0,-7 5 11,-7-1 0,-3 1 513,-5-1-535,-2-1-45,0 2-45,-4-1 45,1-11 56,-1 28 22,1-18 12,0 32-34,0-11 22,-1 6 12,-2 3-11,-2 3 44,0-1-45,-2 2-10,-1 0 55,-4 2 45,-1 1-34,-4 3 1,0 4-1,-13 31-22,1-20-11,-10 22-12,4-33 1,2-7-34,1-6 0,2-7-280,-2-4-1098,-11 12-90,1-6 1468,-10 15 0,19-28 0,2-2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1.770"/>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3.048"/>
    </inkml:context>
    <inkml:brush xml:id="br0">
      <inkml:brushProperty name="width" value="0.08571" units="cm"/>
      <inkml:brushProperty name="height" value="0.08571" units="cm"/>
      <inkml:brushProperty name="color" value="#E71224"/>
    </inkml:brush>
  </inkml:definitions>
  <inkml:trace contextRef="#ctx0" brushRef="#br0">100 0 6148,'9'7'773,"-1"-1"-762,-8-6-11,0 0 11,-11 7-11,5 0-11,-7 7 0,7-3-11,2 0-1,2-3 12,0 0 0,2-2 11,-3 2-23,1-2-100,0 3 78,-1-1 12,0 0 22,0-17-23,0 25 34,2-26 0,-2 29 56,2-16-56,-3 3 0,1 2 0,-4 3 0,1 0 56,-2 2-90,-1 1 34,4-6 34,0 1 0,5-7 1355,-1-1-1109,5-1 101,5 0-33,10 0-57,9 0-112,9 0 56,9-4-22,8-3-202,7-4 112,5-3-100,1 1 44,3-1 35,-1 2-80,1 1-11,-1 0-11,-5 3 0,-1 2 11,-9 1-22,11 3-11,-25 1 22,5 1 0,-25 0-68,-4 0 57,-1 0 22,-1 0-11,2 0 12,3 0-1,1 3 34,12 2-45,-9 1 0,4 1 0,-13-19 0,-2 10 22,-5 5-22,-3 1-11,-1 15 11,-2-17 11,-1-1-11,3 1 45,-2-2 0,2 0-12,-1 0-33,0 0 12,0 0-3296,-1 0 3284,-12-2 0,8 2 0,-10-1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086"/>
    </inkml:context>
    <inkml:brush xml:id="br0">
      <inkml:brushProperty name="width" value="0.08571" units="cm"/>
      <inkml:brushProperty name="height" value="0.08571" units="cm"/>
      <inkml:brushProperty name="color" value="#E71224"/>
    </inkml:brush>
  </inkml:definitions>
  <inkml:trace contextRef="#ctx0" brushRef="#br0">21 0 7762,'-11'9'1109,"2"-2"-605,9-7 134,0 0-615,7 0 55,7 0 68,12 0 0,11 0-101,10 0 89,8 0-122,6 0 21,2 0-22,1 1 12,-1 1-12,-4 0-11,-4 0 0,-11-1-11,-8 0 11,-12 1 11,-7-2-11,-7 1-11,-5-1-112,-2 0-102,-2 0-436,-1 2-145,0-1 155,0 1-816,-6 0 1467,-8-2 0,5 0 0,-4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460"/>
    </inkml:context>
    <inkml:brush xml:id="br0">
      <inkml:brushProperty name="width" value="0.08571" units="cm"/>
      <inkml:brushProperty name="height" value="0.08571" units="cm"/>
      <inkml:brushProperty name="color" value="#E71224"/>
    </inkml:brush>
  </inkml:definitions>
  <inkml:trace contextRef="#ctx0" brushRef="#br0">54 1 7437,'-10'72'1019,"0"5"-773,0-1 13,1 4-159,4 1-10,2-8-34,0-8 11,2-9-22,-1-12-23,1-9-22,1-12 0,0-9 0,0-6-22,0-5-336,0-2-696,0-8-895,0-7 1949,0-24 0,0 18 0,0-8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8.404"/>
    </inkml:context>
    <inkml:brush xml:id="br0">
      <inkml:brushProperty name="width" value="0.08571" units="cm"/>
      <inkml:brushProperty name="height" value="0.08571" units="cm"/>
      <inkml:brushProperty name="color" value="#E71224"/>
    </inkml:brush>
  </inkml:definitions>
  <inkml:trace contextRef="#ctx0" brushRef="#br0">497 1 6137,'-4'5'1086,"0"-1"-682,4-4 2128,0 0-2566,-2 2 34,1-2 34,-2 3 0,3-3-34,-1 2 0,1-1 0,-4 2 11,-3 6 90,-8 8-78,-11 14 122,-9 18 124,-10 16-445,-6 16 260,24-37 0,0 1 39,0 0 0,1 1-22,-22 42-12,6-10-77,8-10 21,7-15-33,9-14 0,6-15-45,6-10-11,2-10-280,4-2-762,0-2 0,0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9.151"/>
    </inkml:context>
    <inkml:brush xml:id="br0">
      <inkml:brushProperty name="width" value="0.08571" units="cm"/>
      <inkml:brushProperty name="height" value="0.08571" units="cm"/>
      <inkml:brushProperty name="color" value="#E71224"/>
    </inkml:brush>
  </inkml:definitions>
  <inkml:trace contextRef="#ctx0" brushRef="#br0">0 295 7055,'5'12'56,"-1"-2"382,-4-10 66,0 0-235,2 75 302,0-18-431,1 4 0,1 3 96,3 22-57,6-1-101,1-6 23,3-9 0,2-10-79,3-7 1,3-10 122,6-7-122,4-7 122,9-7-55,5-4-33,9-10 43,3-4-100,5-4 45,2-11-11,1-25 33,3 12-45,-3-32-22,-5 21 90,-6-18-45,-12-5 22,-11-2-11,-14-4 22,-11-3-78,-6-4 34,-11-3-12,-8 1 1,-12 0-12,-12 6 56,-3 4 180,-3 7-214,2 8 68,1 6-67,5 9-34,0 4 0,4 5 78,-3 4-44,1 6-34,-3 4-23,-3 6-44,-2 2 67,-5 4-11,-2 8 11,-1 5 0,3 8 0,0 3-11,7-3-157,4-1-359,1 0-22,15-9-79,1 1-358,13-7-482,4 3 1468,2 2 0,1-5 0,0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0.428"/>
    </inkml:context>
    <inkml:brush xml:id="br0">
      <inkml:brushProperty name="width" value="0.08571" units="cm"/>
      <inkml:brushProperty name="height" value="0.08571" units="cm"/>
      <inkml:brushProperty name="color" value="#E71224"/>
    </inkml:brush>
  </inkml:definitions>
  <inkml:trace contextRef="#ctx0" brushRef="#br0">9 1 7269,'-5'0'1512,"1"0"785,4 0-2308,8 0-11,7 14 22,16 12 33,8 22 1,10 14-23,1 12-739,5 2 784,-1 1-45,2-4-155,-3-5 155,-1-4 0,-4-7 23,-4-3-34,-5-8 0,-4-4 11,-7-9-11,-5-6 0,-7-7 746,-5-6-712,-4-4 182,-3-5-216,-2-1-79,-1-3-2038,-1 1-46,0 1 2163,0 1 0,0 0 0,0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3.427"/>
    </inkml:context>
    <inkml:brush xml:id="br0">
      <inkml:brushProperty name="width" value="0.08571" units="cm"/>
      <inkml:brushProperty name="height" value="0.08571" units="cm"/>
      <inkml:brushProperty name="color" value="#E71224"/>
    </inkml:brush>
  </inkml:definitions>
  <inkml:trace contextRef="#ctx0" brushRef="#br0">4771 152 10058,'-25'-52'830,"4"11"-617,17 40-34,0 1-123,1 0-11,0 0 11,2 0-56,0 0-68,-1 0 24,1 0 44,-2 0 33,0 0-33,-1 0 0,-3 0 0,-4 3 23,-7 10-23,-7 8 0,-4 14-12,-6 6 12,-4 4 0,-3 5 12,-7 5 21,-4 5-22,-6 4-334,-3 4 334,0 4 23,-2-3-34,3 4 0,1-3-22,-1 1 44,-1 3-17,30-35 1,1 0 11,-2 3 0,1 0-17,-3 2 0,1 1-6,-1 0 1,0 1 5,-1 2 0,0 0-6,1-2 0,0 1 6,1-1 0,1 0 0,1-1 0,1-1 6,0-1 0,1 1-6,1-1 0,0 0 5,0-1 1,-1 0-6,1 1 0,0 0 0,0 1 0,-1 0-12,0 1 1,0 1 11,-1 1 0,0 0 6,-1 2 0,-1-2-6,-1-6 0,1 1 0,0 12 0,-3 4 5,-14 9 1,0 1-6,10-3 0,1 0-433,-12 12 1,0-3 437,15-19 1,0-3-6,0 3 0,0 0-6,-1 0 1,0 1 5,-1 0 0,1 0 5,-1 0 1,0 5-6,2-4 0,-2 4 0,3-1 0,-7 9 0,1 2 0,6-10 0,-2 2 0,4-3 0,-1 2 0,1-3 0,1 0 0,0-1-200,3-3 0,0-1 194,0-2 0,0 1 6,2-2 0,-1-1-6,1-1 1,1 0 5,0-2 0,-2 3-56,-11 15 0,-1 0 50,10-15 1,-1 0 5,-9 14 0,1-1 0,11-17 0,1-3 0,0 1 0,-1 1-17,2-1 0,1 1-93,-1-1 0,0 0 54,-22 26-28,15-3 0,-1 0 39,-18 17 28,18-17 0,2 1-315,-12 18 298,2-3 34,3 5 381,-1 3-393,20-45 1,1 2-6,-1 2 1,0 0-24,1-2 1,-1 2-34,-5 17 1,0-1 32,6-17 1,1 0 0,-3 10 0,0-1-175,-4 17 125,1-4 432,3-1-366,0-4 12,3-2 11,3-5 138,2-8-194,3-2-112,2-6-44,1 3 404,1 2-416,1 3 56,-1 5-46,0-1 651,0 3-437,-2-3 24,0-2-2,-2-1-22,0-3 12,-1-19-24,-1 25 12,1-29 0,1 29 12,0-21-1,3 1 11,-1 5 12,3-14-23,1-1 11,3-14-22,1-7 34,0 1-34,0-3-11,0-1 11,0 1 0,0-1 22,6-8 1,3 26-12,7-17 23,2 27-12,3-17 12,2 4 67,4-3-34,-1 2-45,3-1 23,-1 0 11,5 2 11,-1-2-44,5 0 33,1 2 22,4-3 1,5 0-12,2-1 22,5-2-10,2-1 22,2-3-1,3 0 12,-2-1-67,2-1 34,-1 1-35,1-2-21,4-1 10,1-1-10,6-1 10,3 0 2,3 0-24,0 0 101,-1 0-90,0 0-10,1 0-12,2 0 33,2 0-33,3 0-17,-21 0 1,1 0 60,34 0-348,-33 0 0,-1 0 304,25 0 0,-1 0 45,0 0-45,0 0 11,-2 0-248,1 0 237,-1 0-12,-24 0 1,2 0 11,32 0 11,-32 0 1,-1 0-12,29 3-12,1 2 12,2 4 0,-2 2 12,-3 2-12,-3-2 0,-3 0 5,-24-6 1,0-1-6,32 4 0,-31-4 0,1-1 0,23 1 22,4-2-22,-3 1 0,0-3 0,-2 1-11,-25 0 0,2-2 22,33 1-6,-33 0 1,0 0-6,28 0 0,2 0 23,3 0-23,3 0 0,-48 1 0,0-2 0,4 0 0,-1 0 0,1 0 0,3 0 11,24-2 0,1 1-11,-20 1 0,-1 0-236,19 0 0,-2 0 236,-24 0 0,-3 1-6,0-1 0,1 1 6,0 0 0,0 0-145,-1 0 0,0 0 145,-1 0 0,2 0 5,18-1 1,0 0-6,-18 1 0,1-1 0,15-1 0,-2 1 34,22-1-34,-1 0-12,-2 2 12,-1 0 12,1 0-1,-2 0-11,-1 0 0,-24 2 0,1-1-11,32 1 11,-32 0 0,-1 1-12,25 0 12,-4 1 0,-1 4 575,-5 0-564,-4 3 1,-2-3 219,-4-1-253,-1-4 22,1-2 11,2-1 523,2 0-534,2 0 0,-2 0 11,-1 0 324,-3 0-301,-2 0-68,-1 0 34,1-4 1,-2 0 32,1-6-33,-4 3 0,-5-2 12,-3 2-12,-7 2-45,-5 1 45,-6 1 0,-4 1 0,-1 1 0,-1 1 33,4 0-33,-1 0 0,3 0-123,-4 0 123,0 0 45,-4 0-23,-2 0-22,5 0 12,-9 0 32,4 0-44,-10 0 68,-2-2 10,-2 1 68,-2-4 111,-2 0-22,0-4-123,-2-2-33,2-5-46,-2-7-33,0-4 23,0-10 0,0-6-1,-5-6-11,-4-5-22,-7-3 11,-2-3 0,-3 4 11,1-1 12,-3 6-46,2-1 68,-3 2-34,0 0 12,-4-3-1,-2-1 12,-4-2-23,-2-2-11,-3 0 0,-1-2 0,-1-1 112,-2-2 45,1-1-90,0-3-67,-1-1 22,0 0 46,0 0-57,0 0 0,12 19 0,0-1-22,-17-28-181,17 27 1,1 0 191,-15-21 0,0-2-11,-3-2 11,-2-3 45,-1-4-45,15 25 0,0-1 0,9 13 0,-1-1-17,-9-11 0,1 0 34,11 7 0,0 3-6,-28-23-11,26 25 0,0 0-34,-27-21 34,-3-12 17,28 38 0,-1 1-6,-1 1 0,-2-2-6,-15-18 1,0 0 0,11 13 0,1 0-6,-11-13 0,2 0 11,15 17 0,2 1-11,-27-39 0,5 0 0,25 33 0,0 1-22,-20-16 22,12 5 0,-1 1-23,-14 0-5,17 11 0,0 0 28,-8-10 45,1 2-45,-2 1 11,3-3 0,-1-1-11,0-2 12,1-5-1,10 9 0,-1 0-11,-13-8-11,14 7 0,0 2 11,-11 3 0,-1-12 0,0 1 22,1 1-44,-2 0-1,4 1 23,-2-2 22,12 17 1,0-1-12,-15-25-11,15 25 0,1 1 0,-12-17-11,0 1 11,-1 3 0,0 0 11,1 5 23,-13-21-34,15 21 472,-8-14-393,16 20-46,2 1-10,-2-19 33,0 27-11,-1-25-34,-12 3 22,11 3-21,-11-17-1,13 22-11,-1 0 56,-3-2 33,1-3-89,-6 0 68,1 0 10,-5-2-67,11 16 0,0-1 12,-14-22-17,13 23 0,2 0 50,-9-14-34,-3-1 12,4-1-23,-2 0 34,1-3-45,0 0 0,-1-1 0,0 3-23,-4 1 23,2 6 0,-2 1 45,4 5-45,0 3 23,2 2-23,2 1 0,3-1 22,-10-33 23,12 42-34,-8-37 0,13 48 68,3-15-46,-1 3-10,2 1-12,-1 2-11,2 1 11,1-11-11,1 27 0,0-23-11,3 28 0,0-15-23,2 2 34,4 1 90,-2 3-90,4 1 0,1 1 11,-2 0 11,1-2 12,-2 0-12,-1-2 1,1-1-12,-2 1-11,1-3 0,-1 1-34,2 0 23,1-1 11,1 4 0,2 1 0,1 7 0,0 3 11,2 4-11,-2 0 34,2 2-23,-2-1-11,1-17-11,0 26 11,0-27-168,1 32-404,-2-16-952,3 4 523,-1 0 0,1 0 0</inkml:trace>
  <inkml:trace contextRef="#ctx0" brushRef="#br0" timeOffset="1422">7116 444 9061,'-98'-18'34,"10"4"-34,57 53 0,-7 1 0,-6 45-465,0-7 588,-3 9-22,5 0 156,1 2-156,4 0-45,3 4 34,3-13-90,17-24 0,1 0 33,-9 32-27,13-33 0,2 1-6,-3 33 0,6-6 0,3-3 0,1-4 102,6 0-58,7-4-44,9 2 45,6-6-34,4-1 45,4-7 0,6-3 12,3-5-18,-7-17 1,3-2 39,23 15-79,-20-18 0,1-2 101,25 4 67,6-6-33,8-7-32,6-9 43,6-4-157,-46-5 0,2-2-235,0-5 0,0-2 251,4-2 1,-1-3-11,1-8 0,0-2 44,3-3 0,0-2 23,1-3 0,-2-2-17,-1-1 0,0-3-11,-3-2 0,-3-3 44,-4 0 1,-3-1 33,-4-2 1,-4-1-46,-5 1 1,-3 0 145,16-40-45,-16 3-11,-13 5-56,-8-1 33,-7-1-111,-14-2-177,-7-3 154,-16 1 0,-5 3 11,8 25 1,-1 1-34,-22-22-6,19 27 0,0 1 51,-18-10-23,0 1 22,1 1-33,4 1 56,3 0 23,-16-18-79,19 21-101,-12-8 79,23 26 258,3 7-269,3 4 638,-1 4-616,1 6-11,-4 4 22,-2 6 199,-26 1-199,9 2-33,-21 9 33,17 3 0,-5 11 0,1 4-23,0 4-66,3 1-785,-14 17 414,21-12-290,-8 14-886,30-14-1445,11-1 3081,8-10 0,7-9 0,1-12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5.978"/>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7.246"/>
    </inkml:context>
    <inkml:brush xml:id="br0">
      <inkml:brushProperty name="width" value="0.08571" units="cm"/>
      <inkml:brushProperty name="height" value="0.08571" units="cm"/>
      <inkml:brushProperty name="color" value="#E71224"/>
    </inkml:brush>
  </inkml:definitions>
  <inkml:trace contextRef="#ctx0" brushRef="#br0">0 60 6988,'2'-4'1883,"-1"2"179,-1 2-1446,3-6-134,-1 3-79,0-3-179,0 5-34,-2 1-212,2-2-12,3 1 34,3-2 79,6-3-79,3 0-23,6-1-10,-1 2 33,5 0-11,-3 4 11,4-1 0,0 2 0,2 0 0,1 0 0,-1 0 0,0 0-79,-6 0 1,-3 0 11,-6 0 22,-3 0-67,-4 0 0,-3 0 56,-3 0-404,-2 0 460,0 4 11,0 9 0,0 10 24,-1-1-24,-3 36 0,-4-14 34,-2 32-34,-1-14 0,-1 0-11,-1-5 0,-1-4 34,1-4-34,-1-7 0,2-3-23,-1-4 46,0-3-23,-1 2 0,0 1 0,-2 4 22,0-2-67,3-3 23,1-5-135,6-9-34,2-7-89,3-7-605,1-5-426,0-1-1266,5-10 2577,5-16 0,-3 10 0,2-7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8.535"/>
    </inkml:context>
    <inkml:brush xml:id="br0">
      <inkml:brushProperty name="width" value="0.08571" units="cm"/>
      <inkml:brushProperty name="height" value="0.08571" units="cm"/>
      <inkml:brushProperty name="color" value="#E71224"/>
    </inkml:brush>
  </inkml:definitions>
  <inkml:trace contextRef="#ctx0" brushRef="#br0">405 89 7694,'-4'0'1064,"2"0"-447,2 0-371,-24 7 1,11 0-1,-22 6-55,17 2-168,-3 1 44,-2 7 34,-4 8-34,-2 6 11,-4 9-55,-1 6 78,3 6-23,0 5-67,7 0 23,3 3-12,5-3-22,6 2 0,4-3-22,4-17-12,2 23-11,0-27-22,6 24 67,6-22 135,9-1-113,6-6 45,7-2-44,2-1 66,6-6-10,3-2-35,4-8-21,5-4-23,4-7 45,2-3 22,5-3-56,2-10 67,0-3-39,-18-6 1,-1-4-29,26-14-57,-27 11 1,-2-2 101,16-22 22,-7-3 1,-5-9-34,-22 18 0,-2-3 56,8-26 0,1-19 100,-23 31-167,-6 6 111,-2 5 57,-3 3-79,0 4 101,-8 1-112,-3 4 214,-23-14-270,5 15 46,-10-11-57,9 16 56,0 1-34,-2 1-67,-1 0-56,-2-12 67,-19 23-11,13-11 67,-12 29-67,22-4 0,3 3-22,4 1 22,0 1 0,0 0-79,0 0-134,-3 0-235,-15 14-123,9 1-516,-12 14-426,15 0-336,3 5 1849,3-17 0,12 0 0,3-19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9.240"/>
    </inkml:context>
    <inkml:brush xml:id="br0">
      <inkml:brushProperty name="width" value="0.08571" units="cm"/>
      <inkml:brushProperty name="height" value="0.08571" units="cm"/>
      <inkml:brushProperty name="color" value="#E71224"/>
    </inkml:brush>
  </inkml:definitions>
  <inkml:trace contextRef="#ctx0" brushRef="#br0">314 26 8613,'11'-14'370,"-2"3"-370,-9 11 762,0 0-382,-69 72-88,33-21-373,-10 6 1,0 4 271,8 16-169,4 5 0,7-5 73,8-8-162,7-8-34,7-9 68,4-8-79,5-7 33,7-4-213,9-7 415,8-8-247,6-7 57,3-6 67,0-4 0,1-8 11,-6-9 79,-1-11 560,-7-44-358,-10 37-57,-5-38 11,-12 48-134,-7-11 146,-7 4-258,-8 9-437,-2 2-336,0 10-549,0 4 1322,-9 6 0,19 1 0,-6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0.367"/>
    </inkml:context>
    <inkml:brush xml:id="br0">
      <inkml:brushProperty name="width" value="0.08571" units="cm"/>
      <inkml:brushProperty name="height" value="0.08571" units="cm"/>
      <inkml:brushProperty name="color" value="#E71224"/>
    </inkml:brush>
  </inkml:definitions>
  <inkml:trace contextRef="#ctx0" brushRef="#br0">91 144 6417,'0'4'1356,"0"-1"548,0-3-1993,0 1 22,0 2 67,0 2 0,0 1 11,0-15 0,0 27 23,0-26 10,0 26 102,0-18 2364,0 0-2454,0-5-56,-3-6-33,-1-10 33,-2-3 22,-2 0-11,2 3-22,-1 6-34,1 4-22,2 4 67,-1-12 0,2 26 0,-2-22-56,3 29-67,-2-18-113,0 2-134,0-3-425,0 1-673,0 0 1468,-2-3 0,3 4 0,1-1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1.130"/>
    </inkml:context>
    <inkml:brush xml:id="br0">
      <inkml:brushProperty name="width" value="0.08571" units="cm"/>
      <inkml:brushProperty name="height" value="0.08571" units="cm"/>
      <inkml:brushProperty name="color" value="#E71224"/>
    </inkml:brush>
  </inkml:definitions>
  <inkml:trace contextRef="#ctx0" brushRef="#br0">102 26 6809,'9'-7'1098,"-1"1"-515,-8 6 470,0 0-650,1-3-56,0 3-189,0-4-124,0 2-1,-1 0-100,2 1 67,-5 1 0,-6 5 0,-7 6-583,-6 11-347,-1 5-683,4 6 1613,2-5 0,8-10 0,2-9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0.854"/>
    </inkml:context>
    <inkml:brush xml:id="br0">
      <inkml:brushProperty name="width" value="0.08571" units="cm"/>
      <inkml:brushProperty name="height" value="0.08571" units="cm"/>
      <inkml:brushProperty name="color" value="#00A0D7"/>
    </inkml:brush>
  </inkml:definitions>
  <inkml:trace contextRef="#ctx0" brushRef="#br0">155 766 6551,'5'0'1435,"-1"0"1915,-4 0-3395,0 4 45,0 8 56,0 12-45,0-6-11,0 37-11,1-21 11,5 34 11,1-16 34,6 2-45,-1 1 0,1 5 34,0 0-34,-2-1 0,2 1 0,0-8 0,1-2 0,2-6-90,3-4 90,3-3-45,6-3 101,5-6-45,5-1 124,5-5-57,3-6 45,5-4-22,5-7 34,4-2 22,7-3-56,1 0 0,8 0-68,1-6 12,-1-5 11,0-8 0,-5-8-45,-2-3 34,-7-1 22,-5-4-44,-8 2 10,-8 2 34,-6 0 1,-7 2 32,-3 0 1,-2-3-11,1-3 11,0-8-101,3-3 67,0-7-56,1 0-11,-1-2 11,-2 1 0,-1 2 68,-4 1 67,-4-2 11,-7-2-45,-4-1 45,-4-7-146,-4 0 146,-6-4-34,-7-2-56,-8-2-33,-4 0 190,-3 4-112,-3 6 78,-3 4-77,-2 11-68,-6 5-23,-4 9 23,-4 4 56,-5 6-101,-2 5 44,1 4 12,-3 5-56,5 5-44,0 2 10,0 1 12,2 4 10,-2 8-10,-5 9 22,-3 12-34,-7 5 57,-2 7-342,-2 7 319,1 7-34,3 9 34,37-32 0,1 2-22,-30 37-23,4-1 45,6-5-11,4-7 11,8-6-23,7-9-33,6-6-23,7-6 23,8-6-11,3-3 296,5-4-251,2-4 11,3-3 11,-1-4-23,2 0-66,0-16-572,0 32 78,0-24-235,0 32-459,0-18-370,0 4-964,0 5 2611,0 0 0,0-10 0,0-6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3.934"/>
    </inkml:context>
    <inkml:brush xml:id="br0">
      <inkml:brushProperty name="width" value="0.08571" units="cm"/>
      <inkml:brushProperty name="height" value="0.08571" units="cm"/>
      <inkml:brushProperty name="color" value="#00A0D7"/>
    </inkml:brush>
  </inkml:definitions>
  <inkml:trace contextRef="#ctx0" brushRef="#br0">3585 10 8602,'5'-6'1210,"-1"2"-616,-4 4 1927,0 0-2465,-4 0-34,-5 0-22,-6 7 0,-9 6-22,-5 11 11,-4 9 11,-5 7 0,-5-5-23,-2 35 12,-7-16-355,26-12 1,-1 2 365,-29 33 23,-2 2-18,30-37 1,1 0 22,-2 1 0,0 0-28,1 3 0,0 1-157,-2 1 0,-1 1 162,0 2 1,-1 0 11,-2 2 0,0-1-12,-1 0 1,-1 0 5,1-1 0,0-2-11,-1-1 0,0 0 5,1-1 1,0 0 11,2-1 0,0 2-17,0 0 0,0 1 11,2 0 0,0 1-11,0 0 0,1 0 11,0 0 1,0-1-12,1 0 0,0-1 0,0 0 0,0-2 5,0-1 1,1-1-6,-24 40 0,3-7 11,3-4-11,4-4 23,0 1-23,2-16-125,0 29 125,-1-22 0,1 26 22,-3-14-22,0-1 0,-5 1 12,-1-1 22,-4 4-23,0 4-206,26-37 1,0 1 188,1 1 1,0 0-6,-1 2 0,0 1 11,0 1 0,0 0 0,-2 3 0,0-2 0,-3-6 0,0 0 0,1 15 0,-1 0 0,1-13 0,-1 0 0,3 13 0,0 0 16,2-8 1,-1-2-17,3-2 0,1-1 253,0-1 1,1-1-254,-19 37 0,2-8 11,3-7-44,2-6 55,3-6 347,5-5-369,4-5 121,5-22-144,7 21 403,1-31-414,5 25 193,-2-20-215,1 3 45,-4 5 0,0 7-23,-2 7-10,-6 7-57,-1 5 101,-5 3-101,-1 4 34,-2 1 67,-3-15 0,2 28-34,-3-28 34,2 28 0,1-19-11,3-5 11,6-7-34,5-11-89,8-10-67,4-10 89,2-5 23,0-3 78,0 3 11,0 2 0,0 6 0,0 6-11,0 3-11,2 2-56,3-3 0,3-2 55,2 0 1,2-5 11,-1 3 45,0-1-23,3 3-10,-1 3-1,4 4 22,0 3-21,1 2-12,3 2-12,2-3-32,0 2-12,4-4 44,2-2 12,5-1 0,4-3 12,3 1-12,4 1 0,3-2 22,1 1 34,5 1 34,1-1-79,7 1 78,7 1-33,8-3-22,11 0-855,8-4 871,-46-11 0,2 0-16,2-2 0,0-1-200,1-1 1,1 0 215,0-1 1,1-1-23,-1 0 0,0 0 11,1-1 0,-1 0-6,0 0 1,0 0-28,0 0 0,-1 0-1,1 0 1,0 0 33,0 1 0,1-1-34,1-7 1,1 0 11,2 6 0,0 0-17,1-6 0,1 0-254,1 5 0,0 4 254,-1 6 0,-1 1 5,-2-7 1,0 1 0,-1 8 0,0-1-1,-1-7 1,-1-1-6,1 1 0,0 1 5,1-1 1,-1-1-1,-1 2 1,0-2-6,-1 0 0,0 0 5,-2-2 1,0 1-12,-1 1 1,-1-1 10,0 0 1,-1 0-12,-1 0 1,1-1-98,-1 2 0,1-1 103,48 2 0,-49-1 0,0 0 0,48 4 22,0-3-22,0 0 0,-49-2 0,2 0 0,-1-1 0,0 1 22,49 1-11,-31 1 1,0 0-24,-17-1 1,-2 0 11,14 1 0,-2 0 12,19 0-1,-27-2 1,0 0-47,28 0 35,19 0 0,-34 1 23,-7 3 813,-2 1-836,-5 0 346,-4 2-334,-3-3 587,-2-2-599,0-1 264,-3-2-264,-1 0 0,-2 0 12,0 0-12,4 0 0,3 0 11,4 0-11,2 0 11,2 0 11,0 0-44,2-3 44,1 1-22,-4-4 0,1 1-22,-7 1 11,-2 0 11,-7 4 33,-7-3-10,-6 0 10,-7-1-21,-3 0 32,-4 1-10,-2 0 123,0-3-12,-1-4-33,0-7 112,-2-8-190,-1-9 78,-2-9-112,-1-8 0,-2-9 0,-7-12 22,-5-8-387,-6-15 381,9 45 1,-1 0-6,1-2 1,0-1 4,1 1 1,0 0 17,-10-41 56,2 6-57,4 33 1,-2 2-34,-9-27 0,8 28 0,-1 0 56,-10-21-34,-3-3 45,-1-3-44,-1-1 45,1-4-40,9 24 0,0-1 0,6 12 0,1 0-6,-7-14 0,1 0-22,-6-24 56,0 1 34,0 1-90,3-1 45,0-1-45,1-2 22,1 3 11,7 23 1,-1-1-22,-9-30-18,10 30 0,0 0 40,-9-27-34,-1-2 0,-3 0-22,-2 2 22,-3 7 5,9 18 1,-1 2 39,-14-7-45,14 10 0,0 1 11,-12-1 0,0-17 0,-3-1-11,-1 1 0,-2-1 11,-1 4 12,-2-1-23,17 24 0,-2-1-11,-17-26 11,20 27 0,1 1 11,-14-18-11,5-1 45,-2 2-34,2-4 0,0 1-11,10 17 0,-1-1 11,-19-30-458,16 27 0,-1 1 413,-18-26 51,23 39 0,1 0-139,-1 0 1,1 0 121,-1-1 0,1 0-22,-23-41-45,3 3 56,4 8-6,17 29 0,0 1-5,-15-19 329,-8-10-340,13 29 33,0 2 22,-2 2 23,-1 0-45,1 1 965,-13-39-954,13 41 264,-5-38-253,17 48-22,3-12 0,0 6 0,1 2 0,2 5-11,0 3-34,1 3-78,-10-6 100,4 5-10,-10-3 22,6 6-23,-2 3-11,-1 0 12,0 4-12,0 1-11,-11 1 22,10 4 23,-6 0-23,16 4 34,2-16 68,3 13-68,5-14-214,4 33-346,5-12-4964,2 9 5524,9-28 0,-6 9 0,5-8 0</inkml:trace>
  <inkml:trace contextRef="#ctx0" brushRef="#br0" timeOffset="1088">7339 6532 9420,'-2'-5'1076,"1"1"548,1 4-1288,-4-2-224,3 2-112,-3-1 0,4 6 56,0-1 90,0 47 44,0 3-156,0-3 0,0 3-163,1 0 0,-2 1 224,1 5 1,-2 1-68,-1 2 0,0 0 11,0-2 0,-1-3 51,-6 34-68,6-40 1,1-3 44,-4 10-67,3 7 22,1-32 1,0-17 44,3-8 23,-1-6-483,1-3-2072,-4-17-2442,-2-13 4907,-7-33 0,6 27 0,0-3 0</inkml:trace>
  <inkml:trace contextRef="#ctx0" brushRef="#br0" timeOffset="3240">7076 355 6462,'-18'-97'3081,"11"63"-2521,-14-60-426,17 88-100,-1 1 68,3 5 77,1 0 269,-1 0-370,0 0-33,-1 0-34,-2 0 68,-3 6 10,-8 8 90,-8 14-22,-7 15-45,-7 13 68,-6 10-12,-3 10-422,-3 5 326,23-38 1,0 1 5,0 1 1,0 0-51,-1 3 0,0 1 0,0 2 0,1 0-6,-1 3 1,1-1 5,-2 2 0,1 0-11,2-1-1,0-1-10,0 0 0,1-1-1,0-1 1,1 1-6,2 0 0,0 1 11,-1 1 0,1 0 6,1 3 0,0-1-17,0 1 0,1-1 16,-1 1 1,1-1 5,0 0 1,0 0-6,0-2 0,1 0-1,0 0 1,1 0 0,-1-1 0,1 0 5,2 0 1,1-2-12,0 0 0,1-1-11,1-2 0,0 1 0,-9 40-11,3-3-136,4-7 147,3-6 34,3-2-12,2-2-33,0 4 22,1 1-11,0 6 34,1 1-34,-1 4 22,-1 0-22,0 0 0,-3-5 12,0-6-12,-2-8 0,1-8 0,2-11 11,2-7-11,2-7 0,1-6 372,3 0-383,-1-4 96,2 2-85,0-5 0,0-1-34,0-2-56,0-4 46,0-3-57,0-6-22,0-3-90,0-1 269,7 5 45,3 1-57,12 8 12,9 4-33,12 4-23,9 3-11,13 1 11,8 0 56,13-1-918,11-5 878,-44-9 1,1-2 33,4 0 1,1-2-248,2 0 0,1-1 236,2-1 1,0-1-1,3-2 0,0 0-34,1-1 1,0 0-6,1 0 0,0 0 6,-1-1 0,0 1-336,-2 1 0,-1 0 358,-2-1 1,0 1-29,-4-1 0,0-1 5,-1 1 1,0 0 5,-2-1 0,1 0-11,0 0 0,1 0-190,1 0 0,-1 0 218,1 0 0,0 0-28,0 0 0,-1 0 0,-2-1 0,-1 0 11,0 0 1,-1-1 21,0 0 1,0-1 10,0 0 1,0-1-11,1-1 0,0 0-18,1 1 1,-1-1-6,-1-2 1,0 0-1,-1 1 0,0-1 23,45-7 559,-7 0-537,-8 3-44,-13 1 468,-15 3-480,-15 2 734,-12 0-711,-7 2 471,-3 1-483,-2 0 228,0 0-239,-2-1 23,1-2-12,3 0-11,2-1 22,2 0 12,-3 0-23,-2 1 11,-4-1 34,-2 1 79,-4 0 66,-1-1 12,-2 3 68,-2-5-158,0-3-33,-2-7-68,2-13-22,-2-9 0,-2-14 34,-7-10-34,-5-9 0,2 23 0,-2 0 0,-16-27 39,14 23 0,-1-1-665,-19-25 699,18 32 0,-1-1-73,1 1 0,0 1-127,-21-42 138,-1 3 135,-5 3-112,-2 0-352,-4-2 335,25 40 0,-1 0 22,-2-3 0,0 0-34,-1-4 1,0-1-6,-2-2 0,0 0 0,-1-3 0,1 0-276,-2 0 0,0 0 315,0-1 1,0 0 10,-1 2 0,0 0-22,0-2 0,0 0-11,0 1 0,0 0 11,-1-2 0,1 0-28,1-1 0,0 1 0,0-1 0,1 1-6,0-1 1,0 0 16,-1-1 0,1 0-34,1 0 1,-1 0 22,0-1 0,0 0-17,1 3 1,0 1 16,1 3 0,0 2 5,2 3 1,-1 2-6,2 3 0,0 2 11,-26-36 459,3 4-492,3 8 22,4 3 106,1 8-106,6 5 295,0 11-351,6 4 716,4 9-660,2 2 124,3 4-124,0 5-33,1 0 33,3 5-11,0 1-1,3 0-32,0 3 10,2 0 0,0 3-66,-2 1-124,-3 1-124,-10 1 68,-13 1 190,-10 1 90,-7 2 22,3 3-22,9 2-145,12-1-370,10-3-135,9-1-515,8-2-908,3 0-639,4 0 2712,11-5 0,-8 4 0,8-3 0</inkml:trace>
  <inkml:trace contextRef="#ctx0" brushRef="#br0" timeOffset="4282">10085 4124 9588,'0'-9'1322,"0"2"-952,0 7 392,0 0-560,25-49-23,-9 48-34,24-49-55,-14 56-23,4-13 23,-1 3-34,2 3 45,0 1-57,2 0-44,-2 0-11,0 0-34,-4 5-22,-3-11 0,-6 35-90,-2-16 157,-9 37-22,-2-4 33,-14 18-22,-14 13-426,-18 14 420,15-43 1,-3-1 4,1-2 1,-1-2 11,-26 35 56,12-18-44,10-16 21,12-14 23,9-15-56,7-6-89,4-6-102,1-1 628,2-2-202,11 0 168,9 1-77,16 2-170,6 0-122,6-1 89,0-2-100,-4 0-1,-3 0 45,-8 0-67,-7 0-190,-8 0-281,-9 0-257,-5 0-584,-5 0 1,-1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0.076"/>
    </inkml:context>
    <inkml:brush xml:id="br0">
      <inkml:brushProperty name="width" value="0.08571" units="cm"/>
      <inkml:brushProperty name="height" value="0.08571" units="cm"/>
      <inkml:brushProperty name="color" value="#00A0D7"/>
    </inkml:brush>
  </inkml:definitions>
  <inkml:trace contextRef="#ctx0" brushRef="#br0">700 217 8815,'13'-7'1131,"-3"2"-749,-10 5 715,0 0-794,0-3-112,0 2-90,0-2-79,-10 10 68,-11 15 55,-19 22-33,-15 23-385,22-22 1,0 1 283,-2 6 1,-2 1 21,1-7 1,0 2-1,0 13 1,0 0-29,3-16 1,1-1 0,1 9 0,1 0-6,-22 27 11,7-12-11,9-15 0,10-11 0,10-15-11,7-10-1,6-9-100,2-5 556,1-3-432,7 0 100,6 0-45,14 0 90,8 0-79,12 0 12,10 2-46,14 3 24,10 3-856,13 0 911,5 0-118,-46-6 1,0-1-86,0 1 0,0-1 97,-1-1 0,0 0 84,43 0-79,-8 0 12,-16-3 22,-13-1 0,-19-3 67,-14 1 157,-12 3 831,-8 1-820,-4 2 869,-1 0-869,0-4-190,-3-4-90,-7-12 11,-6-10-22,-9-17-11,-4-14 0,-5-19-511,16 35 0,0-3 505,0-4 1,0-1 4,0-1 1,1-1-115,1 2 0,1-1 126,1 5 0,0 1 0,-13-38-78,3 15-12,0 13 45,3 13 45,1 9 0,0 6 1073,3 4-1028,-1 2 223,2-1-268,0-11 0,1 26-34,0-19 1,2 30-46,3-12-335,4 7-393,4 1-1748,2 3 0,0 0 1</inkml:trace>
  <inkml:trace contextRef="#ctx0" brushRef="#br0" timeOffset="360">1683 794 10753,'0'74'377,"0"-1"1,-1-2-1,0-5-220,-1 21 0,-2-4 0,-1-8 22,2-13-90,-2-11-77,3-18 55,-1-10 11,3-12-78,0-6-1994,0-4-2454,5-20 4448,4-11 0,-2 4 0,1 1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4.944"/>
    </inkml:context>
    <inkml:brush xml:id="br0">
      <inkml:brushProperty name="width" value="0.08571" units="cm"/>
      <inkml:brushProperty name="height" value="0.08571" units="cm"/>
      <inkml:brushProperty name="color" value="#00A0D7"/>
    </inkml:brush>
  </inkml:definitions>
  <inkml:trace contextRef="#ctx0" brushRef="#br0">99 1 6921,'-16'5'986,"4"-1"-627,12-4 403,0 0-449,-12 4 68,9-3-134,-8 4 10,11-5 416,0 0-729,-1 4 45,-2 2-34,-3 7 45,-1 4-11,0-1-12,0 3-33,3-5 56,0 0-11,2-3 0,1 0-45,0-4-67,0 0 112,0-4 11,1 2 11,0-2 22,0-1 3374,0-1-3340,0-5 22,0 2-10,0-3 10,0 2-33,0 3-56,0-3 45,0 0-23,0-2 1,0-2-23,1 0 0,0-2-23,1 2 23,-2 1 0,2 3 90,-2 1-101,0 1 0,1-1-45,-1-2 22,3 0 12,-2 0-12,1 2 23,-1-17 11,-1 15 0,1-13 11,0 17-56,0 0-44,1 0 10,0 0 79,4 0 0,2 14 0,4-11-33,6 6 33,2-14 56,4-2-45,0 0 34,1 2-68,1 1 57,-1 1-34,4 0 45,2 1-34,6 0 34,5 2-34,2 0 45,4-1-45,3 1-11,-1-3 22,0 3 1,2-2-23,-3 2 0,1 0 0,-3 0 0,-3 0 33,-5 0-33,-5 2 23,-8-1-1,-8 1 23,-8 1-11,-6-3-34,-3 2-1659,-1-2 1,0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8.440"/>
    </inkml:context>
    <inkml:brush xml:id="br0">
      <inkml:brushProperty name="width" value="0.08571" units="cm"/>
      <inkml:brushProperty name="height" value="0.08571" units="cm"/>
      <inkml:brushProperty name="color" value="#E71224"/>
    </inkml:brush>
  </inkml:definitions>
  <inkml:trace contextRef="#ctx0" brushRef="#br0">19 656 11739,'-6'-28'1143,"0"4"-930,5 24 79,-1-2 100,1 2-347,0 0-741,-1 0 696,11 0 0,1 0 0,11 0 0,-2 0 0,3 0 0,3 0 0,2 0 0,0 0 0,2 0 12,-4 0-12,0 0 0,-2 0 0,3 0 22,1 0-22,1 0 0,-1 0-22,0 0 22,-2 0-23,-1 0 12,0 0-56,-3 0 67,-1 0 45,-2 0-45,-2 0-45,-1 0 45,0 0 0,-1 0-11,0 0-12,0 0 34,0 0-11,0 2 0,-1-2 0,-2 1 23,-1-1-46,-3 0 23,-1 0 0,-2 0 45,-3 2-11,1-2-1188,-2 3-2118,-3-3 3272,-21 2 0,15-2 0,-15 0 0</inkml:trace>
  <inkml:trace contextRef="#ctx0" brushRef="#br0" timeOffset="2421">3120 201 7650,'-5'0'2162,"2"0"214,3 0-2052,-7 0 35,6 0-57,-7 0-100,7 0-33,-1 0-80,0 0-66,0 0-23,-1 0-101,-2 0-34,-7 4 0,-12 14 113,-17 17-45,-17 27-234,22-22 0,-2 2 295,-4 8 1,-1 1-1,-1 3 1,-2 1-57,-2 1 0,0-1 51,1-1 0,0-1-6,1-2 0,-1-2 11,4-3 1,1-2-18,4-4 1,1-2 0,-26 28-34,2 2-56,23-28-78,4-1-57,23-26-156,6-5 257,4-5 67,-1-2-223,2-1 792,0 3-580,0-3-459,0 3 314,0-1 33,0-2 179,0 3 23,8 0 0,4 3 0,12 4 0,7-1 135,9 4-135,10-4 11,9 2 46,8-1 32,7-2 191,6-1-201,4-1 55,3 1-701,-2-1 579,-2 0 10,-3 1-85,-4-4 86,2 0 66,-6-3-66,1 0 33,-4 0 78,-2 0-89,-4 0-23,-6 0 12,-5 0 539,-8 0-540,-7 0 80,-9 0-102,-7 0 34,-7 0 22,-6 0 56,-2 0 46,-5 0 648,1 0-570,-1 0 10,0-4-145,1-6-44,0-6-23,-1-6 11,0-3 11,-1-4-67,0-6 0,0-7 0,-4-7 23,-2-9-12,-4-2-11,-2-5 11,0 0-11,-2 2 34,3 1-34,-2 6-11,2 5 55,-4-7-44,3 15 45,-4-6-34,4 13 1,-1-2-1,0-1 34,-7-22-45,6 16 22,-5-14-22,5 21 0,4 5 0,-1 3-11,2 5 11,1 3 33,0 4 12,1 1 34,1-2-46,0 7-10,-1-1 21,2 6-44,0 1 23,1 0-23,-2-2-23,0 2-55,-4-6 33,0 4 45,-4-3-33,2 3-12,-1 0 34,0 1-34,-1 3-45,3 2 68,-2-1-1,3 1-66,-1 1-23,5-1 0,-1 2 77,5 0 35,-1 0 0,1 0-2148,1-1 1,1-1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144"/>
    </inkml:context>
    <inkml:brush xml:id="br0">
      <inkml:brushProperty name="width" value="0.08571" units="cm"/>
      <inkml:brushProperty name="height" value="0.08571" units="cm"/>
      <inkml:brushProperty name="color" value="#00A0D7"/>
    </inkml:brush>
  </inkml:definitions>
  <inkml:trace contextRef="#ctx0" brushRef="#br0">706 35 10384,'8'1'526,"-2"1"-526,-6-2 616,0 0-347,0 5-168,-1 4 79,-13 13 122,-11 14-67,-21 19-100,-11 22-523,22-31 0,1 2 444,-2 7 0,0 2-39,-1 2 0,0 2-12,1 0 1,1 0-218,1-4 0,1-2 212,3-3 0,1-3 0,-20 32 0,9-17 0,11-14 23,8-15-46,8-11 46,5-9 842,5-6-865,2-5 502,1-2-737,0-1 235,5-1 145,7 0 90,15 0-111,14 0-34,17 0-34,14 0-11,15 0-362,11 0 328,-46-1 1,-1-2-12,1 0 0,0 0 5,-2-2 1,0 0 28,42-6 10,-7 2-32,-13-2 10,-13 1 0,-15-1 46,-16 3 122,-13 2 191,-10 3-146,-3 2 788,-2 1-822,0-3-100,-3-3-67,-3-10 44,-4-5-67,-2-11 12,-5-6-23,-2-12 0,-4-8 0,-4-11-34,-7-12-869,0-9 841,14 42 1,0 0 16,2-1 1,-1 0-54,-17-39 86,2 10 12,2 12-123,2 14 67,3 11-11,3 10 0,6 11 806,5 7-739,5 6-120,5 4-71,1 1-10,2-1-113,0 3-22,0-3 202,0 1-180,0-1-426,0-1-347,2-3-739,1 2 1826,0-2 0,-1 5 0,0-1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676"/>
    </inkml:context>
    <inkml:brush xml:id="br0">
      <inkml:brushProperty name="width" value="0.08571" units="cm"/>
      <inkml:brushProperty name="height" value="0.08571" units="cm"/>
      <inkml:brushProperty name="color" value="#00A0D7"/>
    </inkml:brush>
  </inkml:definitions>
  <inkml:trace contextRef="#ctx0" brushRef="#br0">0 6 11011,'13'-3'190,"-3"0"46,-10 3 21,0 0-32,80 13-24,-41 2-55,13-1 0,-2 2-1,-13 14-145,-4 4 0,-9 2 0,-8 5 11,-8 7 135,-8 7 0,-22 10-146,-15 5-146,-20 3-78,-7-5 224,6-9-12,12-13-10,15-13-157,17-13-202,9-8 381,13-4 616,14-3-258,18-1-190,18-2-56,9-1-55,0-1 179,-5 0-236,-10 0 0,-7 0-516,-7 0-773,-5 0-828,-3 0-1513,-8 0 3630,-6 0 0,-10 0 0,-4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36.620"/>
    </inkml:context>
    <inkml:brush xml:id="br0">
      <inkml:brushProperty name="width" value="0.08571" units="cm"/>
      <inkml:brushProperty name="height" value="0.08571" units="cm"/>
      <inkml:brushProperty name="color" value="#008C3A"/>
    </inkml:brush>
  </inkml:definitions>
  <inkml:trace contextRef="#ctx0" brushRef="#br0">1390 2452 6876,'-8'7'1367,"1"-1"-986,7-6 392,0 0 56,-5 1-436,4 0-135,-4 0-90,5-1 78,0 0-201,-2 1-45,0 1 22,-7 8 1,-3 2-23,-1 4 44,-10 9-32,9-6-12,-8 12 11,4-3-11,-2 5 33,-4 10 1,-1 3 67,-11 19-96,8-9 1,0 1-411,-10 21 416,1-12 6,11-4 0,-1 6-17,-9 4 0,1 1 0,6 1 0,0 1-1072,-5 2 1,2-4 1071,-5 11 22,0 1-280,-2 1 258,2 0 0,1-3 0,1-1 0,5-6-23,1-3 23,3-18 330,4 23-330,0-24 22,0 23-22,1-16 0,0-3 2219,0 0-2208,0 0-11,-13 30 0,10-22 0,-7 20 11,11-36 337,4-5-348,-2-4-22,-2 16 22,3-12 0,-2 17-34,4-14-11,1 5 1,-1 0 10,2 2 23,-1-1-34,4-7 23,-1-6-12,4-11-78,1-9-224,3-7 168,2-6 11,1 0 157,0-3 0,0 4 34,0 3-34,0 4-11,4 4 55,2 13-44,1-6 0,0 8-33,-1-13-57,-3-3 12,3-4-1,0-2-44,4-2 123,1-1 34,3 2-34,12 8 22,-5-5-22,9 5 23,-7-8 122,2-1-100,3-1 112,0-17 112,3 24-12,20-26-178,-8 26 66,15-17-89,-12 0 0,0 0-56,3 0 11,2 0-11,4 0 23,2 0 55,7-3-22,-12-3 1,2-2-57,37-8 11,-29 4 0,1-1-213,32-7 202,-45 10 0,0 1 33,48-10-33,-48 9 0,0-1 11,-1 0 1,1-1-12,0-1 0,0 0 11,-2 1 0,3-2-11,20-13 0,0 2-11,-17 18 0,-1 0 22,17-17 0,-1 2 0,24 17-11,-1-17 0,-2 6 0,-3 2-33,-3 5 33,-27 6 0,1 1 22,28-1-22,-29 3 0,-2 0 0,20 0 11,-1-3-11,0-2 0,-3-20 0,-2 27-11,-3-24 11,-4 29 11,19-19 23,-27 5-79,9-3 45,-33 3 236,-7 2-236,-6 1 23,-4 2-23,-3 1-23,1 1 23,-4 0 0,3 0 23,-4 0-12,-1 0-11,2 0 0,0 0 22,2 0-11,-2 0-11,1 0 56,1 0 34,-2 0 179,-1 0 212,-4 0-54,-2-2-147,0-6-168,0-10-34,0-13-22,-15-37-22,-1 6-1,-17-25-21,0 16-1,-5 2 134,0 2 12,-6 4-135,3 5 140,7 19 1,-1 0-51,-17-19-148,16 19 1,0 1 91,-14-15 100,1-5-122,0-5-12,-1-4 12,-4-7-12,-4-3-22,26 38 0,-1-2 0,-19-19 0,-2-2 0,12 14 0,0 0-780,-13-15 0,0 0 841,16 19 1,3 1-6,2 1 0,0 0-96,2 3 1,1 0 39,-26-32 89,7 4-67,17 25 1,2-1 22,-16-24-23,-9-14-22,18 23 0,3-1 0,-1-1 0,-1-5-33,1 1 33,1 1-11,2 5-12,-2-6 213,11 24-190,-1-3 1577,12 24-1554,2 3 168,1 2-180,-1 0 12,1 0-79,-10-14 45,3 3 22,-11-11-11,5 6 0,-3-3-11,-1 0 11,-1 0-23,1 0 12,2 5 22,4 1 0,-2 0-11,6 8-11,-1-4 11,6 11 56,3-2-56,0 1 0,1 3-22,2 1 11,0 3-68,2 0 113,-2-2-34,3 1 0,-1 3 22,1-1-22,0 4 0,0-1 0,1-1 0,-2 3-89,-2-4 44,1 0-34,0-1 57,2 1-34,-2 2-34,1 1-10,-1 1 10,2 0 34,0 0 11,1 0-33,0 0 33,1 0-79,-2 0-201,-2 0-44,-8 0 100,-4 12-168,-8 8-392,-4 19-2566,-17 46-56,11-12 3451,12-22 0,3-3 0,4-6 0,5-14 0</inkml:trace>
  <inkml:trace contextRef="#ctx0" brushRef="#br0" timeOffset="1112">2259 633 6719,'-3'83'961,"0"0"0,-1 0 0,2 20 0,3-10-860,4-40 0,2-7-585,13 24 507,6-3 243,6-4-266,3-6 90,3-7-45,3-6 184,3-21-94,4 23-91,5-29 80,6 21-102,5-24 34,5-8 45,3-3 90,3-12-158,0-8 12,-3-14-11,-5-8 44,-7-5-11,-6-1-22,-7-2 146,-5-3-68,-6-2 200,-3-6-166,-4-2 112,-1-35-202,-11 22 56,-4-24-22,-10 30 90,-3-16-57,-4 27 79,-4-25-45,-6 25-84,2 6 0,-1-3-50,-10-27 27,8 29 1,-1 2 5,-13-12 34,-2 5-45,-3 10 56,-4 5-90,1 9 1,-21-5-35,11 14-21,-19-2 10,12 18-33,-11 3-11,-10 11 67,-8 11-201,36-2 0,-1 2 206,-1 4 1,0 3-12,1 2 1,-3 1-12,-14 4 1,2 3 10,18 1 0,1 1-5,-8-4 0,3 0-213,1 30-336,15-16-527,13-6-22,10 2-135,12 0-2834,45 27 4078,-2-16 0,9-3 0,-24-30 0</inkml:trace>
  <inkml:trace contextRef="#ctx0" brushRef="#br0" timeOffset="1966">3266 2760 8378,'11'1'224,"-2"1"45,-15 69 101,3-26-197,0 7 1,-1 1-96,3 11 191,1 0-23,9 2-223,7 3 112,15-4 89,13-17-90,8 24-122,12-29 10,1 23-594,7-21 572,0-6 168,1-4-56,2-10-112,-4-6 89,-1-11-55,-2-4 134,1-10-67,-1-12-90,1-12 101,-5-16-90,-2-6 102,-7-4-35,-4-3-21,-6-3 22,-4-2 67,-7-5 78,-5-8 134,-9-3-178,-6-8-769,-8-6 656,-4 0-33,-2-6 376,-3 1-308,-7 0-1,-7 3 22,-6 9 169,-4 12-135,-1 17-90,-6 13-22,-7 13-112,-12 13 79,-17 9-23,-15 7-202,34 8 0,0 4 218,-2 2 1,-1 4 0,-2 6 0,0 5-17,1 3 0,2 3-17,-1 3 0,2 1 17,2 2 0,3 2-73,3 1 1,2 2-270,5-1 1,3 1-3,5-1 1,5 2-1058,-10 41-325,18 1-1131,10-4 2857,19-7 0,-9-33 0,10-14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42.701"/>
    </inkml:context>
    <inkml:brush xml:id="br0">
      <inkml:brushProperty name="width" value="0.08571" units="cm"/>
      <inkml:brushProperty name="height" value="0.08571" units="cm"/>
      <inkml:brushProperty name="color" value="#008C3A"/>
    </inkml:brush>
  </inkml:definitions>
  <inkml:trace contextRef="#ctx0" brushRef="#br0">794 1258 12904,'0'-13'987,"0"4"-741,0 9 247,0 0-516,-4 4 23,-6 9 0,-11 14 34,-12 20-12,-12 15-22,-9 13-227,24-33 0,-2 1 227,-1 1 0,-1 2 6,-2 0 0,1 2 10,-2-2 1,0 1-34,2-2 1,-1 1 60,3-5 1,0-1-45,-25 31 34,7-10-34,13-15 0,7-9-11,11-12-23,9-11-33,6-5 11,4-7-319,1-1 375,10 3 67,7 3-11,18 6 12,12 2-35,13 3-10,11-1 10,12 0-735,9-1 736,6-2-18,-46-7 1,-1 0-110,0 0 1,-1-1 92,46 5 34,-9 0 0,-12-3-34,-13-4 0,-11-1 11,-14-3-11,-9 0 56,-10 0 752,-8 0-796,-5 0 267,-3 0 607,-2 0-886,0-12 0,-7-8 22,-2-18-22,-10-12 0,-4-11 34,-5-14-34,-2-12-361,-1-6 361,16 46 0,0-1 68,-14-45-68,3 8 0,3 5 33,3 13 46,5 4 21,0 10-32,4 6 44,1 6-34,0 5-11,1 5-44,2 5 337,2 5-360,-1 8-11,3 2 22,0 7-11,1 0 0,1 3-56,0 1 56,1-3 23,0 2-23,0-1 22,0-15-22,0 12-11,0-12 0,0 17-2219,0 0 505,-2 0-2309,-3 0 4034,-6 19 0,6-15 0,-3 15 0</inkml:trace>
  <inkml:trace contextRef="#ctx0" brushRef="#br0" timeOffset="1118">2766 1512 9129,'5'-18'1826,"-1"4"-1076,-4 14 763,0 0-1053,0-4-90,0 3-68,0-3-336,0 4 34,-3 14 146,-7 12-34,-10 22-45,-14 17 23,-8 15-468,-6 7 411,23-39 1,0-1 78,-28 33-56,27-28 0,0 0-33,-24 22 22,6 14-1,8-25-32,7-16-24,8-10 12,9-13-11,5-10 0,4-8 456,3-5-2440,0-1 438,3 0-953,4-5 2510,4-7 0,-3 4 0,0-1 0</inkml:trace>
  <inkml:trace contextRef="#ctx0" brushRef="#br0" timeOffset="2215">3754 1593 9465,'6'0'1165,"-1"0"505,-5 0-1278,9 0-68,-5 0-144,6 0-169,-6-1 34,3 0-23,7-1 91,11-1-35,9-1-44,13-2-34,3 4 11,2-1-11,-3 3 0,-2 0 0,-6 2 0,-4 5 0,-6 3-78,-3 10 33,-7-1-34,0 6 56,-7 0 23,-1 3 0,-5 4 11,-3 4 1,-3 3 67,-2 6-79,-10 4 0,-9 3-46,-13 1 35,-11-2-67,-3-3 78,-4-7 0,0-20-34,2 20-22,5-28 34,4 24 44,8-20-44,11-5-57,8-4 34,8-2-33,3-4-303,1-1 381,5-1 224,7 0 11,15 2 23,16 1-78,16 2-79,14 1-79,9 0 1,7 1 33,1 0-45,-3-16 22,-9 30 57,-9-28-34,-15 30-22,-12-19 33,-15 0 11,-10-2 45,-10 1 0,-5-3-1117,-2 2 1,0-2 0</inkml:trace>
  <inkml:trace contextRef="#ctx0" brushRef="#br0" timeOffset="4824">5411 1991 11291,'0'7'1681,"0"-1"-1345,0-6 415,0 0-617,0 3-22,0-3 11,0 3-123,6-3 135,9 0-12,15 0-90,14 0 1,13 0-12,6 0 1,8 0-1,5 0 12,1 0-34,3 0 33,-5 0-9,-5 0-24,-10 0 22,-12 0 23,-8 0-23,-13 0 1,-10 0-12,-8 0 34,-6 0-1435,-2 0-1187,1 0-1984,5 0 4561,7-8 0,-5 6 0,1-7 0</inkml:trace>
  <inkml:trace contextRef="#ctx0" brushRef="#br0" timeOffset="6617">6991 953 8411,'0'4'2051,"0"-1"-729,0-3-1109,-2-10 56,-1-2 0,-6-10-68,1-1-66,-4-3 22,2 1-79,2-1-78,2 2-78,2-1 33,3 3 45,-1-2 56,2 4-11,0 0-90,0 0 22,0 0-89,0 0 101,4 1-11,3 2-45,7-2 33,4 3 34,1-1 0,1 3-56,0 3 45,-2 0 11,2 6 0,-2-1-11,3 3-12,2 1 23,1 1 34,3 1-1,1 0-33,3 0 0,4 0 45,3 7-34,3 0 12,4 6-23,1-18 45,2 25-23,-2-27 23,1 25-45,-3-18 45,-2 0 44,-2 0-44,-4-4 33,-3-7 23,-4-4-45,-4-8 12,-4-2-23,-5-5-45,0-7 45,-3-4-45,-3-5-23,-1-1 23,-4 3-22,1 3 11,-4 5 0,1 5 11,-3 4 0,0 5 11,0 7 0,0 2 0,0 5-11,0 2 0,0 1 11,0 2-11,0 2-706,0-1 639,2 2 33,0 3 23,5 5 11,0 3-11,6 8 11,0 1 0,6 5 0,-2 2 22,6 4-22,-2-1 0,3 3 0,0-1 23,0-3-23,2 1 0,3-3 89,3-1-10,9-2 21,7-1-88,7-1 21,10-1 1,4-2 33,5-1-67,1-3 11,-2-1 12,-4-19-23,-1 23 22,-5-21-11,1 26-11,-3-13 11,-2 2-11,-1 0-11,-3 1 0,-3 1 11,-4-3 0,-5 3 0,-7-5 0,-3 2 0,-5-16 11,0 27-11,-1-23-33,0 27 33,-2-13-56,-2 1-12,-4 2 1,0 2 67,-4 1 56,1 5-33,-2-2 33,0 3-23,-1-3 23,-2 1-45,-1-3 12,-3-5-23,-1-4 11,-2-5 11,-3-1-22,0-3-4840,-1-1 4840,-10-1 0,8 0 0,-8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3.351"/>
    </inkml:context>
    <inkml:brush xml:id="br0">
      <inkml:brushProperty name="width" value="0.08571" units="cm"/>
      <inkml:brushProperty name="height" value="0.08571" units="cm"/>
      <inkml:brushProperty name="color" value="#008C3A"/>
    </inkml:brush>
  </inkml:definitions>
  <inkml:trace contextRef="#ctx0" brushRef="#br0">1 1650 9733,'0'-65'1222,"0"9"-987,0 34-145,0 2 11,2 1-12,3-1-44,2-2 78,3 0-67,1-4 0,3 0-11,3-2-45,2-2 0,2 3 0,0-1-11,2 3 22,2 1-33,0 1-1,5 1 1,3 0-1,3 0 46,6 0-12,3-3-11,6 1 0,3-1-34,5 3 23,-1 4-11,4 5-1,-1 4 23,1 6 0,1 1 12,0 2-12,3 0 0,-4 0-12,3 0 1,-6 0-34,0 0 45,-2 2 0,1 3 23,0 4 10,2 3-33,2-1 12,2-1-12,2-5 11,1-2 22,-1-3-10,0 0-23,-2 0 0,0-2 0,0-4 11,1-5 34,-1-5-23,-1-5-11,-2-2-11,-2-2 0,-5-1 0,-2-1-22,-7-1 22,-1-3 0,-6-1-11,-3-3-45,-4-1 33,-4 2-100,-4-2 45,-5 0-101,-3-2-1,-2-3 35,0-2-46,-1-2 113,1 0-124,4 0-224,0-1 168,2-2 146,0-1 101,-3 1 11,-1 6 0,-5 7 34,-3 12-34,-4 9 22,-2 8 101,-1 4 57,0 2-203,-5 2 23,0 4 0,-3 4 34,2 3 11,1 3 89,2 0-66,-1 3 44,1 0-34,1 0-44,0-2 78,0 2-34,1-2-66,-1 2-12,2-16 11,0 30 0,0-22-11,0 32 67,5-13-33,3 2-1,7 1 1,2-2 22,6-1 90,0 0-57,3-3-55,4-2 11,4-2-23,4-1 34,7-1-56,8 0 34,9-3 167,13 2-145,5-4 34,4 1-68,-1-1-11,-3-2 35,-1 0-35,-3-3 11,1 0 12,-3-2-23,-3-1 0,-10 0-11,-7-1-33,-12 3-1,-7 0 34,-10 2 0,-4 0 11,-4 1-11,-3 3-33,-1-1 22,-1 3 11,0 3 0,2 4 0,-2 4 0,3 4-46,-1 0 46,0 1 11,-1 4 46,-1 0-12,0 1 0,-2-1-45,-1-4 0,0-4 56,-2-3-34,0-6 12,-4-3-23,2-4 34,-3-6-45,1-1-45,-2-5-123,-1 1-531,0-3 1,0 0-1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7.974"/>
    </inkml:context>
    <inkml:brush xml:id="br0">
      <inkml:brushProperty name="width" value="0.08571" units="cm"/>
      <inkml:brushProperty name="height" value="0.08571" units="cm"/>
      <inkml:brushProperty name="color" value="#008C3A"/>
    </inkml:brush>
  </inkml:definitions>
  <inkml:trace contextRef="#ctx0" brushRef="#br0">105 66 7067,'0'-5'1691,"0"1"-682,0 4-886,-7-27 23,4 35-23,-8-32 11,8 37-43,-1-14 21,1-3 11,0 3 0,-1-2-33,1 1-34,-2-1 22,-1 0-11,0 1-22,-1-1-11,2 3-34,-2-1 0,1 1 33,-1-2-21,1 2 32,3-2-21,-1 2 22,4 0 111,-1 0-156,6 0 101,5 0 34,11 0-12,10 6-112,9 1 68,8 7-34,5 0-34,3-1 34,0-1-23,-4-4-11,-7-1 12,-9-3-1,-7-1 23,-10-1 11,-6 1-45,-6-3-11,-4 3 0,-2-1 11,-1-1-11,0 1-67,0-1 45,0 1-45,0 4 22,0 3 45,0 8 67,0 11 168,0 12 56,-4 16-111,-9 9-46,-8 13-33,-10 1 123,-2 1-163,9-26 1,-1-1 51,-9 22-113,-6-4 0,23-17-11,6-38-1,7 19 12,1-26 0,3-5-33,0-1-3363,0-2 124,6 0 3272,4-9 0,-2 6 0,-1-7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8.396"/>
    </inkml:context>
    <inkml:brush xml:id="br0">
      <inkml:brushProperty name="width" value="0.08571" units="cm"/>
      <inkml:brushProperty name="height" value="0.08571" units="cm"/>
      <inkml:brushProperty name="color" value="#008C3A"/>
    </inkml:brush>
  </inkml:definitions>
  <inkml:trace contextRef="#ctx0" brushRef="#br0">0 10 9935,'0'-5'897,"0"0"660,0 5-1232,87 0 22,-32 2-207,10 0 0,2 2 40,12 3-146,-1 5 11,-3-2 44,-9 0-55,-8-2-1,-10-1-21,-10-4-1,-11-2-11,-10-1-34,-9 0-324,-5 2-405,-3-2-458,-4 1-695,-8-1-740,-9 0 2656,-7 0 0,10 0 0,5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8.693"/>
    </inkml:context>
    <inkml:brush xml:id="br0">
      <inkml:brushProperty name="width" value="0.08571" units="cm"/>
      <inkml:brushProperty name="height" value="0.08571" units="cm"/>
      <inkml:brushProperty name="color" value="#008C3A"/>
    </inkml:brush>
  </inkml:definitions>
  <inkml:trace contextRef="#ctx0" brushRef="#br0">200 25 7997,'-4'-13'952,"0"1"-280,4 12 259,0 0-405,-23 105 146,7-41-932,-2 11 0,-1 1 406,-8 3-90,5-5 211,0-13-233,8-8-34,3-12-11,2-7-23,4-9-403,2-6 410,0-5-1038,3-6-638,0-2-1019,0-4 2722,4-1 0,-3-1 0,3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9.255"/>
    </inkml:context>
    <inkml:brush xml:id="br0">
      <inkml:brushProperty name="width" value="0.08571" units="cm"/>
      <inkml:brushProperty name="height" value="0.08571" units="cm"/>
      <inkml:brushProperty name="color" value="#008C3A"/>
    </inkml:brush>
  </inkml:definitions>
  <inkml:trace contextRef="#ctx0" brushRef="#br0">503 1 10955,'-36'58'586,"1"-1"1,0-2-1,2-4-205,-15 12-101,-2 5-123,1 3-540,2 6 416,3 0-22,7 0 1,5-3-24,8-5 182,7-6-215,7-8 64,6-8-288,3-8-34,8-8 135,10-7 397,14-10-442,11-7-56,7-5 113,5-9 122,2-12 34,-5-10 34,-5-15 33,-8-4-56,-10-6-11,-13-2 0,-9 2 90,-12 5 10,-13 7 1,-16 10 11,-12 10 101,-8 12-191,1 5-22,3 12-134,5 9-863,9 7-1020,8 7-616,13-4 2633,7-3 0,7-10 0,2-7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2.691"/>
    </inkml:context>
    <inkml:brush xml:id="br0">
      <inkml:brushProperty name="width" value="0.08571" units="cm"/>
      <inkml:brushProperty name="height" value="0.08571" units="cm"/>
      <inkml:brushProperty name="color" value="#008C3A"/>
    </inkml:brush>
  </inkml:definitions>
  <inkml:trace contextRef="#ctx0" brushRef="#br0">0 990 9274,'0'-50'655,"0"-1"1,0-34-286,0 71-213,0-10-23,0 5-78,3-14 0,1-3-33,5 3-23,3-1 0,4-1 0,6-1 33,0-2-33,3 3 0,-2 4-11,-3 6 11,-1 6-56,-2-12 34,0 32 22,0-22 0,2 29-23,3-15 12,2 2-11,1 2-23,2 2 34,1 1 22,2 0-22,2 0 11,16-2-12,-9 26 12,13-10 56,-12 22-44,3-14-12,2 1 11,19 11-11,-17-8 78,16 3 1,-24-15 33,3-7 0,1-3-101,1-3 11,1-1-11,1 0 68,2-3-11,27-20-46,-17-1-22,17-17-57,-27 5-21,-7-16 11,-5 26 56,-6-22-1,-6 30 57,-2-21 45,-11 13-90,0 0 0,-7 10-34,0 2 23,3-3-23,3-2-10,3-1 21,6-4 1,1 2-45,9-6 11,-10 12 56,1-1-12,-13 12 12,-3 2-33,-2 2-662,-2 1 695,2 0 68,0 5-46,5 3 12,-3 11 22,5 2 11,-3 7-11,2 3 45,-1 1-79,1 4 12,2-6-1,3 1-22,2-1 68,6-2-34,3 3-45,7-4 56,5 1 0,7-4 33,7-4-44,7-4-45,7-4 45,7-7-23,4 1-11,2-6 28,-19 1 1,0 0-74,31-1-104,-30 0 0,-1 0 138,21 0 11,-1 0-11,-7 1-56,-5 5 45,-8 3-1,8 13-44,-24-4 12,4 10-35,-25-6 367,-3 5-299,-1 3 11,-2 1 0,1 7 56,-2 1 22,0-12 23,5 34-67,-5-29-1,3 32 91,-9-26-79,-2 2 11,-4-6-11,0-4-34,-1-4-56,2-7-157,-1-7-336,1-5-246,-2-7 268,0 0 1,-1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52.421"/>
    </inkml:context>
    <inkml:brush xml:id="br0">
      <inkml:brushProperty name="width" value="0.08571" units="cm"/>
      <inkml:brushProperty name="height" value="0.08571" units="cm"/>
      <inkml:brushProperty name="color" value="#E71224"/>
    </inkml:brush>
  </inkml:definitions>
  <inkml:trace contextRef="#ctx0" brushRef="#br0">477 592 8826,'16'-54'790,"0"-1"0,10-37-353,-23 53-56,-2 4-79,-1 1 91,0 1-225,0 3-90,-5 0-78,-5 2-33,-8-1-1,-7 0-67,-5 1 79,-6 3-1,-5-9-10,-4 34-91,-4-16 79,0 30-56,1-10-33,6 10 67,5 7-23,7 10 68,6 2-12,8 3-67,2 2 45,5 0 23,2 2-79,4-2 45,2 0-23,1-5-11,6-3 101,6-5 34,8-3 67,7-4-90,4 0 56,22-4-45,-11-4-22,15-5-11,-21-3 78,11-2 1,-17 0-12,7-2 0,-20-3-23,-3-2 12,-5-3 0,-4 5-45,-3 3 33,-1 0-156,-1 2 11,1-2 56,1 2 34,3 0 22,-1 0-11,3 0 11,-3 0 0,1 0-12,-2 0-10,-1 0 44,0 0-44,-2 0 44,3 0-22,-2 0 12,2 0-1,0 0 0,-1 0 0,0 0-123,-2 0 112,0 5 11,-6 8 135,-7 15-23,-10 14 112,-5 14-89,-7 6 22,-3 8-2218,-4 4 1303,4 3 0,-8 16 0,8-16 747,1-4 0,0 2 0,-4 11 0,21-45 0,26-53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4.439"/>
    </inkml:context>
    <inkml:brush xml:id="br0">
      <inkml:brushProperty name="width" value="0.08571" units="cm"/>
      <inkml:brushProperty name="height" value="0.08571" units="cm"/>
      <inkml:brushProperty name="color" value="#008C3A"/>
    </inkml:brush>
  </inkml:definitions>
  <inkml:trace contextRef="#ctx0" brushRef="#br0">1 151 12692,'3'-21'695,"-1"4"-695,0 17-57,3-2 23,5-3 23,8-5-34,10-2 23,12-4 22,11 0 0,11-1-11,7 3-12,5 3-55,-2 4 56,-4 5-34,-10 2-34,-11 2-56,-11 9-10,-10 4 77,-9 8 79,-8 5 34,-5 5-12,-2 9 1,-14 7-23,-11 6-79,-18 5 34,-14-2-11,-5-1 56,-1-10 0,7-9 56,11-12 12,12-9-68,13-7-68,9-6-144,6-2-517,3-2 751,7 0 46,5 1-1,14 3-56,11 7 34,7 5-45,4 8 0,0 0-11,-5 3-12,-7-1-22,-7 0 12,-10 1 33,-5 0 22,-8 2 136,-2 3 43,-4 1 135,-5 4-78,-9 0-23,-8 0-11,-10-2-190,-5-7 134,-4-2-22,-5-6-45,-3-5-45,-1-7-11,0-4-45,4-4-315,4 0-54,8-6-46,6-3-560,10-3-414,8 2-1233,6 2 2622,15-1 0,-8 3 0,9 1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5.009"/>
    </inkml:context>
    <inkml:brush xml:id="br0">
      <inkml:brushProperty name="width" value="0.08571" units="cm"/>
      <inkml:brushProperty name="height" value="0.08571" units="cm"/>
      <inkml:brushProperty name="color" value="#008C3A"/>
    </inkml:brush>
  </inkml:definitions>
  <inkml:trace contextRef="#ctx0" brushRef="#br0">1 1 9297,'5'0'-314,"-2"0"908,-3 0-214,55 61 248,-16-11-438,4 3 1,2 5-290,-14-15 0,-3 0 200,2 4 0,0-1-68,-1 0 1,0-1-17,-2-1 0,-2-1 5,22 37 12,-10-12 186,-5-11-209,-11-13 0,-3-12 23,-6-12-34,-5-9-45,-3-7 68,-3-2-953,-1-2-1703,0-13 2633,0-15 0,0 9 0,0-6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5.249"/>
    </inkml:context>
    <inkml:brush xml:id="br0">
      <inkml:brushProperty name="width" value="0.08571" units="cm"/>
      <inkml:brushProperty name="height" value="0.08571" units="cm"/>
      <inkml:brushProperty name="color" value="#008C3A"/>
    </inkml:brush>
  </inkml:definitions>
  <inkml:trace contextRef="#ctx0" brushRef="#br0">531 10 9801,'0'-5'336,"0"0"1042,0 5-795,-42 74-101,6-9-717,-1 1 1,-1 6 374,7-15 0,2 0-101,1 1 1,-1 0-23,1-2 0,0-1-17,3-7 0,2-1-359,-18 33-129,6-17-711,10-16-437,5-13-829,6-16 2465,2-8 0,6-9 0,3-1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5.503"/>
    </inkml:context>
    <inkml:brush xml:id="br0">
      <inkml:brushProperty name="width" value="0.08571" units="cm"/>
      <inkml:brushProperty name="height" value="0.08571" units="cm"/>
      <inkml:brushProperty name="color" value="#008C3A"/>
    </inkml:brush>
  </inkml:definitions>
  <inkml:trace contextRef="#ctx0" brushRef="#br0">0 0 11896,'84'2'99,"-1"1"1,1-1-1,-1 0 1,0 0 0,1 1-1,34-1 1,6-1 0,-21 2-1,-49 1-737,-49-2-550,-4-1-750,-1 0-1244,-7-1 3182,-8 0 0,5 0 0,-3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6.433"/>
    </inkml:context>
    <inkml:brush xml:id="br0">
      <inkml:brushProperty name="width" value="0.08571" units="cm"/>
      <inkml:brushProperty name="height" value="0.08571" units="cm"/>
      <inkml:brushProperty name="color" value="#008C3A"/>
    </inkml:brush>
  </inkml:definitions>
  <inkml:trace contextRef="#ctx0" brushRef="#br0">122 10 9677,'0'-5'572,"0"1"224,0 4-192,-5 80-121,-2-18-136,0 6 0,0 4-676,-1-20 0,-1-2 474,0 3 1,1-1-34,-11 46-30,5-12 41,3-13-104,2-16 4,5-12-12,1-16-22,2-9 719,1-12-1033,0-4-3068,0-4 3393,0-11 0,0 8 0,0-8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7.063"/>
    </inkml:context>
    <inkml:brush xml:id="br0">
      <inkml:brushProperty name="width" value="0.08571" units="cm"/>
      <inkml:brushProperty name="height" value="0.08571" units="cm"/>
      <inkml:brushProperty name="color" value="#008C3A"/>
    </inkml:brush>
  </inkml:definitions>
  <inkml:trace contextRef="#ctx0" brushRef="#br0">494 1 10058,'0'7'852,"0"-2"-247,0-5 157,-55 92-224,13-26-1002,-1 7 1,-3 3 765,14-24 0,3-3-179,0 2 1,1 0 23,1-2 0,2 0-102,-18 37-34,8-12 45,10-19-56,7-16 0,8-14-268,4-13-214,5-6 729,1-4-1521,0-2 1,0 0-1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7.573"/>
    </inkml:context>
    <inkml:brush xml:id="br0">
      <inkml:brushProperty name="width" value="0.08571" units="cm"/>
      <inkml:brushProperty name="height" value="0.08571" units="cm"/>
      <inkml:brushProperty name="color" value="#008C3A"/>
    </inkml:brush>
  </inkml:definitions>
  <inkml:trace contextRef="#ctx0" brushRef="#br0">0 29 10955,'16'-7'1210,"-4"1"-986,72-1 157,-36 6-236,9-4 1,1 3 134,-2 9-111,-7 5-169,-8 8-67,-11 6 56,-10 2 11,-12 10 89,-12 11-33,-23 13-11,-17 12-176,14-35 1,-4-1 175,-31 35-11,7-10-1,11-13-33,17-16-123,14-9-180,9-11 303,11-6 269,18-5 90,20-2-225,26-1-134,16 0-123,8 0-695,0-4-887,-5 2-671,-10-3 2376,-11 4 0,-29 1 0,-12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8.015"/>
    </inkml:context>
    <inkml:brush xml:id="br0">
      <inkml:brushProperty name="width" value="0.08571" units="cm"/>
      <inkml:brushProperty name="height" value="0.08571" units="cm"/>
      <inkml:brushProperty name="color" value="#008C3A"/>
    </inkml:brush>
  </inkml:definitions>
  <inkml:trace contextRef="#ctx0" brushRef="#br0">6 0 12053,'-3'0'247,"1"0"111,2 0-134,80 2-168,-32 1 17,8-1 0,1 1 5,2 3-78,-6-1-179,-5 1-672,-10-2-729,-3-1-1502,-5-2 3082,0-1 0,-14 0 0,-2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8.541"/>
    </inkml:context>
    <inkml:brush xml:id="br0">
      <inkml:brushProperty name="width" value="0.08571" units="cm"/>
      <inkml:brushProperty name="height" value="0.08571" units="cm"/>
      <inkml:brushProperty name="color" value="#008C3A"/>
    </inkml:brush>
  </inkml:definitions>
  <inkml:trace contextRef="#ctx0" brushRef="#br0">0 0 11627,'59'11'157,"0"0"0,-5-2 0,-5 0-45,3 0 112,-7-1-90,-10 0-33,-9-1-101,-12 1-11,-4 1 11,-7 8 280,-2 8 67,-1 16-77,-6 17-1,-11 17-443,-13 18 258,10-42 0,0 2-479,-2 2 0,0 1 429,1 0 0,1 0-29,0-1 1,2-2-75,2-2 0,0-3 69,-10 37 0,6-16-146,6-17-425,4-15-123,6-12-886,0-9 176,4-7 1404,-2-6 0,2-1 0,0-2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8.923"/>
    </inkml:context>
    <inkml:brush xml:id="br0">
      <inkml:brushProperty name="width" value="0.08571" units="cm"/>
      <inkml:brushProperty name="height" value="0.08571" units="cm"/>
      <inkml:brushProperty name="color" value="#008C3A"/>
    </inkml:brush>
  </inkml:definitions>
  <inkml:trace contextRef="#ctx0" brushRef="#br0">0 7 11964,'78'-2'112,"1"0"0,-5 0 0,-4 1 123,22 1-1404,0 4 1236,-6 2-22,-9 3 435,-15-2-480,-18 0 225,-16-5-258,-15 1-639,-7-3-3665,-5 0 4514,-14 0 1,10 0 0,-9 0-1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09.529"/>
    </inkml:context>
    <inkml:brush xml:id="br0">
      <inkml:brushProperty name="width" value="0.08571" units="cm"/>
      <inkml:brushProperty name="height" value="0.08571" units="cm"/>
      <inkml:brushProperty name="color" value="#00A0D7"/>
    </inkml:brush>
  </inkml:definitions>
  <inkml:trace contextRef="#ctx0" brushRef="#br0">297 324 6977,'-3'-12'2140,"0"2"-1703,3 10 1356,0 0-1524,-15-15-22,10 11-180,-10-12-33,12 16-34,3 0-34,-3 0 0,2 0-22,-1 0 0,-2 0 0,0 0-56,-6 5 67,-5 14-11,-8 16 45,-3 20-3404,-3 13 3404,2 3-22,3 2-1,4-3-11,5-3 12,5-6-23,3-3 11,4-6-67,2 23-23,3-17 3505,11 19-3426,9-22-11,15 0 67,8-5-11,6-3 11,6-6-12,1-7 12,0-7-33,-1-8 33,0-9 112,23-6-112,-20-4 89,18-9-55,-27-5 11,4-12-45,-1-6 0,-14 2 0,0-2 67,18-20-50,-21 15 0,-2-1 83,8-18 68,-5-2-33,-4 1-102,-7-1 147,-7 3-90,-5 0 78,-7 2 56,-2-21-11,-3 18-135,-3-13-33,-6 19-45,-5 1 0,-8-7 0,-5 1 0,-4 0-11,-9-14-12,5 24 1,-5-10-12,10 27 68,-1 2-79,1 6 23,-5 1 22,-2 3 22,-5 2-22,-6 3 0,-2 0-22,-1 5 10,-19 1-55,17 4 67,-16 4-67,18 8 22,-2 9 45,-2 13-45,-26 30 12,21-10-1,20-16 1,1 1-270,-6 19 258,5 0-11,6-2 23,4-4-23,6-7-68,4-3-100,5-8-1166,2 6 79,5-8-537,1 5 1848,4-9 0,0-12 0,0-3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9.178"/>
    </inkml:context>
    <inkml:brush xml:id="br0">
      <inkml:brushProperty name="width" value="0.08571" units="cm"/>
      <inkml:brushProperty name="height" value="0.08571" units="cm"/>
      <inkml:brushProperty name="color" value="#008C3A"/>
    </inkml:brush>
  </inkml:definitions>
  <inkml:trace contextRef="#ctx0" brushRef="#br0">175 1 11157,'-12'72'205,"0"0"0,0-5 1,-1-4-15,-10 17-124,-1-6-45,4-9-22,1-11-78,6-11-550,1-10-302,6-11-616,0-7-706,5-7 2252,0-3 0,1-4 0,0-1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9.628"/>
    </inkml:context>
    <inkml:brush xml:id="br0">
      <inkml:brushProperty name="width" value="0.08571" units="cm"/>
      <inkml:brushProperty name="height" value="0.08571" units="cm"/>
      <inkml:brushProperty name="color" value="#008C3A"/>
    </inkml:brush>
  </inkml:definitions>
  <inkml:trace contextRef="#ctx0" brushRef="#br0">429 4 10473,'3'-2'885,"0"1"157,-3 1-515,-70 100-45,23-29-882,-4 7 0,-2 5 495,23-30 1,2-2-68,2 1 0,3 0-28,3-5 0,4 0 244,-6 38-323,12-13-178,9-11-326,19-13 124,10-10 190,23-16 123,10-10 146,6-13 45,2-17 33,-5-11 46,-9-17 245,-15-7 892,-19-5-1058,-11-2-2,-27 3-66,-18 8 10,-26 14 12,-17 16-157,-6 11-101,6 14-1591,10 10-1490,18 9 3182,19 5 0,16-11 0,10-8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8.440"/>
    </inkml:context>
    <inkml:brush xml:id="br0">
      <inkml:brushProperty name="width" value="0.08571" units="cm"/>
      <inkml:brushProperty name="height" value="0.08571" units="cm"/>
      <inkml:brushProperty name="color" value="#E71224"/>
    </inkml:brush>
  </inkml:definitions>
  <inkml:trace contextRef="#ctx0" brushRef="#br0">19 656 11739,'-6'-28'1143,"0"4"-930,5 24 79,-1-2 100,1 2-347,0 0-741,-1 0 696,11 0 0,1 0 0,11 0 0,-2 0 0,3 0 0,3 0 0,2 0 0,0 0 0,2 0 12,-4 0-12,0 0 0,-2 0 0,3 0 22,1 0-22,1 0 0,-1 0-22,0 0 22,-2 0-23,-1 0 12,0 0-56,-3 0 67,-1 0 45,-2 0-45,-2 0-45,-1 0 45,0 0 0,-1 0-11,0 0-12,0 0 34,0 0-11,0 2 0,-1-2 0,-2 1 23,-1-1-46,-3 0 23,-1 0 0,-2 0 45,-3 2-11,1-2-1188,-2 3-2118,-3-3 3272,-21 2 0,15-2 0,-15 0 0</inkml:trace>
  <inkml:trace contextRef="#ctx0" brushRef="#br0" timeOffset="2421">3120 201 7650,'-5'0'2162,"2"0"214,3 0-2052,-7 0 35,6 0-57,-7 0-100,7 0-33,-1 0-80,0 0-66,0 0-23,-1 0-101,-2 0-34,-7 4 0,-12 14 113,-17 17-45,-17 27-234,22-22 0,-2 2 295,-4 8 1,-1 1-1,-1 3 1,-2 1-57,-2 1 0,0-1 51,1-1 0,0-1-6,1-2 0,-1-2 11,4-3 1,1-2-18,4-4 1,1-2 0,-26 28-34,2 2-56,23-28-78,4-1-57,23-26-156,6-5 257,4-5 67,-1-2-223,2-1 792,0 3-580,0-3-459,0 3 314,0-1 33,0-2 179,0 3 23,8 0 0,4 3 0,12 4 0,7-1 135,9 4-135,10-4 11,9 2 46,8-1 32,7-2 191,6-1-201,4-1 55,3 1-701,-2-1 579,-2 0 10,-3 1-85,-4-4 86,2 0 66,-6-3-66,1 0 33,-4 0 78,-2 0-89,-4 0-23,-6 0 12,-5 0 539,-8 0-540,-7 0 80,-9 0-102,-7 0 34,-7 0 22,-6 0 56,-2 0 46,-5 0 648,1 0-570,-1 0 10,0-4-145,1-6-44,0-6-23,-1-6 11,0-3 11,-1-4-67,0-6 0,0-7 0,-4-7 23,-2-9-12,-4-2-11,-2-5 11,0 0-11,-2 2 34,3 1-34,-2 6-11,2 5 55,-4-7-44,3 15 45,-4-6-34,4 13 1,-1-2-1,0-1 34,-7-22-45,6 16 22,-5-14-22,5 21 0,4 5 0,-1 3-11,2 5 11,1 3 33,0 4 12,1 1 34,1-2-46,0 7-10,-1-1 21,2 6-44,0 1 23,1 0-23,-2-2-23,0 2-55,-4-6 33,0 4 45,-4-3-33,2 3-12,-1 0 34,0 1-34,-1 3-45,3 2 68,-2-1-1,3 1-66,-1 1-23,5-1 0,-1 2 77,5 0 35,-1 0 0,1 0-2148,1-1 1,1-1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13.696"/>
    </inkml:context>
    <inkml:brush xml:id="br0">
      <inkml:brushProperty name="width" value="0.08571" units="cm"/>
      <inkml:brushProperty name="height" value="0.08571" units="cm"/>
      <inkml:brushProperty name="color" value="#00A0D7"/>
    </inkml:brush>
  </inkml:definitions>
  <inkml:trace contextRef="#ctx0" brushRef="#br0">2320 176 6630,'-3'5'1602,"0"-1"-358,3-4-942,-2 3-44,0-1-113,-1 3-77,-1-2-68,0 3 0,-4 2 22,-5 4 23,-3 7-33,-5 3-1,-2 9 34,-6 5 22,-1 5-56,-5 7 12,-2 1-12,-2 8-11,-2 1 22,0 4-22,1 1-22,4 3 22,2-3 22,1 1-22,2-1 0,0 1 11,0 0-11,0 4 0,-1 4-636,-2 5 636,-1 7 0,-3 2 0,9-25 0,-1 1 11,7-15 0,-1-1-11,-8 14 0,0 0 0,-13 22 0,10-20 0,0 1 0,8-15 0,1 1-256,-10 16 0,0-1 256,12-17 0,0-3 0,0 1 0,0-1 22,-22 41-321,4-3 299,1-4 0,5-4 0,0 1 0,2-3 0,1 2 0,12-26 0,0 1 0,-10 25 11,-9 18-11,13-29 0,-1 1 559,-1-15-542,8 6 0,-1 2-17,-12 10 5,12-5 1,1 1-436,-12 14 430,2 4 0,-2-4 313,1 2-325,0-3 12,0 0 0,0 5 12,-1-4-12,1 4-6,11-27 0,1-1 6,-7 22-22,-4 17 11,16-44 327,2-3-316,2-5-34,0 11 12,4-13 483,-2 8-484,5-18 163,1-2-173,1-2-12,1-1 22,0-2-33,1-2 45,-1-5-12,0 0 1,0-6 22,1 1 0,0 0 0,0 2 0,0 6 0,0 2 0,0 3 0,0-1 0,0-2-23,0-2-55,0-7 0,0-1-1,0-6 12,0 1 33,0 1 1,0-14 33,0 28 0,4-23 22,2 31 12,8-10-90,-3-5 45,3 5-12,-5-9-10,2 1 21,-1-3 12,2 2 79,1 0-79,12 5 22,-3 1-11,8 3-11,-5-2-11,1-2 0,1 1 0,2-3 11,-2 0-34,3-3 34,-1 1 67,15 0 23,-9 1-45,14 0-34,-12-1 34,3-4 33,2-15 34,0 25-45,4-24 113,20 27-68,-14-17-56,16-1-22,-19 0 22,1 0-56,-1 0 11,0 0 68,-1 0-46,-1 0-33,-2 0 45,16 0-45,-16 0 11,11 0-11,-20 0 23,-1 0-1,-3 0 0,2 0-10,-1 0 10,16 2-22,-12-2 0,13 3 56,-13-3 0,1 2-56,3-1 34,0-1-34,3 3 0,-2-3 0,2 2-23,20-2 23,-15 0 0,17 0 56,-18 0 0,4 0-56,3 0 0,35 0 11,-19 0-11,24 0 0,-26 0 0,-2 0 0,0 0 0,-2 3 0,-1 0 0,-1 5 0,0 0-11,2 1 11,4 1 11,-17-3 1,1 0-12,29 6 0,-29-6 0,0 1 0,19 6-12,-4-19 12,-2 31 12,24-21-12,-24 23-12,19-13 12,-30-7 23,-2 1-23,-3-2 11,-2 2 23,-3-3-34,-2 3 0,-4-1 0,-4 2 0,-2-2 22,12 5-22,-15-7 0,12 7 0,-15-8 11,2 3 0,2-3-44,19 2-1,-8-3 34,16 2 45,-13-3-45,3-1 0,3 1 0,2-2 0,3 1 22,-1 2-22,0-2-11,-1 3 11,2-2-22,30 2 55,-17-2-33,28 2-11,-25-4 11,7 4 11,-1-3-5,-22 2 0,1 0-6,28 2 0,-32-1 0,0-1 44,14 0-32,-3 0-12,-5-4 44,-3 1-32,-5-1 10,-5 0-11,-8 0-11,-9 0 45,-5 0 22,-3 0 23,-9 0-1,0 0 46,-5 0-56,-1 0-1,1-1 79,6-6-112,-2-1-45,8-5 11,-2 2-22,1 0-23,0 0 34,-3 3 34,-2 0 11,-2 3 22,-5-1 90,0 3 145,-5-6 90,0-9-302,-1-5-11,0-10-23,0 0-56,0-1 0,-2-3 22,-5-2 12,-5 0-34,-12-21 0,4 11 33,-8-15-21,7 17-12,-1-2 0,-3-2-12,-1-2 35,-1-3-23,-3-2 11,1-5-11,6 13 0,-1-1 11,-10-29-411,10 25 1,0 0 399,-8-22 0,-2 2-99,0 3 110,-1 0 0,-1 2-5,9 14 0,-1-1-6,-13-32-263,11 28 0,2-1 274,-11-29-11,-1 1 34,1 0-34,1 3 0,-1 3-289,-4 1 289,2 1 11,10 26 1,0-1-18,7 6 0,1 1 0,-8 1 1,0 2 5,-12-35-22,-1 29 22,-2-15 0,-2 3 22,-2-1 0,13 20 1,-2 0-12,-20-24-17,19 23 1,1 2-6,-18-16 11,2-1 22,0 0-22,4-1 23,0-1-23,3-3 11,-1-2-11,13 17 0,-1-1 0,8 13 0,0-1 0,-10-13 0,0 0 11,-16-21-11,0 0-22,0-2 22,3 3 0,-2-2-28,17 23 0,-1 1 16,-21-28-5,21 30 1,0 0 16,-17-28-23,1 32 23,-1-18 23,2 29-23,-1-13 695,0-2-673,0 0-11,15 12 1,0-1-12,-21-22 0,22 22 0,0 0 85,-12-13-96,1 3 577,2 7-566,3 3 11,1 4 313,-15-9-324,18 13 0,-11-8 76,23 17-88,1 0 12,0 3 0,2 0 0,-5-1-11,-1-2-34,-4-3-78,-23-14 56,14 10 0,-10-7 44,26 20-33,7 3 22,7 6-33,5 2 0,5 4-359,3 1-1389,1 0 1759,0 4-22,0 2-12,0 3 45,0 0 45,0 2-11,0 3-56,0 5-45,-1 6-56,-5 8-214,-4 8-99,-4 7-416,-7 9-189,0 7-606,-7 5 1692,-3 2 0,13-30 0,1-10 0</inkml:trace>
  <inkml:trace contextRef="#ctx0" brushRef="#br0" timeOffset="1332">4790 869 9868,'-26'-49'807,"5"20"-796,18 12-11,0 17-101,3 0-11,-2 0 56,-2 0 56,-4 22 0,-3-2-22,-3 22 22,0-7-11,-1 5 11,4 2 0,1 4-56,4-1 56,2 2-12,3-1-44,1 1 56,0-3 0,0 3 0,4-2 33,3 2-33,6 2-33,4 0 22,4 1 11,4 0 0,4-1 0,3-2-45,1-5-45,1-20 90,1 23 0,1-29 45,5 25 0,28-14 67,-11-9-11,23-2-33,-20-11-12,2-4 100,2-7-111,1-7 45,3-14 16,-21-2 1,0-4-29,23-21-226,-28 16 1,-2-2 169,8-18-17,-8-3 84,-4-2-55,-5-2 44,-6 0 281,1-20-247,-13 24-11,1-12-11,-12 27 11,-2 1 44,-1 1 159,-10-1-259,-5-3-23,-11-2-11,-5-2 68,-18-23-79,9 19 0,-15-14 0,16 28 132,-5 6-132,-1 2 0,-7 5 0,-2 4 34,-5 8-12,-1 7-56,10 7 1,-2 4-113,-35 18-458,25-5 0,-1 5 576,11 9 0,3 5 6,-3 3 0,1 2-306,1 6 1,2 2 288,3 1 0,3 3-34,3 1 0,4 3-235,0 18 0,6 1-129,11-20 0,4 0 33,-2 11 1,6-3-807,20 11-874,16-17 2084,18-21 0,-14-15 0,-3-18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0.354"/>
    </inkml:context>
    <inkml:brush xml:id="br0">
      <inkml:brushProperty name="width" value="0.08571" units="cm"/>
      <inkml:brushProperty name="height" value="0.08571" units="cm"/>
      <inkml:brushProperty name="color" value="#00A0D7"/>
    </inkml:brush>
  </inkml:definitions>
  <inkml:trace contextRef="#ctx0" brushRef="#br0">773 70 7111,'0'-5'1850,"0"1"614,0 4-2004,0-25-101,0 17-113,0-17-67,0 23-190,0 2 11,-3 0 34,-4 5 78,-8 5-56,-7 14-34,-9 13 34,-7 17-34,-9 12 1,-1 9-1,-4 7-879,-2 1 868,26-41 0,0 0-11,-1-1 0,1 1-129,-27 35 174,4-2-23,6-9-10,5-5-12,6-9 22,6-7-22,4-9 22,5-6 821,3-7-832,3-5 178,5-6-156,2-4-10,3-5 44,2-1-1909,1-2 1,0 0 0</inkml:trace>
  <inkml:trace contextRef="#ctx0" brushRef="#br0" timeOffset="1539">2520 99 11840,'-33'24'157,"-10"15"-146,-13 26-465,23-25 1,-2 1 453,-2 5 0,-2 1 22,-1 0 0,0 0-5,0 0 0,0-2-17,0-2 0,1-2 22,4-2 1,1-2-23,-28 26 11,11-10 319,11-15-308,13-10 136,11-13-237,9-7-22,4-5-336,3-3 925,8 0-477,4 0 0,10 0 0,8 1 1,4 1-1,8 1 22,5 1-33,5 1 23,6 3-12,4-1 34,4 2-45,4-3 11,4 2 34,-1-3-45,4-2 12,-6-2 10,-1-1 34,-6 0-34,-6 0 1,-5 0-1,-7-4-11,-6 0 1,-6-3-1,-7 2-11,-7 0-11,-5 4-34,-4-1 45,1 2 0,-1 0 22,0-1-11,1 0 1,-1 0-1,0 0-11,0 0 56,4-1-56,-5 0 45,2 0-23,-8 1 0,1 1 12,-4 0 537,0 0-380,-1-3 55,0 1-112,0-6-134,0-2 0,0-6 0,0-9 0,-5-4-11,-5-4 11,-6-4 0,-3-2-11,-2-4-11,-1-1 22,-2 2-23,3-1-10,-1 5-1,0 1 23,4 6-23,-4-2-78,-7-11 79,4 9 33,-6-11 56,9 15-23,3 0-22,0 5 1,5 2 10,-1 2-11,-2-2-11,4 5 11,-4-4 12,7 9-12,0 0-11,1 2 0,0 0-11,-1 0-12,1 2 1,1 0-45,0 2 67,5 3 0,0 2 22,3 3 1,0-17-23,0 13 0,0-13 0,0 17-1087,0 0 448,0 14-178,0-11-663,0 12-1903,0-15 3383,0-2 0,0 1 0</inkml:trace>
  <inkml:trace contextRef="#ctx0" brushRef="#br0" timeOffset="2730">4307 168 11593,'17'-46'191,"2"6"-135,-2 28-44,5 1-1,5 0-11,5 3 0,6 2 0,4 2-11,5 2-35,2 0 35,1 2-11,-3 3 22,-4 6-23,-6 5-33,-5 6 11,-6-1-22,-8 3-22,-4-2 77,-7 3 12,-3 8 0,-2 7 23,-17 15 122,-12 9-44,-22 11-592,-15 3 468,29-36 1,-2-1-6,0-3 0,0 0 28,-35 30-56,8-8-101,9-9 11,10-9 146,9-8 45,12-12-22,8-6 111,9-8-123,4-3 481,2-1-1187,1-2 695,10 0 124,5 0-24,17 0 24,9 0-24,12 0 68,7 1-78,8 1 33,4-1-112,2 1 79,1-2 11,-7 0 34,-5 0-113,-13 0 79,-12 0-79,-14 0 113,-12 0-12,-6 0 11,-5 0-1023,-1 0 0,0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8.738"/>
    </inkml:context>
    <inkml:brush xml:id="br0">
      <inkml:brushProperty name="width" value="0.08571" units="cm"/>
      <inkml:brushProperty name="height" value="0.08571" units="cm"/>
      <inkml:brushProperty name="color" value="#00A0D7"/>
    </inkml:brush>
  </inkml:definitions>
  <inkml:trace contextRef="#ctx0" brushRef="#br0">23 1151 8849,'-11'-19'896,"3"5"-549,6 11-33,1 3-56,0-2 89,1 1-235,0-1-11,0-1 0,0 1-57,0 0 35,0 1-146,0-2 33,0 2 34,0-5 0,0-1 56,0-2-22,0-2 22,0 1-56,0-2-23,0 1-78,0-3 57,0 0-24,0-3-122,1-1 100,2-2 1,2-1 89,1-1-135,2 3 68,0-2-101,0 3 168,2-2-33,0 0-1,2-1 23,0 1-23,-2-2 23,3 6-56,-2-2 55,2 3 12,3-2 0,14-13 0,-4 7 57,8-12-57,-9 13 33,-2-1 46,1 1-68,7-6 34,-4 8-45,8-6 0,-6 9-12,1-3-21,1 2 33,1-2-11,0 4 55,0 0-44,-2 1 0,12-1 0,-13 4 12,11 1-12,-16 7-45,4 1 45,0 3 22,3 0-22,1 0 11,1 0-11,1 0 12,18 0-12,-11 0 0,9 0 0,-15 0 0,-2 2 0,1 2-12,1 2 46,-1 3-12,16 1-66,-12 0 44,12 1 0,-14-2 22,3 1-22,0-1 0,3 4 0,1-4 67,3-1-67,1 0 34,22 1-12,-17-2 1,15 5-1,-24-5-44,-1-1 44,-2 0-22,-1-3 11,-1 3 12,12-1-1,-12-1-22,8-2 34,-18-2-34,-1 0 0,-2 0 11,-1 0 11,-1 0 12,-2-2-23,0-20 11,10 18 57,-4-24-68,7 19 11,-10-13 12,1-5-23,-3-1 45,-1 1-11,-5 0 67,1-2-112,-6 9 56,-2-3-56,-4 11 11,-1-15-11,0 29 11,-1-23-22,-1 26 34,1-20-1,0 4-22,-1-2 67,-1 5-56,-1 3-11,0-2-11,0 2-11,0-2-57,0 0 68,0 0 34,0-2-1,0 4-22,0-1 11,0 1-22,0-15 11,0 24-22,0-22 10,1 26-10,-1-13-56,3 1-34,-3 3-920,1 1 1010,-1 4 22,0 3 56,0 4-22,0 2-23,0 1-11,0 0 0,2 0-11,1 1 11,1-2 0,2 1 0,0-1 0,0-2 0,1-2 11,0 0 22,-1-2-33,2 2 0,-2-2 0,2 2 12,-2-3-12,3 2 0,-1 0 0,1-2 0,2 2-12,0 0 91,9 0-56,-1 3-23,6-2 45,-4 4-90,1-2 45,1 1 0,2-1 67,-2 0 0,14 3-67,-10-5 12,9 3-1,-9-7 45,1-1-11,2 1 33,3-3-22,4 2 22,3-4-10,6 2-46,22-2-11,-11 0 56,13 0-55,-20 0 44,-4-3-34,2-1-11,-1-2 12,1 1-23,1 1 0,0-1 33,2 0-33,3-1 0,0 1 11,3-1 34,0 3-45,1-2 0,-2 3 0,-1 1 0,-2 1 0,17 0 0,-19 0-33,15 0 55,-21 0-22,1 3 22,0-1-10,2 2 44,0 0 112,27-3-124,-17 1 24,17-2-68,-25 0 11,1 2 11,-5 2 23,0 2-45,-7 0-34,-2 2 23,-6 0-101,3 7 90,-10-1 11,3 4-1,-12-1 1,2 1 11,-1 2 0,3 2 34,4 3 22,16 17-45,-7-10 0,10 12 12,-14-17-23,-1-1 0,0-2 22,-5-4-11,0-1-11,-6-5 11,-1-1 23,0-1-34,-6-5 0,0 0 45,-5-2-45,-2-2 67,1 3-56,-1-1 45,3 0 12,2 2-23,-3-5-45,2 3 101,-5-5-12,2 0 57,-3 0-225,3 0-515,-1 0-829,4 0 1423,0 0 0,-2 0 0,-1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1.740"/>
    </inkml:context>
    <inkml:brush xml:id="br0">
      <inkml:brushProperty name="width" value="0.08571" units="cm"/>
      <inkml:brushProperty name="height" value="0.08571" units="cm"/>
      <inkml:brushProperty name="color" value="#E71224"/>
    </inkml:brush>
  </inkml:definitions>
  <inkml:trace contextRef="#ctx0" brushRef="#br0">280 57 6059,'0'0'0</inkml:trace>
  <inkml:trace contextRef="#ctx0" brushRef="#br0" timeOffset="1103">46 133 6439,'-8'3'1670,"2"0"-1245,6-3 282,0 0-483,-11-3-90,7-15-33,-9 11 11,11 4 11,1 7-33,1 10 10,0-14 293,0-1-124,0-1-90,0-2-168,0-1 113,0-1-24,0-1-88,0 2-12,0-1 0,0 3-12,0 0 12,0 0 0,0 1 56,0 1 23,0-2-348,0 2 269,0-1 11,1 1-11,6 0 45,4-1-45,5 2 0,5-1-11,0 1 11,6 0 11,5 0-11,4 0-11,4 0 0,0 0 11,3 0 56,1 0 11,0 0-45,-1 0-11,-2-2 12,0 1-1,-1-3 1,0 1-23,0 2-45,22-2 56,-16 0 0,17-2 23,-24 0-1,-2-1 1,-6 3-34,-8-1-22,-5 3-12,-7 1 56,-4 0 12,-2 0-23,-4 0-11,0 0-11,1-1 11,1 0 0,1 0 45,4 1-45,-2 0 0,2 0 22,-5 0 303,-2 0-1736,1 0-1413,3-2 2824,-1-6 0,1 4 0,-4-4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5.272"/>
    </inkml:context>
    <inkml:brush xml:id="br0">
      <inkml:brushProperty name="width" value="0.08571" units="cm"/>
      <inkml:brushProperty name="height" value="0.08571" units="cm"/>
      <inkml:brushProperty name="color" value="#E71224"/>
    </inkml:brush>
  </inkml:definitions>
  <inkml:trace contextRef="#ctx0" brushRef="#br0">350 543 10989,'9'2'1019,"0"-3"-828,-4-4-57,0-3-44,2-4-34,0-1-45,2-3 11,-1-1-22,2 0 45,-1-2-45,0 0 23,0 0-12,-1 0 11,1 1 12,-2-3-34,0 4 22,0-3 1,-1 4-12,0-3 11,-2 2-11,-3-1 45,0-1-44,-1-1 32,0 0-21,0 0-23,-6-8 0,-3 6-45,-7-7-33,-2 7 55,0 3-78,0 3-470,-8 6 526,5 5 45,-10 2-11,4 3-11,-1 3-12,-2 3-67,4 7 56,1 3-22,4 4 67,0 0 11,-6 11-11,6-7 0,-4-11 0,8 19-11,1-24-12,2 27-55,1-15-23,3 1-89,0 6 156,6-5-44,0 3-23,4-10 45,0-4 22,0 1 34,0 0 0,1 2-22,3 0 22,2 3 22,10 11-22,-3-7-33,6 8 33,-3-13 0,-2 0 11,2-1 11,-1-3-10,-1 0 77,9-15-89,-7 23-56,6-21-11,-7 24-23,1-16-10,1 2-12,0-4 112,1 1-45,0-4 45,2-1-45,5-1 11,-7 0 34,4-4-33,-8-3-1,-1-2 34,-2-1 11,-2-13-11,-4 30 135,1-27-68,-3 30-45,1-18 12,-1 0 11,-2 3 0,1 2-381,-2 1 436,-2 7-32,-3 4 55,-2 9-45,-7 7 90,-2 7-67,-2 5-67,-3 7 55,-1 0-89,-2 4 34,0 1-12,0 0-11,0-1-11,2-2 0,0-2 34,3-1-34,-2 1 67,1 2-67,-2 1 0,2 0 11,1-3 12,2-2-23,0 3 0,8-16 0,-1 1 0,7-16 22,-2-2-22,4-1 0,-2-1 23,3-3-23,-2-3 0,1 0 0,0-4-2084,1 2 2084,0-19 0,0 13 0,0-13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1:11.377"/>
    </inkml:context>
    <inkml:brush xml:id="br0">
      <inkml:brushProperty name="width" value="0.08571" units="cm"/>
      <inkml:brushProperty name="height" value="0.08571" units="cm"/>
      <inkml:brushProperty name="color" value="#008C3A"/>
    </inkml:brush>
  </inkml:definitions>
  <inkml:trace contextRef="#ctx0" brushRef="#br0">1776 289 6809,'-8'0'1658,"2"0"-1232,6 0 1602,0 0-1580,-22-20-145,13 13-135,-15-16-44,17 18-12,1 0-56,2 4-56,-2-1 22,3 2-22,-2 0 0,0-17-22,0 27 10,-1-23 1,0 27-11,1-14-12,-3 0-55,-2 0 77,-6 0 12,-2 8 12,-6 3-12,-3 10-12,0 2 1,-2 0-11,5 1-23,1-1 11,4-1-33,1 3-79,-5 14 79,4-7 56,-3 13-23,8-12-33,2 2 44,2 1-66,0 15 78,4-7-12,1 13-10,3-8 33,0 3 0,1 8 0,0 1-23,1 1 1,0-1 22,0-3-90,4 18 1,4-22 33,7 10 22,5-25-78,2-4 56,5 1 56,5-6 22,8 1-10,31 10 21,-11-14-44,23 6 22,-18-22 34,7-5 33,7-5-66,9-2-169,1-25 157,1 21 33,-3-33-16,-28 21 0,0 0 73,27-25-85,-31 13 1,-2-1 195,14-16-89,-9-2 101,-6-1 57,-9-4-35,-8 0 112,-3-29-201,-11 19-34,-2-17-90,-11 25-22,0 1 0,-3 1 0,3 2 56,-5 2 157,4 1-213,-5 2 45,0-24-12,-2 20 1,0-19 44,0 25 45,-2-3-100,-7 1 78,-6 1 0,-9 1 101,-25-12-101,7 17-101,-18-6-45,12 22 45,-3 5-11,-5 4-45,-6 6-12,-12 4 68,-13 2-6,38 5 1,-5 3-18,-31 13 1,-3 6-433,21-6 0,1 4 449,-21 13 1,3 4-6,31-12 0,4 1-6,4 1 0,2 1 6,-34 30-111,14-5 87,14-19-189,11 25 34,21-42-23,4 22 45,13-35 894,0-4-984,0 0 94,0 2-430,2 0-324,3 3-584,4 2 1502,7 2 0,-7-4 0,1-2 0</inkml:trace>
  <inkml:trace contextRef="#ctx0" brushRef="#br0" timeOffset="2228">145 2995 7605,'-14'74'164,"0"-1"0,1-4 1,4-7-31,8 6 56,1-3-167,0-1 22,6-4-12,4-6-22,9-3-11,6-7 56,3-3-11,9-4 146,4-4-79,8-3 0,10-6 515,12-9-123,13-7-546,15-5 160,-45-9 0,0-3-85,4-2 1,0-3 16,0-8 1,-1-3-1,0-3 0,0-4 12,-3-2 0,-1-2-6,-2-4 0,-3-2 28,-1-2 0,-2-3-6,-6 0 0,-2-1-22,-1 1 0,-4-2 34,-6 5 0,-2 0 112,11-34 212,-16-20-257,-11 24-123,-18-21 10,-12 23 1,-17-1 0,-14 1-45,10 25 0,-4 3 0,8 11 0,-1 3 0,-12-8 0,-1 2 34,-27-17-34,-2 34 11,1-21 0,1 35-11,6-14-90,4 7 90,5 5-67,-30 3 34,24 16-23,-24 15-12,31 24-502,2 20 525,33-29 1,0 2 27,2 3 0,1 2-34,1 1 1,2 2 28,-5 20 0,2 1-40,7-18 0,2-1 17,-2 13 1,2-1-170,2 15-413,7-12-247,5-5-235,6-9-303,15-4 1505,11-10 0,-8-17 1,1-12-1</inkml:trace>
  <inkml:trace contextRef="#ctx0" brushRef="#br0" timeOffset="4380">3224 1882 8299,'0'12'1513,"0"-2"-1020,0-10 202,0 0-449,-13 1-167,9 1-79,-10-13-101,6 32 67,-5-13 34,-11 43 0,-9 3 11,-9 18-509,18-29 1,0 2 502,-4 4 1,0 1 11,-2 5 0,0 1-307,-1 2 1,0-1 289,-1 3 0,0-1 5,2 0 1,1-1-6,-1 0 0,1 1 11,2-3 0,0 0 6,0 2 0,1 2-17,0-1 0,1 1-6,-1 4 1,1 1 5,0 1 0,-1 1 5,1 0 1,-1-1-6,2-2 0,-1 0 0,1-3 0,0-1 0,0-3 0,0 0 0,1-2 0,-1 0 5,1-1 1,0 0-6,-1-1 0,0-1-135,2-1 0,1-1 129,-1-2 0,1-1 6,-16 40-11,2-9-22,4-6 21,2-8 1,4-5 0,4-8-34,4-7 925,4-8-925,3-5 657,5-6-657,-1-3 309,2-4-354,2-3 1,0-1 10,2 13 57,0-3-12,0 13 34,0-6-11,0-11 11,0 27-22,0-24-12,0 22-134,0-17 79,2-9-24,3-4 23,2-8 1,3-18 33,1 28 56,4-24 56,6 25-12,24-14-10,-3-3 67,21 1-90,-8-2 46,5 0 32,2 0-66,0 0 33,0-4-34,1 0 23,2-5-23,-15 3 1,0-1-12,30-4-6,-26 3 1,0 0-395,25-3 400,0 0 34,3 5-215,-3 0 204,1 3-17,-24 2 0,0 0-17,29-2 0,-31 2 0,0 0-12,20-3 12,-1-2 23,2-4-12,2-1 0,0-4 17,-20 3 0,1-1-17,29-8-265,-29 8 1,0-1 275,28-5-22,6-1 45,3 1-45,1-1 0,-5 1-197,-8 2 197,-5 2 16,-25 6 1,0 0-6,30-1 0,-29 2 1,0-1-1,21-3-22,-4-18 22,-4 27 56,-10-22-56,-9 28 334,-14-13-233,-12 1 858,-11 5-511,-5 2 447,-5 2-570,-1 0-116,0-3-164,0 1 113,1-6-147,0 0 12,1-3-1,1-3 1,0 1-34,2-1 0,-1 1 0,0-2 22,-3-2 46,0 0 44,-1-5-45,0-2-45,0-4 23,0-6-90,-2-4 90,-6-6-11,-5-4-34,-8-4-12,-20-39 12,4 14-468,11 24 1,-1-1 467,-15-29 34,-4 2-285,0-2 251,-5 2 23,1 2-12,-4 2 45,2-1-17,10 19 0,-1-1-33,9 13 0,0 1-296,-13-18 1,-1 0 306,11 9 0,1 4-17,-3 10 0,-1 1 11,-2-11 0,0-2-22,-1 5 0,0 2 11,1 6 0,-1-4 0,-12-30 0,2-1 11,13 32 0,2 1 17,-9-22 0,3 1 28,-13-14-56,3 3-93,2 7 160,4-12 68,7 37 732,4-16-844,7 39 282,0-18-227,12 19 636,2-2-748,12 17 218,1 0-263,3 3 169,-3 0-79,2 0-8694,-1 0 8683,1-10 0,1 8 0,0-8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1:20.793"/>
    </inkml:context>
    <inkml:brush xml:id="br0">
      <inkml:brushProperty name="width" value="0.08571" units="cm"/>
      <inkml:brushProperty name="height" value="0.08571" units="cm"/>
      <inkml:brushProperty name="color" value="#008C3A"/>
    </inkml:brush>
  </inkml:definitions>
  <inkml:trace contextRef="#ctx0" brushRef="#br0">49 1202 10608,'-27'-37'873,"6"9"-828,21 27-784,0 1 885,8 0 122,7 0-55,16-4 101,10-2-190,10-6 144,8-1-178,5-1 11,2 0-101,5 0 45,1 0-12,4 0 1,4 0 11,2 1-1,1 2-21,-6 0-23,-7 3 0,-10 2 11,-10 3-22,-8 1-12,-8 2 23,-9 0 0,-4 0 45,-8 0-22,-3 0 10,-5 0-10,-1 0 33,-2 0-5222,-1 0 5166,0 0 0,1 0 0</inkml:trace>
  <inkml:trace contextRef="#ctx0" brushRef="#br0" timeOffset="810">2512 794 7571,'0'-14'2263,"0"3"-1769,0 11 581,0 0-851,-2-1-190,1 0-214,-1 0-77,-1 1 257,-4 15 67,-9 17 123,-13 29 113,-10 28-569,14-35 0,-1 2 316,-2 5 1,0 2 38,-1-5 1,0 1-46,1 13 1,0-1-34,1-12 1,0 0-7,2 8 1,1 0-206,1-11 1,1-3 204,1-5 1,2-3 28,-12 34-12,7-18-44,8-17 22,7-15 45,4-9 702,3-10-669,2-4 387,0-5-2538,0-1-997,0-8 3070,4-15 0,-3 9 0,2-7 0</inkml:trace>
  <inkml:trace contextRef="#ctx0" brushRef="#br0" timeOffset="21920">3723 935 9084,'-23'-50'425,"4"8"-301,19 41 940,0 0-1086,-1 5-12,4 7 23,5 10 11,11 13 0,8 9 0,8 14 0,6 8 11,5 10-391,2 7 380,1 3 0,0 0 0,1-4 34,-2-7-34,-3-7 0,-4-10 0,-4-8 0,-5-12 22,-5-6 12,-4-8-23,-6-4 12,-4-4 357,-3-3-313,-1-2-56,0 2-11,-3-5 11,3 3-11,-4-3 23,0-1-23,-2-1-359,-2-1-269,-1-2-3058,0-1 3686,-5-16 0,4 11 0,-4-11 0</inkml:trace>
  <inkml:trace contextRef="#ctx0" brushRef="#br0" timeOffset="22556">4237 829 6406,'0'-4'1781,"0"1"-873,0 3-852,0-11-56,1 1-56,1-11-90,0 6 1,2 2 32,-2 3-122,1 5-146,-3 2-650,0 3 1031,0-4 359,0 30 100,-5-9-279,-5 36 122,-12-3 12,-10 16-90,-11 16-413,18-36 0,-1 2 290,-3 4 0,-1 1 39,0 1 0,-2 0-28,2-1 0,0 0 11,1-3 0,1-2 135,-22 37-286,8-13 163,8-16-90,9-12-23,8-13-22,7-9-22,6-11 10,3-5 566,1-5-2897,0-1 1042,3 0 1301,0-1 0,1 1 0,-3-2 0</inkml:trace>
  <inkml:trace contextRef="#ctx0" brushRef="#br0" timeOffset="23501">3446 1289 6484,'0'4'1199,"0"-1"-616,0-3-315,0 1-32,0 1 246,0 0-370,0 0-157,0-1-89,0 2 134,2-3 78,3 1 280,4 1-33,5-2-67,3 1-22,1-1-57,6 2-67,2-2-56,3 2-56,6-1 34,2-1-34,8 2 56,5-1 0,7 0 11,8 0 56,6-1 101,7 0-90,1 0-111,0 0-12,-3 0 90,-8-3-12,-5 0 226,13-8-226,-25 4 1,5-4 22,-32 8 45,-11-1-57,-6 3 1,-5-1 56,-1 1-11,-1 0-236,3 1 90,0 0 78,3 0-78,-2 0 12,-1 0-1200,-2 0-2073,-17 0 3261,-8-11 0,2 8 0,2-8 0</inkml:trace>
  <inkml:trace contextRef="#ctx0" brushRef="#br0" timeOffset="27256">5591 838 6719,'-1'5'1625,"0"-1"291,1-4-1546,-10-9-34,7 6 34,-7-7-180,10 10 124,0 0-280,-2-2-34,0-2-11,-4-4 0,2 0 11,-3-1-12,0 0-55,-2-1-124,1-13-145,1 27-11,-2-22 112,4 30-12,-4-16 11,5 2 113,-2 0 123,2 1 23,1 1 21,0 0 1,1 0-22,1 0-79,-4 0 33,2 0 1,-6 0 22,0 0 0,-1 0 11,0 0 0,2 0-11,-2 0-56,-3 0-269,-2 3-11,-4-13 236,2 30-24,0-22 57,6 25 22,2-18 34,5 0-22,3-4-494,1 1 527,7-2 112,3 0 90,8 0-101,2 0-45,0 0 67,3 0 90,1 1-135,2 0 0,2 0-44,-2 0 67,0 0-56,-1 1 11,-2 0 11,1 0-45,2 1 34,16-2-22,-12 3-34,11 0 0,-21 0-34,-5 0 12,-4 1-34,-3-2 0,-3 3-23,3 3 46,-4 1 33,4 6 33,-5-2 1,1 2-34,-3-1-22,1 0-12,-2 1 12,-3 14 268,-9-1-44,-4 14-113,-11-8-10,-1 1-46,0-19-22,-2 25 68,0-24-22,-6 24-24,-6-15 90,-32 6-123,18-11-123,-16 0 101,34-14 22,10-4 33,11-2-33,6-1 23,8-1-23,1 0-707,2 0 562,6 0 145,4 0 22,11 0-11,6 0 45,7 0 0,5 0-11,4 0 90,1 0-57,0 0-22,-6 0-11,0 2-45,-7 1 11,0 5-33,-4 1-1,-2 5 1,4 6-45,-9-3 67,2 3-34,-10-5-11,-3 0-11,-1 0 34,-2 1-23,-2 2 45,0 3 45,-1 4 268,-1 15-189,-1-10 0,-1 9 55,0-16 112,-6 1-168,-5 0-33,-11 2 100,-6 3 292,-32 11-235,12-12 10,-20 1-89,18-19-78,-1-7 44,-4-1-44,1-2-12,3-7-44,8 0 0,10-7-79,9 1-101,12 6-414,4 0-572,8 5-1098,0-1 2230,2-4 0,-2 4 0,1-2 0</inkml:trace>
  <inkml:trace contextRef="#ctx0" brushRef="#br0" timeOffset="29125">7135 982 10328,'-36'44'67,"-6"6"-45,-9 7 146,-9 13-633,29-29 0,0 1 588,-31 31-90,32-24 1,2 1 0,-26 20 44,31-25 0,1 0-55,-18 17-12,9-10 211,9-11-211,6-11-22,9-11 0,3-9 531,4-5-531,0-4-282,0-1 293,5 0 56,7 3 67,9 1 11,11 0 124,9 2-23,9-1-112,6 0-22,6 1 78,6-1-156,2 0 134,4-16-78,-2 26 10,2-23-33,-6 27-56,-5-13 56,-9-2 34,-9 2-79,-11-4 101,-10 2-11,-10-4-34,-7 2 11,-4-2 23,-2 0 796,-1 0-315,3 0-313,-3-2-179,1-6-34,-1-8 89,0-8-66,0-7-23,0-4-56,-1-4 23,-6-5-12,0-2-11,-8-2 11,1-1 0,-1 2-11,2-1 45,2 6-45,1 2 0,3 7 0,-1 3 0,0 3-11,-1 2 11,0-1 0,-2-2 0,1-2 11,-1 0 0,1 0-11,-1 2 0,2 1-22,-3-8 22,5 12 11,-2-5 23,5 15-34,-1 0 0,1 3 11,0-7-22,1 7 11,-1-7 0,2 9 0,0-3-23,1 5 23,-1 0 0,2 0 0,-3 2 23,2-2-12,-2 0-22,0 1 11,1 0-11,1 2 11,0 3-3026,1-1 348,-2 12-202,2-14 2880,-4 36 0,4-33 0,-4 24 0</inkml:trace>
  <inkml:trace contextRef="#ctx0" brushRef="#br0" timeOffset="30611">8400 979 6899,'-2'4'1546,"1"-2"-840,1-2-493,-8 0-56,5 0 78,-7 0-11,7 0 33,-3 0 35,4 0 694,0 0-1087,7 0 101,5 0 90,8 0-23,8 0-56,2 2 23,5 2-12,-2 3-11,0 4-11,-2-2 0,0-12-11,-4 24 11,1-20-11,-5 27-23,-1-14 1,-4 2 33,-1 0-79,-4-2 35,-1 0 44,-2-1-56,1 1 44,-2 1 12,-2 3-22,-2 18 22,-2-1 90,-13 20 44,-11-2-89,-20 7 44,-11 5-44,-5-1-45,-3-4-62,21-22 1,1 0-6,-17 11 33,-7 9 1,36-31 21,10-8-21,10-8-57,4-7-11,4-2-313,0-2 324,10 0 90,9 0 437,19 0-246,13 0 122,11 0-55,10 0-90,3 0 90,4 0-56,-2 0-90,-26 0 0,-1 0-56,18 0-12,13 0 12,-44 0-11,-11 0-11,-12 0 44,-7 0 1,-6 0-1973,-1 0-470,-8-2 2364,2-10 0,-4 7 0,6-8 0</inkml:trace>
  <inkml:trace contextRef="#ctx0" brushRef="#br0" timeOffset="31645">10587 1036 11280,'9'-59'317,"1"1"1,-3 4-1,-7 7-160,-17 12-157,-12-4 0,-13 3-67,-4-2 67,-6 5 0,1 5-11,2 9-90,2 5-190,2 9-35,-1 2-234,-1 14 359,-3 10 201,3 16 0,1 10 0,8 3-11,7 1 11,10-3-12,8-8-44,8-7-11,4-8-34,3-8-11,11 0 101,13-4 11,17 1 146,12-5-124,9-1-22,5-5-33,-1-1 21,-2-2-10,-9-5 22,-8-1 34,-10-5-1,-9-2-22,-10 2 90,-6 0 11,-6 4-11,-5 2 78,0 3-728,-3 0 437,0 9 112,-1 8 56,-5 10 12,-2 11 100,-5 5 22,-4 9-89,0 8 145,-5 11-33,-5 12-359,11-34 1,-1 2 251,-3 5 1,-2 2-12,-1 4 1,-2 1-46,-2 4 0,0 0-438,-1 0 1,0-1 426,0-1 0,1-2 0,0-3 1,1-3-12,2-3 0,0-2 11,2-2 0,1-1-101,-19 41 85,6-7 21,6-14-10,8-12-12,9-27 486,5-10-429,5-16 1159,1-2-1238,0-11 88,0-9-805,0-15-829,5-13-1446,6-11 2992,9-18 0,-6 33 0,-2 2 0</inkml:trace>
  <inkml:trace contextRef="#ctx0" brushRef="#br0" timeOffset="33986">3407 835 7459,'0'5'2711,"0"-1"68,0-4-2779,0-5-11,0-5 11,0-6-34,0-3-55,5-1-1,5-2-67,9-5-78,7-4 101,8-4 44,6-4 68,6 0 33,1-1-22,1 3 11,-3 4 0,-5 3 11,-3 5 11,-6 3-22,-2 3-33,-1 4-79,12-6 56,-9 6 56,9-4-34,-14 8 23,1 0-11,-3 3-13,11 0-32,-10 5 45,8 0-45,-13 3-34,1 0 22,0 0 35,2 4 10,2 6 34,3 3 0,3 7 22,17 3-33,-10-1 22,12-1-22,-15-4 11,-1-7 0,0-1 0,-5-6 23,-5-1-12,4-2 56,-9-3 11,9-8-22,-8-6 34,7-12-79,-2-5 56,2-5-32,-1-1-24,-5 1 11,-4 7 68,-6 0-23,-5 13 11,-4 0-10,-2 8-12,0 0-56,0 0 0,0-1 11,0 3 0,0-2 0,0 4 12,0-2-23,0 2 0,0 2 0,0 1-23,0 2-1467,0 1 1468,0 6-1,0 5 12,0 6-11,4 6-12,2 1 23,4 4 11,1 1 0,0 1 33,1-4-21,-1 0 10,4-5-22,-1-2 0,0-1-22,0-6 22,0 3 0,1-3 33,2-1-33,3-1 23,5-3-12,4 0 22,10-1-10,5 0 33,8-4-23,7 1 23,1-2-56,3 0 23,-1 0-23,-1 0 0,0 0 67,-1 0-22,29 0 33,-19-2-78,22-17 0,-25 25 0,2-24 11,0 28-11,1-15 0,-2 3 23,25-8 10,-20 1-10,17-6-12,-25-1 101,-2 0-101,-2-3 0,-3 3-11,-6 2 12,-5 2-12,-5 4-12,8-1 12,-16 2 45,5 1-11,-17 3-34,-3 1-11,-2 2 11,-2 0 0,3 0 22,12 0-22,-5 0 0,7 0 0,-14 0-11,-1 0-12,-4 0-33,2 0 56,-1 0-11,4 5-22,1 0 21,7 11-10,-6-3 0,2 5-23,-7-7 34,-3 1-1,-1-1-21,0 3 22,-2-1 11,8 9 11,-4-20 11,6 36-22,-5-31 23,-1 30-23,-1-17 11,-2 0 0,0-6 34,-4 0-23,-1-9 34,-3-1-22,-1-4-359,-1 0-617,0 5-548,0-2 1490,0 2 0,0-2 0,0-3 0</inkml:trace>
  <inkml:trace contextRef="#ctx0" brushRef="#br0" timeOffset="34756">7203 1004 6529,'0'-10'1748,"0"1"-1323,0 9 125,0 0-382,-3-12-123,3 9-23,-3-10 0,2 13 942,1 0-1020,-3-1 34,3 0 224,-3 0-113,2 1-44,-1 0-45,0 0-22,0 0-90,-1 0-34,0 0 11,-2 0 135,-1 4 0,-5 4-45,-2 8-593,-4 6-1211,0-2 1849,3-5 0,5-7 0,5-7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39.272"/>
    </inkml:context>
    <inkml:brush xml:id="br0">
      <inkml:brushProperty name="width" value="0.08571" units="cm"/>
      <inkml:brushProperty name="height" value="0.08571" units="cm"/>
      <inkml:brushProperty name="color" value="#E71224"/>
    </inkml:brush>
  </inkml:definitions>
  <inkml:trace contextRef="#ctx0" brushRef="#br0">368 299 6966,'-7'-7'1580,"2"1"-897,5 6 752,0 0-1189,-37-70 45,24 47-156,-29-53-23,36 64 190,1 2-32,1 3-91,1 0-22,0 3-34,-1 0-22,1-16 22,-1 13-90,1-11 12,0 18-45,2 0-123,0 0-202,-1 0 292,1 0-12,-3 0 22,-1 0-44,-2 23 67,-1-2 0,-5 22 0,0-4-56,-3 3-45,0 4 57,0 3 10,1 1 23,1 3-12,0-1 23,0 0-11,1-5 11,0-20-11,4 26 0,0-25-35,4 27-21,0-13 11,2-1-22,2 4 78,-1 4 11,2 3-11,0 7 0,-1 2 0,-1 5 0,1-1 0,0-4-56,1-6-45,0-6-100,0 8 133,6-17-55,4 11 34,9-21 21,3 0 57,6-18 11,23 35-11,-6-30 67,18 31-34,-11-26-22,2-4 12,5 1-12,-1-1 11,4-3-11,-1-1 0,-2-4 0,26-2-11,-22-5 11,22-2 0,-30-1 56,1-7-135,-4-4 102,-1-11-23,0-5 224,16-27-191,-16 11 135,10-20-67,-23 19-23,-2-3-44,-4 1 78,-2-2-78,-3-1 45,0-23 10,-8 15-66,-1-18 44,-9 25-22,-2-1-45,-3 3 0,0-3 0,-1-2 0,0-7 11,0-2 0,-2-31-11,1 22 11,-7-22-11,-8 28-22,-9 2 22,-9 0 0,-4 3 22,-5 5-44,-2 7 22,-2 5-112,-29-2 101,16 15 11,-24 0-23,23 21 23,-6 5 11,3 4-11,-3 1 12,0 8-46,-27-3 23,23 29-12,-18-11 1,30 21 11,4-12-35,3 5 46,6 1-67,5 2 56,6 1-23,6-4 1,-4 9 33,13-15 0,-4 5 0,8-14 0,1 0-34,-1 0 34,0 0 0,0 2-11,-7 12-23,8-12 34,-4 5 0,10-19 0,3-2 0,1-3-11,2-1 11,-4 1 0,1 0 0,-2 2-11,0 2 11,2-1-22,-1-1-1,0-2 23,2-17 0,-1 26 0,3-25-56,0 27-235,0-17-415,0 1-672,-1 5-23,-1 7 1401,-2 5 0,3-6 0,-2-2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3.427"/>
    </inkml:context>
    <inkml:brush xml:id="br0">
      <inkml:brushProperty name="width" value="0.08571" units="cm"/>
      <inkml:brushProperty name="height" value="0.08571" units="cm"/>
      <inkml:brushProperty name="color" value="#E71224"/>
    </inkml:brush>
  </inkml:definitions>
  <inkml:trace contextRef="#ctx0" brushRef="#br0">4771 152 10058,'-25'-52'830,"4"11"-617,17 40-34,0 1-123,1 0-11,0 0 11,2 0-56,0 0-68,-1 0 24,1 0 44,-2 0 33,0 0-33,-1 0 0,-3 0 0,-4 3 23,-7 10-23,-7 8 0,-4 14-12,-6 6 12,-4 4 0,-3 5 12,-7 5 21,-4 5-22,-6 4-334,-3 4 334,0 4 23,-2-3-34,3 4 0,1-3-22,-1 1 44,-1 3-17,30-35 1,1 0 11,-2 3 0,1 0-17,-3 2 0,1 1-6,-1 0 1,0 1 5,-1 2 0,0 0-6,1-2 0,0 1 6,1-1 0,1 0 0,1-1 0,1-1 6,0-1 0,1 1-6,1-1 0,0 0 5,0-1 1,-1 0-6,1 1 0,0 0 0,0 1 0,-1 0-12,0 1 1,0 1 11,-1 1 0,0 0 6,-1 2 0,-1-2-6,-1-6 0,1 1 0,0 12 0,-3 4 5,-14 9 1,0 1-6,10-3 0,1 0-433,-12 12 1,0-3 437,15-19 1,0-3-6,0 3 0,0 0-6,-1 0 1,0 1 5,-1 0 0,1 0 5,-1 0 1,0 5-6,2-4 0,-2 4 0,3-1 0,-7 9 0,1 2 0,6-10 0,-2 2 0,4-3 0,-1 2 0,1-3 0,1 0 0,0-1-200,3-3 0,0-1 194,0-2 0,0 1 6,2-2 0,-1-1-6,1-1 1,1 0 5,0-2 0,-2 3-56,-11 15 0,-1 0 50,10-15 1,-1 0 5,-9 14 0,1-1 0,11-17 0,1-3 0,0 1 0,-1 1-17,2-1 0,1 1-93,-1-1 0,0 0 54,-22 26-28,15-3 0,-1 0 39,-18 17 28,18-17 0,2 1-315,-12 18 298,2-3 34,3 5 381,-1 3-393,20-45 1,1 2-6,-1 2 1,0 0-24,1-2 1,-1 2-34,-5 17 1,0-1 32,6-17 1,1 0 0,-3 10 0,0-1-175,-4 17 125,1-4 432,3-1-366,0-4 12,3-2 11,3-5 138,2-8-194,3-2-112,2-6-44,1 3 404,1 2-416,1 3 56,-1 5-46,0-1 651,0 3-437,-2-3 24,0-2-2,-2-1-22,0-3 12,-1-19-24,-1 25 12,1-29 0,1 29 12,0-21-1,3 1 11,-1 5 12,3-14-23,1-1 11,3-14-22,1-7 34,0 1-34,0-3-11,0-1 11,0 1 0,0-1 22,6-8 1,3 26-12,7-17 23,2 27-12,3-17 12,2 4 67,4-3-34,-1 2-45,3-1 23,-1 0 11,5 2 11,-1-2-44,5 0 33,1 2 22,4-3 1,5 0-12,2-1 22,5-2-10,2-1 22,2-3-1,3 0 12,-2-1-67,2-1 34,-1 1-35,1-2-21,4-1 10,1-1-10,6-1 10,3 0 2,3 0-24,0 0 101,-1 0-90,0 0-10,1 0-12,2 0 33,2 0-33,3 0-17,-21 0 1,1 0 60,34 0-348,-33 0 0,-1 0 304,25 0 0,-1 0 45,0 0-45,0 0 11,-2 0-248,1 0 237,-1 0-12,-24 0 1,2 0 11,32 0 11,-32 0 1,-1 0-12,29 3-12,1 2 12,2 4 0,-2 2 12,-3 2-12,-3-2 0,-3 0 5,-24-6 1,0-1-6,32 4 0,-31-4 0,1-1 0,23 1 22,4-2-22,-3 1 0,0-3 0,-2 1-11,-25 0 0,2-2 22,33 1-6,-33 0 1,0 0-6,28 0 0,2 0 23,3 0-23,3 0 0,-48 1 0,0-2 0,4 0 0,-1 0 0,1 0 0,3 0 11,24-2 0,1 1-11,-20 1 0,-1 0-236,19 0 0,-2 0 236,-24 0 0,-3 1-6,0-1 0,1 1 6,0 0 0,0 0-145,-1 0 0,0 0 145,-1 0 0,2 0 5,18-1 1,0 0-6,-18 1 0,1-1 0,15-1 0,-2 1 34,22-1-34,-1 0-12,-2 2 12,-1 0 12,1 0-1,-2 0-11,-1 0 0,-24 2 0,1-1-11,32 1 11,-32 0 0,-1 1-12,25 0 12,-4 1 0,-1 4 575,-5 0-564,-4 3 1,-2-3 219,-4-1-253,-1-4 22,1-2 11,2-1 523,2 0-534,2 0 0,-2 0 11,-1 0 324,-3 0-301,-2 0-68,-1 0 34,1-4 1,-2 0 32,1-6-33,-4 3 0,-5-2 12,-3 2-12,-7 2-45,-5 1 45,-6 1 0,-4 1 0,-1 1 0,-1 1 33,4 0-33,-1 0 0,3 0-123,-4 0 123,0 0 45,-4 0-23,-2 0-22,5 0 12,-9 0 32,4 0-44,-10 0 68,-2-2 10,-2 1 68,-2-4 111,-2 0-22,0-4-123,-2-2-33,2-5-46,-2-7-33,0-4 23,0-10 0,0-6-1,-5-6-11,-4-5-22,-7-3 11,-2-3 0,-3 4 11,1-1 12,-3 6-46,2-1 68,-3 2-34,0 0 12,-4-3-1,-2-1 12,-4-2-23,-2-2-11,-3 0 0,-1-2 0,-1-1 112,-2-2 45,1-1-90,0-3-67,-1-1 22,0 0 46,0 0-57,0 0 0,12 19 0,0-1-22,-17-28-181,17 27 1,1 0 191,-15-21 0,0-2-11,-3-2 11,-2-3 45,-1-4-45,15 25 0,0-1 0,9 13 0,-1-1-17,-9-11 0,1 0 34,11 7 0,0 3-6,-28-23-11,26 25 0,0 0-34,-27-21 34,-3-12 17,28 38 0,-1 1-6,-1 1 0,-2-2-6,-15-18 1,0 0 0,11 13 0,1 0-6,-11-13 0,2 0 11,15 17 0,2 1-11,-27-39 0,5 0 0,25 33 0,0 1-22,-20-16 22,12 5 0,-1 1-23,-14 0-5,17 11 0,0 0 28,-8-10 45,1 2-45,-2 1 11,3-3 0,-1-1-11,0-2 12,1-5-1,10 9 0,-1 0-11,-13-8-11,14 7 0,0 2 11,-11 3 0,-1-12 0,0 1 22,1 1-44,-2 0-1,4 1 23,-2-2 22,12 17 1,0-1-12,-15-25-11,15 25 0,1 1 0,-12-17-11,0 1 11,-1 3 0,0 0 11,1 5 23,-13-21-34,15 21 472,-8-14-393,16 20-46,2 1-10,-2-19 33,0 27-11,-1-25-34,-12 3 22,11 3-21,-11-17-1,13 22-11,-1 0 56,-3-2 33,1-3-89,-6 0 68,1 0 10,-5-2-67,11 16 0,0-1 12,-14-22-17,13 23 0,2 0 50,-9-14-34,-3-1 12,4-1-23,-2 0 34,1-3-45,0 0 0,-1-1 0,0 3-23,-4 1 23,2 6 0,-2 1 45,4 5-45,0 3 23,2 2-23,2 1 0,3-1 22,-10-33 23,12 42-34,-8-37 0,13 48 68,3-15-46,-1 3-10,2 1-12,-1 2-11,2 1 11,1-11-11,1 27 0,0-23-11,3 28 0,0-15-23,2 2 34,4 1 90,-2 3-90,4 1 0,1 1 11,-2 0 11,1-2 12,-2 0-12,-1-2 1,1-1-12,-2 1-11,1-3 0,-1 1-34,2 0 23,1-1 11,1 4 0,2 1 0,1 7 0,0 3 11,2 4-11,-2 0 34,2 2-23,-2-1-11,1-17-11,0 26 11,0-27-168,1 32-404,-2-16-952,3 4 523,-1 0 0,1 0 0</inkml:trace>
  <inkml:trace contextRef="#ctx0" brushRef="#br0" timeOffset="1422">7116 444 9061,'-98'-18'34,"10"4"-34,57 53 0,-7 1 0,-6 45-465,0-7 588,-3 9-22,5 0 156,1 2-156,4 0-45,3 4 34,3-13-90,17-24 0,1 0 33,-9 32-27,13-33 0,2 1-6,-3 33 0,6-6 0,3-3 0,1-4 102,6 0-58,7-4-44,9 2 45,6-6-34,4-1 45,4-7 0,6-3 12,3-5-18,-7-17 1,3-2 39,23 15-79,-20-18 0,1-2 101,25 4 67,6-6-33,8-7-32,6-9 43,6-4-157,-46-5 0,2-2-235,0-5 0,0-2 251,4-2 1,-1-3-11,1-8 0,0-2 44,3-3 0,0-2 23,1-3 0,-2-2-17,-1-1 0,0-3-11,-3-2 0,-3-3 44,-4 0 1,-3-1 33,-4-2 1,-4-1-46,-5 1 1,-3 0 145,16-40-45,-16 3-11,-13 5-56,-8-1 33,-7-1-111,-14-2-177,-7-3 154,-16 1 0,-5 3 11,8 25 1,-1 1-34,-22-22-6,19 27 0,0 1 51,-18-10-23,0 1 22,1 1-33,4 1 56,3 0 23,-16-18-79,19 21-101,-12-8 79,23 26 258,3 7-269,3 4 638,-1 4-616,1 6-11,-4 4 22,-2 6 199,-26 1-199,9 2-33,-21 9 33,17 3 0,-5 11 0,1 4-23,0 4-66,3 1-785,-14 17 414,21-12-290,-8 14-886,30-14-1445,11-1 3081,8-10 0,7-9 0,1-12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8.440"/>
    </inkml:context>
    <inkml:brush xml:id="br0">
      <inkml:brushProperty name="width" value="0.08571" units="cm"/>
      <inkml:brushProperty name="height" value="0.08571" units="cm"/>
      <inkml:brushProperty name="color" value="#E71224"/>
    </inkml:brush>
  </inkml:definitions>
  <inkml:trace contextRef="#ctx0" brushRef="#br0">19 656 11739,'-6'-28'1143,"0"4"-930,5 24 79,-1-2 100,1 2-347,0 0-741,-1 0 696,11 0 0,1 0 0,11 0 0,-2 0 0,3 0 0,3 0 0,2 0 0,0 0 0,2 0 12,-4 0-12,0 0 0,-2 0 0,3 0 22,1 0-22,1 0 0,-1 0-22,0 0 22,-2 0-23,-1 0 12,0 0-56,-3 0 67,-1 0 45,-2 0-45,-2 0-45,-1 0 45,0 0 0,-1 0-11,0 0-12,0 0 34,0 0-11,0 2 0,-1-2 0,-2 1 23,-1-1-46,-3 0 23,-1 0 0,-2 0 45,-3 2-11,1-2-1188,-2 3-2118,-3-3 3272,-21 2 0,15-2 0,-15 0 0</inkml:trace>
  <inkml:trace contextRef="#ctx0" brushRef="#br0" timeOffset="2421">3120 201 7650,'-5'0'2162,"2"0"214,3 0-2052,-7 0 35,6 0-57,-7 0-100,7 0-33,-1 0-80,0 0-66,0 0-23,-1 0-101,-2 0-34,-7 4 0,-12 14 113,-17 17-45,-17 27-234,22-22 0,-2 2 295,-4 8 1,-1 1-1,-1 3 1,-2 1-57,-2 1 0,0-1 51,1-1 0,0-1-6,1-2 0,-1-2 11,4-3 1,1-2-18,4-4 1,1-2 0,-26 28-34,2 2-56,23-28-78,4-1-57,23-26-156,6-5 257,4-5 67,-1-2-223,2-1 792,0 3-580,0-3-459,0 3 314,0-1 33,0-2 179,0 3 23,8 0 0,4 3 0,12 4 0,7-1 135,9 4-135,10-4 11,9 2 46,8-1 32,7-2 191,6-1-201,4-1 55,3 1-701,-2-1 579,-2 0 10,-3 1-85,-4-4 86,2 0 66,-6-3-66,1 0 33,-4 0 78,-2 0-89,-4 0-23,-6 0 12,-5 0 539,-8 0-540,-7 0 80,-9 0-102,-7 0 34,-7 0 22,-6 0 56,-2 0 46,-5 0 648,1 0-570,-1 0 10,0-4-145,1-6-44,0-6-23,-1-6 11,0-3 11,-1-4-67,0-6 0,0-7 0,-4-7 23,-2-9-12,-4-2-11,-2-5 11,0 0-11,-2 2 34,3 1-34,-2 6-11,2 5 55,-4-7-44,3 15 45,-4-6-34,4 13 1,-1-2-1,0-1 34,-7-22-45,6 16 22,-5-14-22,5 21 0,4 5 0,-1 3-11,2 5 11,1 3 33,0 4 12,1 1 34,1-2-46,0 7-10,-1-1 21,2 6-44,0 1 23,1 0-23,-2-2-23,0 2-55,-4-6 33,0 4 45,-4-3-33,2 3-12,-1 0 34,0 1-34,-1 3-45,3 2 68,-2-1-1,3 1-66,-1 1-23,5-1 0,-1 2 77,5 0 35,-1 0 0,1 0-2148,1-1 1,1-1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52.421"/>
    </inkml:context>
    <inkml:brush xml:id="br0">
      <inkml:brushProperty name="width" value="0.08571" units="cm"/>
      <inkml:brushProperty name="height" value="0.08571" units="cm"/>
      <inkml:brushProperty name="color" value="#E71224"/>
    </inkml:brush>
  </inkml:definitions>
  <inkml:trace contextRef="#ctx0" brushRef="#br0">477 592 8826,'16'-54'790,"0"-1"0,10-37-353,-23 53-56,-2 4-79,-1 1 91,0 1-225,0 3-90,-5 0-78,-5 2-33,-8-1-1,-7 0-67,-5 1 79,-6 3-1,-5-9-10,-4 34-91,-4-16 79,0 30-56,1-10-33,6 10 67,5 7-23,7 10 68,6 2-12,8 3-67,2 2 45,5 0 23,2 2-79,4-2 45,2 0-23,1-5-11,6-3 101,6-5 34,8-3 67,7-4-90,4 0 56,22-4-45,-11-4-22,15-5-11,-21-3 78,11-2 1,-17 0-12,7-2 0,-20-3-23,-3-2 12,-5-3 0,-4 5-45,-3 3 33,-1 0-156,-1 2 11,1-2 56,1 2 34,3 0 22,-1 0-11,3 0 11,-3 0 0,1 0-12,-2 0-10,-1 0 44,0 0-44,-2 0 44,3 0-22,-2 0 12,2 0-1,0 0 0,-1 0 0,0 0-123,-2 0 112,0 5 11,-6 8 135,-7 15-23,-10 14 112,-5 14-89,-7 6 22,-3 8-2218,-4 4 1303,4 3 0,-8 16 0,8-16 747,1-4 0,0 2 0,-4 11 0,21-45 0,26-53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52.421"/>
    </inkml:context>
    <inkml:brush xml:id="br0">
      <inkml:brushProperty name="width" value="0.08571" units="cm"/>
      <inkml:brushProperty name="height" value="0.08571" units="cm"/>
      <inkml:brushProperty name="color" value="#E71224"/>
    </inkml:brush>
  </inkml:definitions>
  <inkml:trace contextRef="#ctx0" brushRef="#br0">477 592 8826,'16'-54'790,"0"-1"0,10-37-353,-23 53-56,-2 4-79,-1 1 91,0 1-225,0 3-90,-5 0-78,-5 2-33,-8-1-1,-7 0-67,-5 1 79,-6 3-1,-5-9-10,-4 34-91,-4-16 79,0 30-56,1-10-33,6 10 67,5 7-23,7 10 68,6 2-12,8 3-67,2 2 45,5 0 23,2 2-79,4-2 45,2 0-23,1-5-11,6-3 101,6-5 34,8-3 67,7-4-90,4 0 56,22-4-45,-11-4-22,15-5-11,-21-3 78,11-2 1,-17 0-12,7-2 0,-20-3-23,-3-2 12,-5-3 0,-4 5-45,-3 3 33,-1 0-156,-1 2 11,1-2 56,1 2 34,3 0 22,-1 0-11,3 0 11,-3 0 0,1 0-12,-2 0-10,-1 0 44,0 0-44,-2 0 44,3 0-22,-2 0 12,2 0-1,0 0 0,-1 0 0,0 0-123,-2 0 112,0 5 11,-6 8 135,-7 15-23,-10 14 112,-5 14-89,-7 6 22,-3 8-2218,-4 4 1303,4 3 0,-8 16 0,8-16 747,1-4 0,0 2 0,-4 11 0,21-45 0,26-53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09.529"/>
    </inkml:context>
    <inkml:brush xml:id="br0">
      <inkml:brushProperty name="width" value="0.08571" units="cm"/>
      <inkml:brushProperty name="height" value="0.08571" units="cm"/>
      <inkml:brushProperty name="color" value="#00A0D7"/>
    </inkml:brush>
  </inkml:definitions>
  <inkml:trace contextRef="#ctx0" brushRef="#br0">297 324 6977,'-3'-12'2140,"0"2"-1703,3 10 1356,0 0-1524,-15-15-22,10 11-180,-10-12-33,12 16-34,3 0-34,-3 0 0,2 0-22,-1 0 0,-2 0 0,0 0-56,-6 5 67,-5 14-11,-8 16 45,-3 20-3404,-3 13 3404,2 3-22,3 2-1,4-3-11,5-3 12,5-6-23,3-3 11,4-6-67,2 23-23,3-17 3505,11 19-3426,9-22-11,15 0 67,8-5-11,6-3 11,6-6-12,1-7 12,0-7-33,-1-8 33,0-9 112,23-6-112,-20-4 89,18-9-55,-27-5 11,4-12-45,-1-6 0,-14 2 0,0-2 67,18-20-50,-21 15 0,-2-1 83,8-18 68,-5-2-33,-4 1-102,-7-1 147,-7 3-90,-5 0 78,-7 2 56,-2-21-11,-3 18-135,-3-13-33,-6 19-45,-5 1 0,-8-7 0,-5 1 0,-4 0-11,-9-14-12,5 24 1,-5-10-12,10 27 68,-1 2-79,1 6 23,-5 1 22,-2 3 22,-5 2-22,-6 3 0,-2 0-22,-1 5 10,-19 1-55,17 4 67,-16 4-67,18 8 22,-2 9 45,-2 13-45,-26 30 12,21-10-1,20-16 1,1 1-270,-6 19 258,5 0-11,6-2 23,4-4-23,6-7-68,4-3-100,5-8-1166,2 6 79,5-8-537,1 5 1848,4-9 0,0-12 0,0-3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13.696"/>
    </inkml:context>
    <inkml:brush xml:id="br0">
      <inkml:brushProperty name="width" value="0.08571" units="cm"/>
      <inkml:brushProperty name="height" value="0.08571" units="cm"/>
      <inkml:brushProperty name="color" value="#00A0D7"/>
    </inkml:brush>
  </inkml:definitions>
  <inkml:trace contextRef="#ctx0" brushRef="#br0">2320 176 6630,'-3'5'1602,"0"-1"-358,3-4-942,-2 3-44,0-1-113,-1 3-77,-1-2-68,0 3 0,-4 2 22,-5 4 23,-3 7-33,-5 3-1,-2 9 34,-6 5 22,-1 5-56,-5 7 12,-2 1-12,-2 8-11,-2 1 22,0 4-22,1 1-22,4 3 22,2-3 22,1 1-22,2-1 0,0 1 11,0 0-11,0 4 0,-1 4-636,-2 5 636,-1 7 0,-3 2 0,9-25 0,-1 1 11,7-15 0,-1-1-11,-8 14 0,0 0 0,-13 22 0,10-20 0,0 1 0,8-15 0,1 1-256,-10 16 0,0-1 256,12-17 0,0-3 0,0 1 0,0-1 22,-22 41-321,4-3 299,1-4 0,5-4 0,0 1 0,2-3 0,1 2 0,12-26 0,0 1 0,-10 25 11,-9 18-11,13-29 0,-1 1 559,-1-15-542,8 6 0,-1 2-17,-12 10 5,12-5 1,1 1-436,-12 14 430,2 4 0,-2-4 313,1 2-325,0-3 12,0 0 0,0 5 12,-1-4-12,1 4-6,11-27 0,1-1 6,-7 22-22,-4 17 11,16-44 327,2-3-316,2-5-34,0 11 12,4-13 483,-2 8-484,5-18 163,1-2-173,1-2-12,1-1 22,0-2-33,1-2 45,-1-5-12,0 0 1,0-6 22,1 1 0,0 0 0,0 2 0,0 6 0,0 2 0,0 3 0,0-1 0,0-2-23,0-2-55,0-7 0,0-1-1,0-6 12,0 1 33,0 1 1,0-14 33,0 28 0,4-23 22,2 31 12,8-10-90,-3-5 45,3 5-12,-5-9-10,2 1 21,-1-3 12,2 2 79,1 0-79,12 5 22,-3 1-11,8 3-11,-5-2-11,1-2 0,1 1 0,2-3 11,-2 0-34,3-3 34,-1 1 67,15 0 23,-9 1-45,14 0-34,-12-1 34,3-4 33,2-15 34,0 25-45,4-24 113,20 27-68,-14-17-56,16-1-22,-19 0 22,1 0-56,-1 0 11,0 0 68,-1 0-46,-1 0-33,-2 0 45,16 0-45,-16 0 11,11 0-11,-20 0 23,-1 0-1,-3 0 0,2 0-10,-1 0 10,16 2-22,-12-2 0,13 3 56,-13-3 0,1 2-56,3-1 34,0-1-34,3 3 0,-2-3 0,2 2-23,20-2 23,-15 0 0,17 0 56,-18 0 0,4 0-56,3 0 0,35 0 11,-19 0-11,24 0 0,-26 0 0,-2 0 0,0 0 0,-2 3 0,-1 0 0,-1 5 0,0 0-11,2 1 11,4 1 11,-17-3 1,1 0-12,29 6 0,-29-6 0,0 1 0,19 6-12,-4-19 12,-2 31 12,24-21-12,-24 23-12,19-13 12,-30-7 23,-2 1-23,-3-2 11,-2 2 23,-3-3-34,-2 3 0,-4-1 0,-4 2 0,-2-2 22,12 5-22,-15-7 0,12 7 0,-15-8 11,2 3 0,2-3-44,19 2-1,-8-3 34,16 2 45,-13-3-45,3-1 0,3 1 0,2-2 0,3 1 22,-1 2-22,0-2-11,-1 3 11,2-2-22,30 2 55,-17-2-33,28 2-11,-25-4 11,7 4 11,-1-3-5,-22 2 0,1 0-6,28 2 0,-32-1 0,0-1 44,14 0-32,-3 0-12,-5-4 44,-3 1-32,-5-1 10,-5 0-11,-8 0-11,-9 0 45,-5 0 22,-3 0 23,-9 0-1,0 0 46,-5 0-56,-1 0-1,1-1 79,6-6-112,-2-1-45,8-5 11,-2 2-22,1 0-23,0 0 34,-3 3 34,-2 0 11,-2 3 22,-5-1 90,0 3 145,-5-6 90,0-9-302,-1-5-11,0-10-23,0 0-56,0-1 0,-2-3 22,-5-2 12,-5 0-34,-12-21 0,4 11 33,-8-15-21,7 17-12,-1-2 0,-3-2-12,-1-2 35,-1-3-23,-3-2 11,1-5-11,6 13 0,-1-1 11,-10-29-411,10 25 1,0 0 399,-8-22 0,-2 2-99,0 3 110,-1 0 0,-1 2-5,9 14 0,-1-1-6,-13-32-263,11 28 0,2-1 274,-11-29-11,-1 1 34,1 0-34,1 3 0,-1 3-289,-4 1 289,2 1 11,10 26 1,0-1-18,7 6 0,1 1 0,-8 1 1,0 2 5,-12-35-22,-1 29 22,-2-15 0,-2 3 22,-2-1 0,13 20 1,-2 0-12,-20-24-17,19 23 1,1 2-6,-18-16 11,2-1 22,0 0-22,4-1 23,0-1-23,3-3 11,-1-2-11,13 17 0,-1-1 0,8 13 0,0-1 0,-10-13 0,0 0 11,-16-21-11,0 0-22,0-2 22,3 3 0,-2-2-28,17 23 0,-1 1 16,-21-28-5,21 30 1,0 0 16,-17-28-23,1 32 23,-1-18 23,2 29-23,-1-13 695,0-2-673,0 0-11,15 12 1,0-1-12,-21-22 0,22 22 0,0 0 85,-12-13-96,1 3 577,2 7-566,3 3 11,1 4 313,-15-9-324,18 13 0,-11-8 76,23 17-88,1 0 12,0 3 0,2 0 0,-5-1-11,-1-2-34,-4-3-78,-23-14 56,14 10 0,-10-7 44,26 20-33,7 3 22,7 6-33,5 2 0,5 4-359,3 1-1389,1 0 1759,0 4-22,0 2-12,0 3 45,0 0 45,0 2-11,0 3-56,0 5-45,-1 6-56,-5 8-214,-4 8-99,-4 7-416,-7 9-189,0 7-606,-7 5 1692,-3 2 0,13-30 0,1-10 0</inkml:trace>
  <inkml:trace contextRef="#ctx0" brushRef="#br0" timeOffset="1332">4790 869 9868,'-26'-49'807,"5"20"-796,18 12-11,0 17-101,3 0-11,-2 0 56,-2 0 56,-4 22 0,-3-2-22,-3 22 22,0-7-11,-1 5 11,4 2 0,1 4-56,4-1 56,2 2-12,3-1-44,1 1 56,0-3 0,0 3 0,4-2 33,3 2-33,6 2-33,4 0 22,4 1 11,4 0 0,4-1 0,3-2-45,1-5-45,1-20 90,1 23 0,1-29 45,5 25 0,28-14 67,-11-9-11,23-2-33,-20-11-12,2-4 100,2-7-111,1-7 45,3-14 16,-21-2 1,0-4-29,23-21-226,-28 16 1,-2-2 169,8-18-17,-8-3 84,-4-2-55,-5-2 44,-6 0 281,1-20-247,-13 24-11,1-12-11,-12 27 11,-2 1 44,-1 1 159,-10-1-259,-5-3-23,-11-2-11,-5-2 68,-18-23-79,9 19 0,-15-14 0,16 28 132,-5 6-132,-1 2 0,-7 5 0,-2 4 34,-5 8-12,-1 7-56,10 7 1,-2 4-113,-35 18-458,25-5 0,-1 5 576,11 9 0,3 5 6,-3 3 0,1 2-306,1 6 1,2 2 288,3 1 0,3 3-34,3 1 0,4 3-235,0 18 0,6 1-129,11-20 0,4 0 33,-2 11 1,6-3-807,20 11-874,16-17 2084,18-21 0,-14-15 0,-3-18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0.354"/>
    </inkml:context>
    <inkml:brush xml:id="br0">
      <inkml:brushProperty name="width" value="0.08571" units="cm"/>
      <inkml:brushProperty name="height" value="0.08571" units="cm"/>
      <inkml:brushProperty name="color" value="#00A0D7"/>
    </inkml:brush>
  </inkml:definitions>
  <inkml:trace contextRef="#ctx0" brushRef="#br0">773 70 7111,'0'-5'1850,"0"1"614,0 4-2004,0-25-101,0 17-113,0-17-67,0 23-190,0 2 11,-3 0 34,-4 5 78,-8 5-56,-7 14-34,-9 13 34,-7 17-34,-9 12 1,-1 9-1,-4 7-879,-2 1 868,26-41 0,0 0-11,-1-1 0,1 1-129,-27 35 174,4-2-23,6-9-10,5-5-12,6-9 22,6-7-22,4-9 22,5-6 821,3-7-832,3-5 178,5-6-156,2-4-10,3-5 44,2-1-1909,1-2 1,0 0 0</inkml:trace>
  <inkml:trace contextRef="#ctx0" brushRef="#br0" timeOffset="1539">2520 99 11840,'-33'24'157,"-10"15"-146,-13 26-465,23-25 1,-2 1 453,-2 5 0,-2 1 22,-1 0 0,0 0-5,0 0 0,0-2-17,0-2 0,1-2 22,4-2 1,1-2-23,-28 26 11,11-10 319,11-15-308,13-10 136,11-13-237,9-7-22,4-5-336,3-3 925,8 0-477,4 0 0,10 0 0,8 1 1,4 1-1,8 1 22,5 1-33,5 1 23,6 3-12,4-1 34,4 2-45,4-3 11,4 2 34,-1-3-45,4-2 12,-6-2 10,-1-1 34,-6 0-34,-6 0 1,-5 0-1,-7-4-11,-6 0 1,-6-3-1,-7 2-11,-7 0-11,-5 4-34,-4-1 45,1 2 0,-1 0 22,0-1-11,1 0 1,-1 0-1,0 0-11,0 0 56,4-1-56,-5 0 45,2 0-23,-8 1 0,1 1 12,-4 0 537,0 0-380,-1-3 55,0 1-112,0-6-134,0-2 0,0-6 0,0-9 0,-5-4-11,-5-4 11,-6-4 0,-3-2-11,-2-4-11,-1-1 22,-2 2-23,3-1-10,-1 5-1,0 1 23,4 6-23,-4-2-78,-7-11 79,4 9 33,-6-11 56,9 15-23,3 0-22,0 5 1,5 2 10,-1 2-11,-2-2-11,4 5 11,-4-4 12,7 9-12,0 0-11,1 2 0,0 0-11,-1 0-12,1 2 1,1 0-45,0 2 67,5 3 0,0 2 22,3 3 1,0-17-23,0 13 0,0-13 0,0 17-1087,0 0 448,0 14-178,0-11-663,0 12-1903,0-15 3383,0-2 0,0 1 0</inkml:trace>
  <inkml:trace contextRef="#ctx0" brushRef="#br0" timeOffset="2730">4307 168 11593,'17'-46'191,"2"6"-135,-2 28-44,5 1-1,5 0-11,5 3 0,6 2 0,4 2-11,5 2-35,2 0 35,1 2-11,-3 3 22,-4 6-23,-6 5-33,-5 6 11,-6-1-22,-8 3-22,-4-2 77,-7 3 12,-3 8 0,-2 7 23,-17 15 122,-12 9-44,-22 11-592,-15 3 468,29-36 1,-2-1-6,0-3 0,0 0 28,-35 30-56,8-8-101,9-9 11,10-9 146,9-8 45,12-12-22,8-6 111,9-8-123,4-3 481,2-1-1187,1-2 695,10 0 124,5 0-24,17 0 24,9 0-24,12 0 68,7 1-78,8 1 33,4-1-112,2 1 79,1-2 11,-7 0 34,-5 0-113,-13 0 79,-12 0-79,-14 0 113,-12 0-12,-6 0 11,-5 0-1023,-1 0 0,0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8.738"/>
    </inkml:context>
    <inkml:brush xml:id="br0">
      <inkml:brushProperty name="width" value="0.08571" units="cm"/>
      <inkml:brushProperty name="height" value="0.08571" units="cm"/>
      <inkml:brushProperty name="color" value="#00A0D7"/>
    </inkml:brush>
  </inkml:definitions>
  <inkml:trace contextRef="#ctx0" brushRef="#br0">23 1151 8849,'-11'-19'896,"3"5"-549,6 11-33,1 3-56,0-2 89,1 1-235,0-1-11,0-1 0,0 1-57,0 0 35,0 1-146,0-2 33,0 2 34,0-5 0,0-1 56,0-2-22,0-2 22,0 1-56,0-2-23,0 1-78,0-3 57,0 0-24,0-3-122,1-1 100,2-2 1,2-1 89,1-1-135,2 3 68,0-2-101,0 3 168,2-2-33,0 0-1,2-1 23,0 1-23,-2-2 23,3 6-56,-2-2 55,2 3 12,3-2 0,14-13 0,-4 7 57,8-12-57,-9 13 33,-2-1 46,1 1-68,7-6 34,-4 8-45,8-6 0,-6 9-12,1-3-21,1 2 33,1-2-11,0 4 55,0 0-44,-2 1 0,12-1 0,-13 4 12,11 1-12,-16 7-45,4 1 45,0 3 22,3 0-22,1 0 11,1 0-11,1 0 12,18 0-12,-11 0 0,9 0 0,-15 0 0,-2 2 0,1 2-12,1 2 46,-1 3-12,16 1-66,-12 0 44,12 1 0,-14-2 22,3 1-22,0-1 0,3 4 0,1-4 67,3-1-67,1 0 34,22 1-12,-17-2 1,15 5-1,-24-5-44,-1-1 44,-2 0-22,-1-3 11,-1 3 12,12-1-1,-12-1-22,8-2 34,-18-2-34,-1 0 0,-2 0 11,-1 0 11,-1 0 12,-2-2-23,0-20 11,10 18 57,-4-24-68,7 19 11,-10-13 12,1-5-23,-3-1 45,-1 1-11,-5 0 67,1-2-112,-6 9 56,-2-3-56,-4 11 11,-1-15-11,0 29 11,-1-23-22,-1 26 34,1-20-1,0 4-22,-1-2 67,-1 5-56,-1 3-11,0-2-11,0 2-11,0-2-57,0 0 68,0 0 34,0-2-1,0 4-22,0-1 11,0 1-22,0-15 11,0 24-22,0-22 10,1 26-10,-1-13-56,3 1-34,-3 3-920,1 1 1010,-1 4 22,0 3 56,0 4-22,0 2-23,0 1-11,0 0 0,2 0-11,1 1 11,1-2 0,2 1 0,0-1 0,0-2 0,1-2 11,0 0 22,-1-2-33,2 2 0,-2-2 0,2 2 12,-2-3-12,3 2 0,-1 0 0,1-2 0,2 2-12,0 0 91,9 0-56,-1 3-23,6-2 45,-4 4-90,1-2 45,1 1 0,2-1 67,-2 0 0,14 3-67,-10-5 12,9 3-1,-9-7 45,1-1-11,2 1 33,3-3-22,4 2 22,3-4-10,6 2-46,22-2-11,-11 0 56,13 0-55,-20 0 44,-4-3-34,2-1-11,-1-2 12,1 1-23,1 1 0,0-1 33,2 0-33,3-1 0,0 1 11,3-1 34,0 3-45,1-2 0,-2 3 0,-1 1 0,-2 1 0,17 0 0,-19 0-33,15 0 55,-21 0-22,1 3 22,0-1-10,2 2 44,0 0 112,27-3-124,-17 1 24,17-2-68,-25 0 11,1 2 11,-5 2 23,0 2-45,-7 0-34,-2 2 23,-6 0-101,3 7 90,-10-1 11,3 4-1,-12-1 1,2 1 11,-1 2 0,3 2 34,4 3 22,16 17-45,-7-10 0,10 12 12,-14-17-23,-1-1 0,0-2 22,-5-4-11,0-1-11,-6-5 11,-1-1 23,0-1-34,-6-5 0,0 0 45,-5-2-45,-2-2 67,1 3-56,-1-1 45,3 0 12,2 2-23,-3-5-45,2 3 101,-5-5-12,2 0 57,-3 0-225,3 0-515,-1 0-829,4 0 1423,0 0 0,-2 0 0,-1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1.740"/>
    </inkml:context>
    <inkml:brush xml:id="br0">
      <inkml:brushProperty name="width" value="0.08571" units="cm"/>
      <inkml:brushProperty name="height" value="0.08571" units="cm"/>
      <inkml:brushProperty name="color" value="#E71224"/>
    </inkml:brush>
  </inkml:definitions>
  <inkml:trace contextRef="#ctx0" brushRef="#br0">280 57 6059,'0'0'0</inkml:trace>
  <inkml:trace contextRef="#ctx0" brushRef="#br0" timeOffset="1103">46 133 6439,'-8'3'1670,"2"0"-1245,6-3 282,0 0-483,-11-3-90,7-15-33,-9 11 11,11 4 11,1 7-33,1 10 10,0-14 293,0-1-124,0-1-90,0-2-168,0-1 113,0-1-24,0-1-88,0 2-12,0-1 0,0 3-12,0 0 12,0 0 0,0 1 56,0 1 23,0-2-348,0 2 269,0-1 11,1 1-11,6 0 45,4-1-45,5 2 0,5-1-11,0 1 11,6 0 11,5 0-11,4 0-11,4 0 0,0 0 11,3 0 56,1 0 11,0 0-45,-1 0-11,-2-2 12,0 1-1,-1-3 1,0 1-23,0 2-45,22-2 56,-16 0 0,17-2 23,-24 0-1,-2-1 1,-6 3-34,-8-1-22,-5 3-12,-7 1 56,-4 0 12,-2 0-23,-4 0-11,0 0-11,1-1 11,1 0 0,1 0 45,4 1-45,-2 0 0,2 0 22,-5 0 303,-2 0-1736,1 0-1413,3-2 2824,-1-6 0,1 4 0,-4-4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5.272"/>
    </inkml:context>
    <inkml:brush xml:id="br0">
      <inkml:brushProperty name="width" value="0.08571" units="cm"/>
      <inkml:brushProperty name="height" value="0.08571" units="cm"/>
      <inkml:brushProperty name="color" value="#E71224"/>
    </inkml:brush>
  </inkml:definitions>
  <inkml:trace contextRef="#ctx0" brushRef="#br0">350 543 10989,'9'2'1019,"0"-3"-828,-4-4-57,0-3-44,2-4-34,0-1-45,2-3 11,-1-1-22,2 0 45,-1-2-45,0 0 23,0 0-12,-1 0 11,1 1 12,-2-3-34,0 4 22,0-3 1,-1 4-12,0-3 11,-2 2-11,-3-1 45,0-1-44,-1-1 32,0 0-21,0 0-23,-6-8 0,-3 6-45,-7-7-33,-2 7 55,0 3-78,0 3-470,-8 6 526,5 5 45,-10 2-11,4 3-11,-1 3-12,-2 3-67,4 7 56,1 3-22,4 4 67,0 0 11,-6 11-11,6-7 0,-4-11 0,8 19-11,1-24-12,2 27-55,1-15-23,3 1-89,0 6 156,6-5-44,0 3-23,4-10 45,0-4 22,0 1 34,0 0 0,1 2-22,3 0 22,2 3 22,10 11-22,-3-7-33,6 8 33,-3-13 0,-2 0 11,2-1 11,-1-3-10,-1 0 77,9-15-89,-7 23-56,6-21-11,-7 24-23,1-16-10,1 2-12,0-4 112,1 1-45,0-4 45,2-1-45,5-1 11,-7 0 34,4-4-33,-8-3-1,-1-2 34,-2-1 11,-2-13-11,-4 30 135,1-27-68,-3 30-45,1-18 12,-1 0 11,-2 3 0,1 2-381,-2 1 436,-2 7-32,-3 4 55,-2 9-45,-7 7 90,-2 7-67,-2 5-67,-3 7 55,-1 0-89,-2 4 34,0 1-12,0 0-11,0-1-11,2-2 0,0-2 34,3-1-34,-2 1 67,1 2-67,-2 1 0,2 0 11,1-3 12,2-2-23,0 3 0,8-16 0,-1 1 0,7-16 22,-2-2-22,4-1 0,-2-1 23,3-3-23,-2-3 0,1 0 0,0-4-2084,1 2 2084,0-19 0,0 13 0,0-13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1:11.377"/>
    </inkml:context>
    <inkml:brush xml:id="br0">
      <inkml:brushProperty name="width" value="0.08571" units="cm"/>
      <inkml:brushProperty name="height" value="0.08571" units="cm"/>
      <inkml:brushProperty name="color" value="#008C3A"/>
    </inkml:brush>
  </inkml:definitions>
  <inkml:trace contextRef="#ctx0" brushRef="#br0">1776 289 6809,'-8'0'1658,"2"0"-1232,6 0 1602,0 0-1580,-22-20-145,13 13-135,-15-16-44,17 18-12,1 0-56,2 4-56,-2-1 22,3 2-22,-2 0 0,0-17-22,0 27 10,-1-23 1,0 27-11,1-14-12,-3 0-55,-2 0 77,-6 0 12,-2 8 12,-6 3-12,-3 10-12,0 2 1,-2 0-11,5 1-23,1-1 11,4-1-33,1 3-79,-5 14 79,4-7 56,-3 13-23,8-12-33,2 2 44,2 1-66,0 15 78,4-7-12,1 13-10,3-8 33,0 3 0,1 8 0,0 1-23,1 1 1,0-1 22,0-3-90,4 18 1,4-22 33,7 10 22,5-25-78,2-4 56,5 1 56,5-6 22,8 1-10,31 10 21,-11-14-44,23 6 22,-18-22 34,7-5 33,7-5-66,9-2-169,1-25 157,1 21 33,-3-33-16,-28 21 0,0 0 73,27-25-85,-31 13 1,-2-1 195,14-16-89,-9-2 101,-6-1 57,-9-4-35,-8 0 112,-3-29-201,-11 19-34,-2-17-90,-11 25-22,0 1 0,-3 1 0,3 2 56,-5 2 157,4 1-213,-5 2 45,0-24-12,-2 20 1,0-19 44,0 25 45,-2-3-100,-7 1 78,-6 1 0,-9 1 101,-25-12-101,7 17-101,-18-6-45,12 22 45,-3 5-11,-5 4-45,-6 6-12,-12 4 68,-13 2-6,38 5 1,-5 3-18,-31 13 1,-3 6-433,21-6 0,1 4 449,-21 13 1,3 4-6,31-12 0,4 1-6,4 1 0,2 1 6,-34 30-111,14-5 87,14-19-189,11 25 34,21-42-23,4 22 45,13-35 894,0-4-984,0 0 94,0 2-430,2 0-324,3 3-584,4 2 1502,7 2 0,-7-4 0,1-2 0</inkml:trace>
  <inkml:trace contextRef="#ctx0" brushRef="#br0" timeOffset="2228">145 2995 7605,'-14'74'164,"0"-1"0,1-4 1,4-7-31,8 6 56,1-3-167,0-1 22,6-4-12,4-6-22,9-3-11,6-7 56,3-3-11,9-4 146,4-4-79,8-3 0,10-6 515,12-9-123,13-7-546,15-5 160,-45-9 0,0-3-85,4-2 1,0-3 16,0-8 1,-1-3-1,0-3 0,0-4 12,-3-2 0,-1-2-6,-2-4 0,-3-2 28,-1-2 0,-2-3-6,-6 0 0,-2-1-22,-1 1 0,-4-2 34,-6 5 0,-2 0 112,11-34 212,-16-20-257,-11 24-123,-18-21 10,-12 23 1,-17-1 0,-14 1-45,10 25 0,-4 3 0,8 11 0,-1 3 0,-12-8 0,-1 2 34,-27-17-34,-2 34 11,1-21 0,1 35-11,6-14-90,4 7 90,5 5-67,-30 3 34,24 16-23,-24 15-12,31 24-502,2 20 525,33-29 1,0 2 27,2 3 0,1 2-34,1 1 1,2 2 28,-5 20 0,2 1-40,7-18 0,2-1 17,-2 13 1,2-1-170,2 15-413,7-12-247,5-5-235,6-9-303,15-4 1505,11-10 0,-8-17 1,1-12-1</inkml:trace>
  <inkml:trace contextRef="#ctx0" brushRef="#br0" timeOffset="4380">3224 1882 8299,'0'12'1513,"0"-2"-1020,0-10 202,0 0-449,-13 1-167,9 1-79,-10-13-101,6 32 67,-5-13 34,-11 43 0,-9 3 11,-9 18-509,18-29 1,0 2 502,-4 4 1,0 1 11,-2 5 0,0 1-307,-1 2 1,0-1 289,-1 3 0,0-1 5,2 0 1,1-1-6,-1 0 0,1 1 11,2-3 0,0 0 6,0 2 0,1 2-17,0-1 0,1 1-6,-1 4 1,1 1 5,0 1 0,-1 1 5,1 0 1,-1-1-6,2-2 0,-1 0 0,1-3 0,0-1 0,0-3 0,0 0 0,1-2 0,-1 0 5,1-1 1,0 0-6,-1-1 0,0-1-135,2-1 0,1-1 129,-1-2 0,1-1 6,-16 40-11,2-9-22,4-6 21,2-8 1,4-5 0,4-8-34,4-7 925,4-8-925,3-5 657,5-6-657,-1-3 309,2-4-354,2-3 1,0-1 10,2 13 57,0-3-12,0 13 34,0-6-11,0-11 11,0 27-22,0-24-12,0 22-134,0-17 79,2-9-24,3-4 23,2-8 1,3-18 33,1 28 56,4-24 56,6 25-12,24-14-10,-3-3 67,21 1-90,-8-2 46,5 0 32,2 0-66,0 0 33,0-4-34,1 0 23,2-5-23,-15 3 1,0-1-12,30-4-6,-26 3 1,0 0-395,25-3 400,0 0 34,3 5-215,-3 0 204,1 3-17,-24 2 0,0 0-17,29-2 0,-31 2 0,0 0-12,20-3 12,-1-2 23,2-4-12,2-1 0,0-4 17,-20 3 0,1-1-17,29-8-265,-29 8 1,0-1 275,28-5-22,6-1 45,3 1-45,1-1 0,-5 1-197,-8 2 197,-5 2 16,-25 6 1,0 0-6,30-1 0,-29 2 1,0-1-1,21-3-22,-4-18 22,-4 27 56,-10-22-56,-9 28 334,-14-13-233,-12 1 858,-11 5-511,-5 2 447,-5 2-570,-1 0-116,0-3-164,0 1 113,1-6-147,0 0 12,1-3-1,1-3 1,0 1-34,2-1 0,-1 1 0,0-2 22,-3-2 46,0 0 44,-1-5-45,0-2-45,0-4 23,0-6-90,-2-4 90,-6-6-11,-5-4-34,-8-4-12,-20-39 12,4 14-468,11 24 1,-1-1 467,-15-29 34,-4 2-285,0-2 251,-5 2 23,1 2-12,-4 2 45,2-1-17,10 19 0,-1-1-33,9 13 0,0 1-296,-13-18 1,-1 0 306,11 9 0,1 4-17,-3 10 0,-1 1 11,-2-11 0,0-2-22,-1 5 0,0 2 11,1 6 0,-1-4 0,-12-30 0,2-1 11,13 32 0,2 1 17,-9-22 0,3 1 28,-13-14-56,3 3-93,2 7 160,4-12 68,7 37 732,4-16-844,7 39 282,0-18-227,12 19 636,2-2-748,12 17 218,1 0-263,3 3 169,-3 0-79,2 0-8694,-1 0 8683,1-10 0,1 8 0,0-8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1:20.793"/>
    </inkml:context>
    <inkml:brush xml:id="br0">
      <inkml:brushProperty name="width" value="0.08571" units="cm"/>
      <inkml:brushProperty name="height" value="0.08571" units="cm"/>
      <inkml:brushProperty name="color" value="#008C3A"/>
    </inkml:brush>
  </inkml:definitions>
  <inkml:trace contextRef="#ctx0" brushRef="#br0">49 1202 10608,'-27'-37'873,"6"9"-828,21 27-784,0 1 885,8 0 122,7 0-55,16-4 101,10-2-190,10-6 144,8-1-178,5-1 11,2 0-101,5 0 45,1 0-12,4 0 1,4 0 11,2 1-1,1 2-21,-6 0-23,-7 3 0,-10 2 11,-10 3-22,-8 1-12,-8 2 23,-9 0 0,-4 0 45,-8 0-22,-3 0 10,-5 0-10,-1 0 33,-2 0-5222,-1 0 5166,0 0 0,1 0 0</inkml:trace>
  <inkml:trace contextRef="#ctx0" brushRef="#br0" timeOffset="810">2512 794 7571,'0'-14'2263,"0"3"-1769,0 11 581,0 0-851,-2-1-190,1 0-214,-1 0-77,-1 1 257,-4 15 67,-9 17 123,-13 29 113,-10 28-569,14-35 0,-1 2 316,-2 5 1,0 2 38,-1-5 1,0 1-46,1 13 1,0-1-34,1-12 1,0 0-7,2 8 1,1 0-206,1-11 1,1-3 204,1-5 1,2-3 28,-12 34-12,7-18-44,8-17 22,7-15 45,4-9 702,3-10-669,2-4 387,0-5-2538,0-1-997,0-8 3070,4-15 0,-3 9 0,2-7 0</inkml:trace>
  <inkml:trace contextRef="#ctx0" brushRef="#br0" timeOffset="21920">3723 935 9084,'-23'-50'425,"4"8"-301,19 41 940,0 0-1086,-1 5-12,4 7 23,5 10 11,11 13 0,8 9 0,8 14 0,6 8 11,5 10-391,2 7 380,1 3 0,0 0 0,1-4 34,-2-7-34,-3-7 0,-4-10 0,-4-8 0,-5-12 22,-5-6 12,-4-8-23,-6-4 12,-4-4 357,-3-3-313,-1-2-56,0 2-11,-3-5 11,3 3-11,-4-3 23,0-1-23,-2-1-359,-2-1-269,-1-2-3058,0-1 3686,-5-16 0,4 11 0,-4-11 0</inkml:trace>
  <inkml:trace contextRef="#ctx0" brushRef="#br0" timeOffset="22556">4237 829 6406,'0'-4'1781,"0"1"-873,0 3-852,0-11-56,1 1-56,1-11-90,0 6 1,2 2 32,-2 3-122,1 5-146,-3 2-650,0 3 1031,0-4 359,0 30 100,-5-9-279,-5 36 122,-12-3 12,-10 16-90,-11 16-413,18-36 0,-1 2 290,-3 4 0,-1 1 39,0 1 0,-2 0-28,2-1 0,0 0 11,1-3 0,1-2 135,-22 37-286,8-13 163,8-16-90,9-12-23,8-13-22,7-9-22,6-11 10,3-5 566,1-5-2897,0-1 1042,3 0 1301,0-1 0,1 1 0,-3-2 0</inkml:trace>
  <inkml:trace contextRef="#ctx0" brushRef="#br0" timeOffset="23501">3446 1289 6484,'0'4'1199,"0"-1"-616,0-3-315,0 1-32,0 1 246,0 0-370,0 0-157,0-1-89,0 2 134,2-3 78,3 1 280,4 1-33,5-2-67,3 1-22,1-1-57,6 2-67,2-2-56,3 2-56,6-1 34,2-1-34,8 2 56,5-1 0,7 0 11,8 0 56,6-1 101,7 0-90,1 0-111,0 0-12,-3 0 90,-8-3-12,-5 0 226,13-8-226,-25 4 1,5-4 22,-32 8 45,-11-1-57,-6 3 1,-5-1 56,-1 1-11,-1 0-236,3 1 90,0 0 78,3 0-78,-2 0 12,-1 0-1200,-2 0-2073,-17 0 3261,-8-11 0,2 8 0,2-8 0</inkml:trace>
  <inkml:trace contextRef="#ctx0" brushRef="#br0" timeOffset="27256">5591 838 6719,'-1'5'1625,"0"-1"291,1-4-1546,-10-9-34,7 6 34,-7-7-180,10 10 124,0 0-280,-2-2-34,0-2-11,-4-4 0,2 0 11,-3-1-12,0 0-55,-2-1-124,1-13-145,1 27-11,-2-22 112,4 30-12,-4-16 11,5 2 113,-2 0 123,2 1 23,1 1 21,0 0 1,1 0-22,1 0-79,-4 0 33,2 0 1,-6 0 22,0 0 0,-1 0 11,0 0 0,2 0-11,-2 0-56,-3 0-269,-2 3-11,-4-13 236,2 30-24,0-22 57,6 25 22,2-18 34,5 0-22,3-4-494,1 1 527,7-2 112,3 0 90,8 0-101,2 0-45,0 0 67,3 0 90,1 1-135,2 0 0,2 0-44,-2 0 67,0 0-56,-1 1 11,-2 0 11,1 0-45,2 1 34,16-2-22,-12 3-34,11 0 0,-21 0-34,-5 0 12,-4 1-34,-3-2 0,-3 3-23,3 3 46,-4 1 33,4 6 33,-5-2 1,1 2-34,-3-1-22,1 0-12,-2 1 12,-3 14 268,-9-1-44,-4 14-113,-11-8-10,-1 1-46,0-19-22,-2 25 68,0-24-22,-6 24-24,-6-15 90,-32 6-123,18-11-123,-16 0 101,34-14 22,10-4 33,11-2-33,6-1 23,8-1-23,1 0-707,2 0 562,6 0 145,4 0 22,11 0-11,6 0 45,7 0 0,5 0-11,4 0 90,1 0-57,0 0-22,-6 0-11,0 2-45,-7 1 11,0 5-33,-4 1-1,-2 5 1,4 6-45,-9-3 67,2 3-34,-10-5-11,-3 0-11,-1 0 34,-2 1-23,-2 2 45,0 3 45,-1 4 268,-1 15-189,-1-10 0,-1 9 55,0-16 112,-6 1-168,-5 0-33,-11 2 100,-6 3 292,-32 11-235,12-12 10,-20 1-89,18-19-78,-1-7 44,-4-1-44,1-2-12,3-7-44,8 0 0,10-7-79,9 1-101,12 6-414,4 0-572,8 5-1098,0-1 2230,2-4 0,-2 4 0,1-2 0</inkml:trace>
  <inkml:trace contextRef="#ctx0" brushRef="#br0" timeOffset="29125">7135 982 10328,'-36'44'67,"-6"6"-45,-9 7 146,-9 13-633,29-29 0,0 1 588,-31 31-90,32-24 1,2 1 0,-26 20 44,31-25 0,1 0-55,-18 17-12,9-10 211,9-11-211,6-11-22,9-11 0,3-9 531,4-5-531,0-4-282,0-1 293,5 0 56,7 3 67,9 1 11,11 0 124,9 2-23,9-1-112,6 0-22,6 1 78,6-1-156,2 0 134,4-16-78,-2 26 10,2-23-33,-6 27-56,-5-13 56,-9-2 34,-9 2-79,-11-4 101,-10 2-11,-10-4-34,-7 2 11,-4-2 23,-2 0 796,-1 0-315,3 0-313,-3-2-179,1-6-34,-1-8 89,0-8-66,0-7-23,0-4-56,-1-4 23,-6-5-12,0-2-11,-8-2 11,1-1 0,-1 2-11,2-1 45,2 6-45,1 2 0,3 7 0,-1 3 0,0 3-11,-1 2 11,0-1 0,-2-2 0,1-2 11,-1 0 0,1 0-11,-1 2 0,2 1-22,-3-8 22,5 12 11,-2-5 23,5 15-34,-1 0 0,1 3 11,0-7-22,1 7 11,-1-7 0,2 9 0,0-3-23,1 5 23,-1 0 0,2 0 0,-3 2 23,2-2-12,-2 0-22,0 1 11,1 0-11,1 2 11,0 3-3026,1-1 348,-2 12-202,2-14 2880,-4 36 0,4-33 0,-4 24 0</inkml:trace>
  <inkml:trace contextRef="#ctx0" brushRef="#br0" timeOffset="30611">8400 979 6899,'-2'4'1546,"1"-2"-840,1-2-493,-8 0-56,5 0 78,-7 0-11,7 0 33,-3 0 35,4 0 694,0 0-1087,7 0 101,5 0 90,8 0-23,8 0-56,2 2 23,5 2-12,-2 3-11,0 4-11,-2-2 0,0-12-11,-4 24 11,1-20-11,-5 27-23,-1-14 1,-4 2 33,-1 0-79,-4-2 35,-1 0 44,-2-1-56,1 1 44,-2 1 12,-2 3-22,-2 18 22,-2-1 90,-13 20 44,-11-2-89,-20 7 44,-11 5-44,-5-1-45,-3-4-62,21-22 1,1 0-6,-17 11 33,-7 9 1,36-31 21,10-8-21,10-8-57,4-7-11,4-2-313,0-2 324,10 0 90,9 0 437,19 0-246,13 0 122,11 0-55,10 0-90,3 0 90,4 0-56,-2 0-90,-26 0 0,-1 0-56,18 0-12,13 0 12,-44 0-11,-11 0-11,-12 0 44,-7 0 1,-6 0-1973,-1 0-470,-8-2 2364,2-10 0,-4 7 0,6-8 0</inkml:trace>
  <inkml:trace contextRef="#ctx0" brushRef="#br0" timeOffset="31645">10587 1036 11280,'9'-59'317,"1"1"1,-3 4-1,-7 7-160,-17 12-157,-12-4 0,-13 3-67,-4-2 67,-6 5 0,1 5-11,2 9-90,2 5-190,2 9-35,-1 2-234,-1 14 359,-3 10 201,3 16 0,1 10 0,8 3-11,7 1 11,10-3-12,8-8-44,8-7-11,4-8-34,3-8-11,11 0 101,13-4 11,17 1 146,12-5-124,9-1-22,5-5-33,-1-1 21,-2-2-10,-9-5 22,-8-1 34,-10-5-1,-9-2-22,-10 2 90,-6 0 11,-6 4-11,-5 2 78,0 3-728,-3 0 437,0 9 112,-1 8 56,-5 10 12,-2 11 100,-5 5 22,-4 9-89,0 8 145,-5 11-33,-5 12-359,11-34 1,-1 2 251,-3 5 1,-2 2-12,-1 4 1,-2 1-46,-2 4 0,0 0-438,-1 0 1,0-1 426,0-1 0,1-2 0,0-3 1,1-3-12,2-3 0,0-2 11,2-2 0,1-1-101,-19 41 85,6-7 21,6-14-10,8-12-12,9-27 486,5-10-429,5-16 1159,1-2-1238,0-11 88,0-9-805,0-15-829,5-13-1446,6-11 2992,9-18 0,-6 33 0,-2 2 0</inkml:trace>
  <inkml:trace contextRef="#ctx0" brushRef="#br0" timeOffset="33986">3407 835 7459,'0'5'2711,"0"-1"68,0-4-2779,0-5-11,0-5 11,0-6-34,0-3-55,5-1-1,5-2-67,9-5-78,7-4 101,8-4 44,6-4 68,6 0 33,1-1-22,1 3 11,-3 4 0,-5 3 11,-3 5 11,-6 3-22,-2 3-33,-1 4-79,12-6 56,-9 6 56,9-4-34,-14 8 23,1 0-11,-3 3-13,11 0-32,-10 5 45,8 0-45,-13 3-34,1 0 22,0 0 35,2 4 10,2 6 34,3 3 0,3 7 22,17 3-33,-10-1 22,12-1-22,-15-4 11,-1-7 0,0-1 0,-5-6 23,-5-1-12,4-2 56,-9-3 11,9-8-22,-8-6 34,7-12-79,-2-5 56,2-5-32,-1-1-24,-5 1 11,-4 7 68,-6 0-23,-5 13 11,-4 0-10,-2 8-12,0 0-56,0 0 0,0-1 11,0 3 0,0-2 0,0 4 12,0-2-23,0 2 0,0 2 0,0 1-23,0 2-1467,0 1 1468,0 6-1,0 5 12,0 6-11,4 6-12,2 1 23,4 4 11,1 1 0,0 1 33,1-4-21,-1 0 10,4-5-22,-1-2 0,0-1-22,0-6 22,0 3 0,1-3 33,2-1-33,3-1 23,5-3-12,4 0 22,10-1-10,5 0 33,8-4-23,7 1 23,1-2-56,3 0 23,-1 0-23,-1 0 0,0 0 67,-1 0-22,29 0 33,-19-2-78,22-17 0,-25 25 0,2-24 11,0 28-11,1-15 0,-2 3 23,25-8 10,-20 1-10,17-6-12,-25-1 101,-2 0-101,-2-3 0,-3 3-11,-6 2 12,-5 2-12,-5 4-12,8-1 12,-16 2 45,5 1-11,-17 3-34,-3 1-11,-2 2 11,-2 0 0,3 0 22,12 0-22,-5 0 0,7 0 0,-14 0-11,-1 0-12,-4 0-33,2 0 56,-1 0-11,4 5-22,1 0 21,7 11-10,-6-3 0,2 5-23,-7-7 34,-3 1-1,-1-1-21,0 3 22,-2-1 11,8 9 11,-4-20 11,6 36-22,-5-31 23,-1 30-23,-1-17 11,-2 0 0,0-6 34,-4 0-23,-1-9 34,-3-1-22,-1-4-359,-1 0-617,0 5-548,0-2 1490,0 2 0,0-2 0,0-3 0</inkml:trace>
  <inkml:trace contextRef="#ctx0" brushRef="#br0" timeOffset="34756">7203 1004 6529,'0'-10'1748,"0"1"-1323,0 9 125,0 0-382,-3-12-123,3 9-23,-3-10 0,2 13 942,1 0-1020,-3-1 34,3 0 224,-3 0-113,2 1-44,-1 0-45,0 0-22,0 0-90,-1 0-34,0 0 11,-2 0 135,-1 4 0,-5 4-45,-2 8-593,-4 6-1211,0-2 1849,3-5 0,5-7 0,5-7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2:18.114"/>
    </inkml:context>
    <inkml:brush xml:id="br0">
      <inkml:brushProperty name="width" value="0.08571" units="cm"/>
      <inkml:brushProperty name="height" value="0.08571" units="cm"/>
    </inkml:brush>
  </inkml:definitions>
  <inkml:trace contextRef="#ctx0" brushRef="#br0">1 0 14809,'3'0'0,"1"0"0,-4 0 45,2 0-45,0 0-34,0 0 12,0 0-157,-2 0 55,3 0 35,0 0 89,5 0 45,5 0-45,6 0 22,8 0 0,6 0 1,9 0-23,6 0 11,8 2 0,8 0-11,5 1 0,5-2-11,3 1-34,-2-2 34,-1 0 0,-6 0-23,-8 0 34,-6 0-67,1 1 67,-21 1 22,-2 0 23,-22 1-11,-6-3 22,-3 1-2039,-1-1-1043,2 3 3026,-2-2 0,1 2 0,-1-3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3.427"/>
    </inkml:context>
    <inkml:brush xml:id="br0">
      <inkml:brushProperty name="width" value="0.08571" units="cm"/>
      <inkml:brushProperty name="height" value="0.08571" units="cm"/>
      <inkml:brushProperty name="color" value="#E71224"/>
    </inkml:brush>
  </inkml:definitions>
  <inkml:trace contextRef="#ctx0" brushRef="#br0">4771 2340 10058,'-25'-52'830,"4"11"-617,17 40-34,0 1-123,1 0-11,0 0 11,2 0-56,0 0-68,-1 0 24,1 0 44,-2 0 33,0 0-33,-1 0 0,-3 0 0,-4 3 23,-7 10-23,-7 8 0,-4 14-12,-6 6 12,-4 4 0,-3 5 12,-7 5 21,-4 5-22,-6 4-334,-3 4 334,0 4 23,-2-3-34,3 4 0,1-3-22,-1 1 44,-1 3-17,30-35 1,1 0 11,-2 3 0,1 0-17,-3 2 0,1 1-6,-1 0 1,0 1 5,-1 2 0,0 0-6,1-2 0,0 1 6,1-1 0,1 0 0,1-1 0,1-1 6,0-1 0,1 1-6,1-1 0,0 0 5,0-1 1,-1 0-6,1 1 0,0 0 0,0 1 0,-1 0-12,0 1 1,0 1 11,-1 1 0,0 0 6,-1 2 0,-1-2-6,-1-6 0,1 1 0,0 12 0,-3 4 5,-14 9 1,0 1-6,10-3 0,1 0-433,-12 12 1,0-3 437,15-19 1,0-3-6,0 3 0,0 0-6,-1 0 1,0 1 5,-1 0 0,1 0 5,-1 0 1,0 5-6,2-4 0,-2 4 0,3-1 0,-7 9 0,1 2 0,6-10 0,-2 2 0,4-3 0,-1 2 0,1-3 0,1 0 0,0-1-200,3-3 0,0-1 194,0-2 0,0 1 6,2-2 0,-1-1-6,1-1 1,1 0 5,0-2 0,-2 3-56,-11 15 0,-1 0 50,10-15 1,-1 0 5,-9 14 0,1-1 0,11-17 0,1-3 0,0 1 0,-1 1-17,2-1 0,1 1-93,-1-1 0,0 0 54,-22 26-28,15-3 0,-1 0 39,-18 17 28,18-17 0,2 1-315,-12 18 298,2-3 34,3 5 381,-1 3-393,20-45 1,1 2-6,-1 2 1,0 0-24,1-2 1,-1 2-34,-5 17 1,0-1 32,6-17 1,1 0 0,-3 10 0,0-1-175,-4 17 125,1-4 432,3-1-366,0-4 12,3-2 11,3-5 138,2-8-194,3-2-112,2-6-44,1 3 404,1 2-416,1 3 56,-1 5-46,0-1 651,0 3-437,-2-3 24,0-2-2,-2-1-22,0-3 12,-1-19-24,-1 25 12,1-29 0,1 29 12,0-21-1,3 1 11,-1 5 12,3-14-23,1-1 11,3-14-22,1-7 34,0 1-34,0-3-11,0-1 11,0 1 0,0-1 22,6-8 1,3 26-12,7-17 23,2 27-12,3-17 12,2 4 67,4-3-34,-1 2-45,3-1 23,-1 0 11,5 2 11,-1-2-44,5 0 33,1 2 22,4-3 1,5 0-12,2-1 22,5-2-10,2-1 22,2-3-1,3 0 12,-2-1-67,2-1 34,-1 1-35,1-2-21,4-1 10,1-1-10,6-1 10,3 0 2,3 0-24,0 0 101,-1 0-90,0 0-10,1 0-12,2 0 33,2 0-33,3 0-17,-21 0 1,1 0 60,34 0-348,-33 0 0,-1 0 304,25 0 0,-1 0 45,0 0-45,0 0 11,-2 0-248,1 0 237,-1 0-12,-24 0 1,2 0 11,32 0 11,-32 0 1,-1 0-12,29 3-12,1 2 12,2 4 0,-2 2 12,-3 2-12,-3-2 0,-3 0 5,-24-6 1,0-1-6,32 4 0,-31-4 0,1-1 0,23 1 22,4-2-22,-3 1 0,0-3 0,-2 1-11,-25 0 0,2-2 22,33 1-6,-33 0 1,0 0-6,28 0 0,2 0 23,3 0-23,3 0 0,-48 1 0,0-2 0,4 0 0,-1 0 0,1 0 0,3 0 11,24-2 0,1 1-11,-20 1 0,-1 0-236,19 0 0,-2 0 236,-24 0 0,-3 1-6,0-1 0,1 1 6,0 0 0,0 0-145,-1 0 0,0 0 145,-1 0 0,2 0 5,18-1 1,0 0-6,-18 1 0,1-1 0,15-1 0,-2 1 34,22-1-34,-1 0-12,-2 2 12,-1 0 12,1 0-1,-2 0-11,-1 0 0,-24 2 0,1-1-11,32 1 11,-32 0 0,-1 1-12,25 0 12,-4 1 0,-1 4 575,-5 0-564,-4 3 1,-2-3 219,-4-1-253,-1-4 22,1-2 11,2-1 523,2 0-534,2 0 0,-2 0 11,-1 0 324,-3 0-301,-2 0-68,-1 0 34,1-4 1,-2 0 32,1-6-33,-4 3 0,-5-2 12,-3 2-12,-7 2-45,-5 1 45,-6 1 0,-4 1 0,-1 1 0,-1 1 33,4 0-33,-1 0 0,3 0-123,-4 0 123,0 0 45,-4 0-23,-2 0-22,5 0 12,-9 0 32,4 0-44,-10 0 68,-2-2 10,-2 1 68,-2-4 111,-2 0-22,0-4-123,-2-2-33,2-5-46,-2-7-33,0-4 23,0-10 0,0-6-1,-5-6-11,-4-5-22,-7-3 11,-2-3 0,-3 4 11,1-1 12,-3 6-46,2-1 68,-3 2-34,0 0 12,-4-3-1,-2-1 12,-4-2-23,-2-2-11,-3 0 0,-1-2 0,-1-1 112,-2-2 45,1-1-90,0-3-67,-1-1 22,0 0 46,0 0-57,0 0 0,12 19 0,0-1-22,-17-28-181,17 27 1,1 0 191,-15-21 0,0-2-11,-3-2 11,-2-3 45,-1-4-45,15 25 0,0-1 0,9 13 0,-1-1-17,-9-11 0,1 0 34,11 7 0,0 3-6,-28-23-11,26 25 0,0 0-34,-27-21 34,-3-12 17,28 38 0,-1 1-6,-1 1 0,-2-2-6,-15-18 1,0 0 0,11 13 0,1 0-6,-11-13 0,2 0 11,15 17 0,2 1-11,-27-39 0,5 0 0,25 33 0,0 1-22,-20-16 22,12 5 0,-1 1-23,-14 0-5,17 11 0,0 0 28,-8-10 45,1 2-45,-2 1 11,3-3 0,-1-1-11,0-2 12,1-5-1,10 9 0,-1 0-11,-13-8-11,14 7 0,0 2 11,-11 3 0,-1-12 0,0 1 22,1 1-44,-2 0-1,4 1 23,-2-2 22,12 17 1,0-1-12,-15-25-11,15 25 0,1 1 0,-12-17-11,0 1 11,-1 3 0,0 0 11,1 5 23,-13-21-34,15 21 472,-8-14-393,16 20-46,2 1-10,-2-19 33,0 27-11,-1-25-34,-12 3 22,11 3-21,-11-17-1,13 22-11,-1 0 56,-3-2 33,1-3-89,-6 0 68,1 0 10,-5-2-67,11 16 0,0-1 12,-14-22-17,13 23 0,2 0 50,-9-14-34,-3-1 12,4-1-23,-2 0 34,1-3-45,0 0 0,-1-1 0,0 3-23,-4 1 23,2 6 0,-2 1 45,4 5-45,0 3 23,2 2-23,2 1 0,3-1 22,-10-33 23,12 42-34,-8-37 0,13 48 68,3-15-46,-1 3-10,2 1-12,-1 2-11,2 1 11,1-11-11,1 27 0,0-23-11,3 28 0,0-15-23,2 2 34,4 1 90,-2 3-90,4 1 0,1 1 11,-2 0 11,1-2 12,-2 0-12,-1-2 1,1-1-12,-2 1-11,1-3 0,-1 1-34,2 0 23,1-1 11,1 4 0,2 1 0,1 7 0,0 3 11,2 4-11,-2 0 34,2 2-23,-2-1-11,1-17-11,0 26 11,0-27-168,1 32-404,-2-16-952,3 4 523,-1 0 0,1 0 0</inkml:trace>
  <inkml:trace contextRef="#ctx0" brushRef="#br0" timeOffset="1422">7116 2632 9061,'-98'-18'34,"10"4"-34,57 53 0,-7 1 0,-6 45-465,0-7 588,-3 9-22,5 0 156,1 2-156,4 0-45,3 4 34,3-13-90,17-24 0,1 0 33,-9 32-27,13-33 0,2 1-6,-3 33 0,6-6 0,3-3 0,1-4 102,6 0-58,7-4-44,9 2 45,6-6-34,4-1 45,4-7 0,6-3 12,3-5-18,-7-17 1,3-2 39,23 15-79,-20-18 0,1-2 101,25 4 67,6-6-33,8-7-32,6-9 43,6-4-157,-46-5 0,2-2-235,0-5 0,0-2 251,4-2 1,-1-3-11,1-8 0,0-2 44,3-3 0,0-2 23,1-3 0,-2-2-17,-1-1 0,0-3-11,-3-2 0,-3-3 44,-4 0 1,-3-1 33,-4-2 1,-4-1-46,-5 1 1,-3 0 145,16-40-45,-16 3-11,-13 5-56,-8-1 33,-7-1-111,-14-2-177,-7-3 154,-16 1 0,-5 3 11,8 25 1,-1 1-34,-22-22-6,19 27 0,0 1 51,-18-10-23,0 1 22,1 1-33,4 1 56,3 0 23,-16-18-79,19 21-101,-12-8 79,23 26 258,3 7-269,3 4 638,-1 4-616,1 6-11,-4 4 22,-2 6 199,-26 1-199,9 2-33,-21 9 33,17 3 0,-5 11 0,1 4-23,0 4-66,3 1-785,-14 17 414,21-12-290,-8 14-886,30-14-1445,11-1 3081,8-10 0,7-9 0,1-12 0</inkml:trace>
  <inkml:trace contextRef="#ctx0" brushRef="#br0" timeOffset="13221.27">6961 35 11437,'-3'20'0,"-1"5"33,-2 13 1,-1 6-34,0 9 11,0 2 23,2-2-34,3-3 0,-1-7 11,3-3-11,-3-3 11,3-4 0,-1 1 0,-1-1-11,1 2 0,-2 1 0,2-1 0,-2-1 23,3-4-23,-2-6 0,2-7 0,0-9 11,0-4-605,0-4-706,0-4-1490,4-17 2790,-2-13 0,2 8 0,-2 1 0</inkml:trace>
  <inkml:trace contextRef="#ctx0" brushRef="#br0" timeOffset="16168.27">6721 32 6775,'0'9'841,"0"-2"-427,0-7 2925,0 0-3484,0 4 145,0 5 0,-7 12 45,-4 9-45,-7 9-12,-3 5-32,4 5 10,3-1-33,3 4-12,4-1 1,2-1 11,3-2 11,2-1-11,0 0 33,0 2-22,1-1 22,6 3 1,3 2 33,6-1 0,3 1-56,3-3-23,3-4 57,2-7 22,2-7 0,2-10 22,3-8 46,1-8 77,20-3 1,-11-9-57,17-13-21,-13-15-1,0-17-22,1-8 11,-17 12 0,-2-3 22,13-30-50,-14 12 0,-4-2 39,-4-16-398,-11 31 0,-3 1 354,-3-23 33,-4 6 56,-1 6-23,-10 9-66,-6 9-46,-16 8 12,-8 6-23,-12 12-55,-9 9 44,-11 8 45,-6 16 22,0 11-22,1 17-28,31-7 0,2 2 28,-17 19 450,-6 13-719,37-27-505,10-7-637,11-3-326,5-8 1737,6-2 0,0-10 0,0-3 0</inkml:trace>
  <inkml:trace contextRef="#ctx0" brushRef="#br0" timeOffset="17484.27">3419 1967 7459,'56'12'151,"1"-1"1,38 11-74,-61-7 12,-9-1-90,-8-15 0,-7 28 56,-6-19 134,-3 37 45,-10-20-156,-12 43 44,-14-16-67,-13 28 0,1-21-34,4-14-22,11-11 0,10-12-78,10-6-57,6-8-145,4-2 90,2-2 190,12 0 78,8 3-44,18-3 44,9 0-22,7-2-22,1-2 156,2 0 12,-3-10-33,-1-5-24,-5-12-22,-3-4 34,-5-2 381,5-21-381,-15 9 67,2-18 112,-19 12-100,-6-6 10,-5-5 45,-19-34-291,-4 20-105,2 27 0,-2 1 105,-22-18-56,-2 8-11,-6 6-45,0 13 45,-6 12-45,-3 13 100,-6 8 40,15 29 0,0 10-5,-25 24-893,24-1 0,6 8 853,16-9 0,5 2 11,0 4 1,2 0 41,4 0 0,3 3-81,-1 21 1,4 2-1,6-22 0,1 0-174,0 17 1,3-2 184,3-26 1,4-5-68,9 27-56,9 11 0,12-39 157,4 8 0,8-31 1715,4-12-1558,12-9 78,6-22-140,-14-12 0,1-6-84,-13 3 1,-2-4-323,13-15 1,-4-2 377,7-27-22,-8 6-62,-11 4 28,-9 10-11,-8 9-392,-10-14-829,-5 47-1468,-10-21 2689,-9 45 0,5-10 0,-4 2 0</inkml:trace>
  <inkml:trace contextRef="#ctx0" brushRef="#br0" timeOffset="18534.27">8011 1710 8030,'50'0'302,"0"0"1,33 0-303,-62 7 0,-6 7-22,-6 10 22,-4 14 145,-8 13-88,-15 13-57,-12 13-57,-13 1 35,-1-7 22,8-12-168,9-16-56,10-11-101,8-8-67,5-8 392,7-1 23,14-6 44,11 4 0,21-2 11,8 0 34,3 0-44,-4-2 88,-11-1-55,-11 0-56,-14-2-11,-7 0-12,-9 2 280,-3 4 371,-9 7-371,-11 11-44,-18 6 78,-16 7-106,9-16 0,-3-2-84,-22 10-12,-16-2-67,39-24-67,10-6-145,11-3-1335,9 0 102,10-3-963,8-2 2341,13-5 0,-6 5 0,4-1 0</inkml:trace>
  <inkml:trace contextRef="#ctx0" brushRef="#br0" timeOffset="19184.27">8758 2102 9677,'-10'-58'381,"-1"0"0,0 4 1,-3 7-147,-14 5 11,-7 0-67,-6-1-33,-5 5-124,-6 4-22,-2 7 23,-2 5-23,-2 5 0,0 5-23,0 2-33,3 5 45,4 3-78,4 2 33,5 0 0,-1 9 22,3-7 23,-3 45 0,-1-12-23,-2 43-11,0-2-419,2 10 436,24-39 0,1 1-6,-14 45-33,6 0 22,10-3 11,5-1-10,8 0-24,1-2-10,12-28 0,5-1-12,9 21 90,-1-30 0,4-5 78,21-3-22,11-13 34,11-16 11,-8-13 0,3-7-51,-13-4 0,0-4-673,19-6 0,-3-5 651,-18-2 0,-4-3 0,-3-1 0,-1-2 124,-2 1 1,-2-1-52,24-36-34,-11 7 34,-15 0-1,-14 7 2,-10-19-102,-7 22-214,-10-13-491,-6 26 1246,-7 0-1549,-1 9 236,2 7-1043,5 11 1815,3 8 0,6 5 0,1 1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2:18.954"/>
    </inkml:context>
    <inkml:brush xml:id="br0">
      <inkml:brushProperty name="width" value="0.08571" units="cm"/>
      <inkml:brushProperty name="height" value="0.08571" units="cm"/>
    </inkml:brush>
  </inkml:definitions>
  <inkml:trace contextRef="#ctx0" brushRef="#br0">500 4 9162,'7'4'2196,"-2"-1"-1804,-5-3-268,0 0-124,-10-10 134,-8 35 180,-16 13 89,-9 48-517,18-33 1,-2 1 258,0 5 1,-1 0-62,-1 2 1,0 0-29,1-2 0,1-1-12,2-2 1,1-2-34,3-4 1,0-2 32,-13 35 1,8-19-45,7-18 0,8-20 0,7-14 0,3-7-605,1-5 149,10-13-1236,5-7-1771,13-17 3463,0-12 0,-11 22 0,-5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2:19.728"/>
    </inkml:context>
    <inkml:brush xml:id="br0">
      <inkml:brushProperty name="width" value="0.08571" units="cm"/>
      <inkml:brushProperty name="height" value="0.08571" units="cm"/>
    </inkml:brush>
  </inkml:definitions>
  <inkml:trace contextRef="#ctx0" brushRef="#br0">365 1035 9050,'-2'-14'2824,"0"-9"-3105,1 25 281,9 9 112,13 20 68,14 38 100,13 5-457,-22-27 1,1 3 265,2 0 1,0 1-51,1-1 0,0 0 0,-1-1 1,0-1-40,-1 1 0,0-1 0,-3 0 0,0-2 78,21 43-398,-7-9 342,-8-14 12,-10-19-23,-7-16-11,-7-14-179,-5-11 456,0-3-826,-2-3-3491,-23-26 4040,-1-9 0,-4 2 0,10 5 0</inkml:trace>
  <inkml:trace contextRef="#ctx0" brushRef="#br0" timeOffset="418">910 1010 10373,'-10'7'627,"-4"10"-347,-9 5-11,-9 28-12,-8 5-167,-9 24-246,24-35 1,-1 1 199,-3-1 1,1 0-6,2 1 1,1 0-7,-24 37-10,6-9 89,9-11-112,6-14-34,10-12-145,5-10-236,5-5-78,2-3 379,2 1-391,-3 3-88,2 3 178,-6 3-100,0 2-292,-3-1-672,3-6 1479,0-8 0,5-8 0,2-5 0</inkml:trace>
  <inkml:trace contextRef="#ctx0" brushRef="#br0" timeOffset="988">20 1583 7549,'-11'0'2543,"3"0"-1848,8 0 594,0 0-1289,3 0 156,13 0 46,12 0 11,17 0 11,10-2 11,11-2 0,12-2-122,7 0-12,11 1-446,2 1 345,-48 4 0,1-1 33,0 1 1,0 0-29,-1 0 1,0 0-69,44-1 175,-7-4-100,-12-4 88,-11-4 147,-13-1-113,-13 0 90,-14 5 11,-10 3 410,-9 5-466,-4 1-7732,-1 0 7553,-2-6 0,1 5 0,-1-5 0</inkml:trace>
  <inkml:trace contextRef="#ctx0" brushRef="#br0" timeOffset="25196">1892 1001 6686,'1'-16'986,"0"4"-706,-1 12 1020,0 0-1009,0-19 56,0 15 34,0-15 34,0 19-68,0 0-89,0 14-23,0-10-67,0 10-45,0-14 158,0 0-337,0-2-34,0 1 34,0-3 0,0 2-45,3 0-89,0-1 55,4 3 124,3-3 11,3 1 0,1-1 67,3 2-56,-1-1-11,2 2-11,2 0-56,0 0 67,4 0-45,2 0-33,1 0 11,2 0 44,2 2-44,1 1 67,-1 0 0,-3 3-11,2 2-34,-7 0-11,1 3 0,-8-2-112,4 8 123,-7-5-11,3 6 11,-10-5 23,1-3-34,-5 0 11,0-3 0,-2 2 23,0 0 22,0-12-34,0 15-10,0-8 122,-10 31 34,-2-1-67,-12 8-23,-3-8-11,-1-4-11,-5-2-44,-16 13-35,13-14-22,-13 11 23,19-17-35,3 1 68,3-5 1,7-4 44,3-2 33,6-8 1,4 0-1,1-3-738,3 0 727,10 0 57,4 0-79,12 0 33,3 0 1,3 0 11,1 0-45,0 0-23,-2 0-10,-3 0-35,-4 0 46,-3 4 22,-4 1 0,0 5-22,-3-1-1,0 1-78,4 3 68,-8-2 33,5 2-56,-7-3 56,0 0 11,-1 0 11,-4 1-10,0-2-12,-3-1-23,0 1 23,0-2 123,0 2 191,0 8-269,-1 0 56,-7 6 33,-4-2-56,-8 1 114,-6 1 222,-24 8-246,4-8-11,-17 6-12,16-11-122,4-1 122,2-2-77,5-5 55,4-3 370,-8-4-302,15-1 10,-7-2-89,17 0 79,3 0-124,2-2-67,3 2 22,0-3-22,4 3-11,-1-2 11,4 2-2379,-3 0 0,2 0 0</inkml:trace>
  <inkml:trace contextRef="#ctx0" brushRef="#br0" timeOffset="26254">3198 1461 8198,'-15'17'1927,"2"-3"-1556,13-14 189,0 0-560,6 0 157,10 0 212,12 0-66,16 0-146,8 0-34,11 0-56,1 0-44,2 0-1,-4 0 23,-1 0-23,-6 0 23,-4-1-22,-6-2-1,-8-2 0,-8-1 34,-9 1-22,-10 2 33,-5 1 12,-5 2-6421,0 0 6342,-11 0 0,8 0 0,-8 0 0</inkml:trace>
  <inkml:trace contextRef="#ctx0" brushRef="#br0" timeOffset="26731">3444 788 7907,'24'83'1009,"-6"-2"-595,-8-16-111,-5-6 89,-1 20-44,-2-8-192,-2 12 12,2-3-78,-2-6 33,0-7-33,0-4-23,0-7-22,0-3-12,0-7 23,0-1-44,0-7 21,0-5-10,0-7-1,1-11 23,1-7 33,0-5 57,0-3 10,-1 0 80,0 0-225,0-5-1479,3-8-1289,-1-14 2768,5-15 0,-5 16 0,3 1 0</inkml:trace>
  <inkml:trace contextRef="#ctx0" brushRef="#br0" timeOffset="27639">4220 935 8400,'-3'0'2824,"0"0"-1704,3 0-1433,-1-1 167,5 0 146,8 0 157,15 1-67,15 0 33,12 0-56,8 1-56,4 1 12,0 0 21,-4-1-10,-5-1-12,-12 0 34,-11 0-11,-10 0-22,-11 0 10,-5 0-10,-4 0-23,-1 0-12,-1 0 12,1 0 0,1 0 0,1 0 0,-1 0 0,0 0 0,-2 0-291,-1 0 157,-1 3 134,0 5 0,0 9 56,0 12-34,-5 17 79,-4-2-56,-6 24 44,-5-3 57,-3 19-286,-2 0 219,0-1-68,-1-9 11,4-4 1,1-10-12,2-5-11,3-8 45,-1-8-34,4-5 0,2-7 11,1-5 208,3-6-230,2-7 0,2-4 0,2-4-1087,1-1-358,0-5-2163,0-7 3608,1-12 0,-1 10 0,1-3 0</inkml:trace>
  <inkml:trace contextRef="#ctx0" brushRef="#br0" timeOffset="28332">5608 672 8590,'5'-6'2051,"-1"2"-1614,-4 4-112,0 0-325,1 6 224,-1 11 68,2 16-23,-2 19-57,0 15 113,-2 19-264,-3-4 107,1-29 1,-1 2-432,-1-5 0,-1 0 313,1 7 0,0 1 17,-1-2 1,0-2-305,-5 42 282,0-13 0,2-17-34,1-14 12,4-15-12,2-10 280,1-12-291,2-6 740,0-5-325,0-3-152,0-7-1484,0-5-650,0-11-1737,5-11 3608,8-10 0,-5 17 0,3 1 0</inkml:trace>
  <inkml:trace contextRef="#ctx0" brushRef="#br0" timeOffset="29199">6396 894 8523,'0'-3'1872,"0"0"-1805,0 3-303,0-5 236,2 3 225,10-3-113,10 5-34,12 5-44,7 6 44,7 7 23,2 7 34,3 0-124,0 6-11,-5 2-11,-7 4 11,-9-14 0,-9 14 0,-9-11 44,-7 18 46,-5 2 56,-5 1-46,-15 0 1,-11 1-90,-17-3 1,-7-5-12,-1-6 11,8-7-11,9-7 45,15-6-45,7-5 0,11-6 78,1 0-257,3-3 257,7 0 337,7 0-112,13 1 66,12 1-33,12 3-168,8-1-168,7 5 23,0 0 77,-2 3-77,-6-2-1,-9-1 23,-7-2-11,-9-4 11,-6-2-22,-6-1-23,-7 0-225,-3 0-436,-4 0-135,-4 0-784,1-1-1714,-3-7 3294,2-5 0,-1 4 0,-1-1 0</inkml:trace>
  <inkml:trace contextRef="#ctx0" brushRef="#br0" timeOffset="30175">7880 919 10585,'21'-56'418,"-1"1"0,-1 3 1,-5 7-239,-14 15 44,-9-4 145,-2 2-178,-10-1-169,1 6-22,-1 5-22,-3 5-12,-1 8 0,-6 3 34,-3 4-44,-4 9 10,-2 12 12,-2 11-23,1 11 45,2 2-34,7-1 23,4-2-23,9-3 34,5-1-44,8-3-102,4-2 23,7 7 123,8-13 67,9-11 23,11 9-90,8-27-157,4 23 112,6-19 23,-1-19 44,18 14-11,-23-20 0,7 19 12,-32-4 10,-7 5-21,-9 3-12,-3 2-595,-1 0 651,0 4-56,0 4 34,0 5-23,-3 4-11,1 3 124,-3 2-23,1 8-45,-4 5 11,-1-6-33,-4 25 10,-2-4 24,-4 31 44,-4 8-222,9-40 1,1 0 131,-2 2 1,0-1-23,0 0 0,0 1 11,0-2 0,1-1 1,-12 41 21,2-7 1,3-6-34,0 6-90,2-2 95,7-25 1,0-3 6,0 10-12,-2 3 11,12-45 11,1-6-11,0 0-11,0-4 12,0-6 441,1-1-2201,0-3-1333,0-18 3081,0-12 0,0 6 0,0-1 0</inkml:trace>
  <inkml:trace contextRef="#ctx0" brushRef="#br0" timeOffset="32553">3029 728 8142,'8'14'2847,"-2"-3"-2041,-6-11 2197,0 0-3003,0-3-23,0-4 1,0-7 22,0-4-45,0-1 12,0 2-12,0 4-67,2 1 45,3 2-191,2 1 68,5-5-45,4 0 55,5-8 35,6-2 77,2-4 34,3 0 34,-1-1 11,0 4-11,-1-14-22,-5 30 22,2-21-34,-3 28-10,1-13 32,2 1-10,-1 0-12,2 1-55,-3 1-1,2 0-123,7 0 157,-11-11 12,3 14-24,-13-8 35,-2 17-12,1 0 34,1 0 11,2 0 11,13 17-11,-5-9 0,12 14-34,-7-14 1,0 2 22,2-5 11,-1 2 11,0-5-22,13 2 11,-9-3-45,8 0 45,-13-1 0,0 0 56,-6-5 0,0-2 33,-9-6 12,-3 2 22,-5 0-11,-2-5-89,0 2-1,-2-8-22,0 4 0,-1-3 0,0-1 0,0 3 0,0 1 0,0 6 0,0 0 0,0 6 0,0-1 0,0 1 0,0 1 11,0-2-11,0-1 12,0-3 55,0 1-134,0-3 67,0 5-12,0 1-66,0 6-1435,0 1 1513,0 8 0,2 2-44,-1 8 44,3 2 22,1-1 23,-1-13-23,1 29-11,0-26 1,2 29-12,-1-21 0,2 0 0,-2-4 33,1 1-33,-2-5-22,0 2-1,1-18 12,0 25 11,3-26 0,-1 29 0,1-18 11,2 2 34,9 0 11,1-1 112,11 1-134,-1-4 134,4-1-44,6 0-46,2 0-78,-1 0 0,2-1 0,-6-2 78,17-2-78,-16 0 23,11 2-23,-14 0 0,1 1 0,5 1 0,1-1 0,2 1 22,22-2-22,-14-2 0,17 0 0,-17 0 34,2 1-34,0 0 67,0 0-11,0 1-22,-5 0-23,-5 1-11,-8 0 0,-8 2 0,2 0 0,-9 0 0,1 0 22,-8 0-44,-3 0 22,2 2-67,2 5 44,-3-1 23,2 5 0,-6-5 23,2 1-12,1 1-11,1 2 45,2-1-45,0 1 11,1-1-11,6 5 0,-6-5 0,3 4-45,-9-6-45,-4 0-10,0 1 66,-1 3 23,0 3 112,5 16-101,-2-5 11,3 10-11,-5-10 0,0-2 0,-3-1 0,0-1 45,0-5 11,-2 0-34,1-7 23,0-2-23,-1-5-3372,0-2 3350,-16-5 0,11 4 0,-11-3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3:46.508"/>
    </inkml:context>
    <inkml:brush xml:id="br0">
      <inkml:brushProperty name="width" value="0.08571" units="cm"/>
      <inkml:brushProperty name="height" value="0.08571" units="cm"/>
    </inkml:brush>
  </inkml:definitions>
  <inkml:trace contextRef="#ctx0" brushRef="#br0">1 0 14809,'3'0'0,"1"0"0,-4 0 45,2 0-45,0 0-34,0 0 12,0 0-157,-2 0 55,3 0 35,0 0 89,5 0 45,5 0-45,6 0 22,8 0 0,6 0 1,9 0-23,6 0 11,8 2 0,8 0-11,5 1 0,5-2-11,3 1-34,-2-2 34,-1 0 0,-6 0-23,-8 0 34,-6 0-67,1 1 67,-21 1 22,-2 0 23,-22 1-11,-6-3 22,-3 1-2039,-1-1-1043,2 3 3026,-2-2 0,1 2 0,-1-3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3:46.509"/>
    </inkml:context>
    <inkml:brush xml:id="br0">
      <inkml:brushProperty name="width" value="0.08571" units="cm"/>
      <inkml:brushProperty name="height" value="0.08571" units="cm"/>
    </inkml:brush>
  </inkml:definitions>
  <inkml:trace contextRef="#ctx0" brushRef="#br0">500 4 9162,'7'4'2196,"-2"-1"-1804,-5-3-268,0 0-124,-10-10 134,-8 35 180,-16 13 89,-9 48-517,18-33 1,-2 1 258,0 5 1,-1 0-62,-1 2 1,0 0-29,1-2 0,1-1-12,2-2 1,1-2-34,3-4 1,0-2 32,-13 35 1,8-19-45,7-18 0,8-20 0,7-14 0,3-7-605,1-5 149,10-13-1236,5-7-1771,13-17 3463,0-12 0,-11 22 0,-5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3:46.510"/>
    </inkml:context>
    <inkml:brush xml:id="br0">
      <inkml:brushProperty name="width" value="0.08571" units="cm"/>
      <inkml:brushProperty name="height" value="0.08571" units="cm"/>
    </inkml:brush>
  </inkml:definitions>
  <inkml:trace contextRef="#ctx0" brushRef="#br0">365 1035 9050,'-2'-14'2824,"0"-9"-3105,1 25 281,9 9 112,13 20 68,14 38 100,13 5-457,-22-27 1,1 3 265,2 0 1,0 1-51,1-1 0,0 0 0,-1-1 1,0-1-40,-1 1 0,0-1 0,-3 0 0,0-2 78,21 43-398,-7-9 342,-8-14 12,-10-19-23,-7-16-11,-7-14-179,-5-11 456,0-3-826,-2-3-3491,-23-26 4040,-1-9 0,-4 2 0,10 5 0</inkml:trace>
  <inkml:trace contextRef="#ctx0" brushRef="#br0" timeOffset="1">910 1010 10373,'-10'7'627,"-4"10"-347,-9 5-11,-9 28-12,-8 5-167,-9 24-246,24-35 1,-1 1 199,-3-1 1,1 0-6,2 1 1,1 0-7,-24 37-10,6-9 89,9-11-112,6-14-34,10-12-145,5-10-236,5-5-78,2-3 379,2 1-391,-3 3-88,2 3 178,-6 3-100,0 2-292,-3-1-672,3-6 1479,0-8 0,5-8 0,2-5 0</inkml:trace>
  <inkml:trace contextRef="#ctx0" brushRef="#br0" timeOffset="2">20 1583 7549,'-11'0'2543,"3"0"-1848,8 0 594,0 0-1289,3 0 156,13 0 46,12 0 11,17 0 11,10-2 11,11-2 0,12-2-122,7 0-12,11 1-446,2 1 345,-48 4 0,1-1 33,0 1 1,0 0-29,-1 0 1,0 0-69,44-1 175,-7-4-100,-12-4 88,-11-4 147,-13-1-113,-13 0 90,-14 5 11,-10 3 410,-9 5-466,-4 1-7732,-1 0 7553,-2-6 0,1 5 0,-1-5 0</inkml:trace>
  <inkml:trace contextRef="#ctx0" brushRef="#br0" timeOffset="3">1892 1001 6686,'1'-16'986,"0"4"-706,-1 12 1020,0 0-1009,0-19 56,0 15 34,0-15 34,0 19-68,0 0-89,0 14-23,0-10-67,0 10-45,0-14 158,0 0-337,0-2-34,0 1 34,0-3 0,0 2-45,3 0-89,0-1 55,4 3 124,3-3 11,3 1 0,1-1 67,3 2-56,-1-1-11,2 2-11,2 0-56,0 0 67,4 0-45,2 0-33,1 0 11,2 0 44,2 2-44,1 1 67,-1 0 0,-3 3-11,2 2-34,-7 0-11,1 3 0,-8-2-112,4 8 123,-7-5-11,3 6 11,-10-5 23,1-3-34,-5 0 11,0-3 0,-2 2 23,0 0 22,0-12-34,0 15-10,0-8 122,-10 31 34,-2-1-67,-12 8-23,-3-8-11,-1-4-11,-5-2-44,-16 13-35,13-14-22,-13 11 23,19-17-35,3 1 68,3-5 1,7-4 44,3-2 33,6-8 1,4 0-1,1-3-738,3 0 727,10 0 57,4 0-79,12 0 33,3 0 1,3 0 11,1 0-45,0 0-23,-2 0-10,-3 0-35,-4 0 46,-3 4 22,-4 1 0,0 5-22,-3-1-1,0 1-78,4 3 68,-8-2 33,5 2-56,-7-3 56,0 0 11,-1 0 11,-4 1-10,0-2-12,-3-1-23,0 1 23,0-2 123,0 2 191,0 8-269,-1 0 56,-7 6 33,-4-2-56,-8 1 114,-6 1 222,-24 8-246,4-8-11,-17 6-12,16-11-122,4-1 122,2-2-77,5-5 55,4-3 370,-8-4-302,15-1 10,-7-2-89,17 0 79,3 0-124,2-2-67,3 2 22,0-3-22,4 3-11,-1-2 11,4 2-2379,-3 0 0,2 0 0</inkml:trace>
  <inkml:trace contextRef="#ctx0" brushRef="#br0" timeOffset="4">3198 1461 8198,'-15'17'1927,"2"-3"-1556,13-14 189,0 0-560,6 0 157,10 0 212,12 0-66,16 0-146,8 0-34,11 0-56,1 0-44,2 0-1,-4 0 23,-1 0-23,-6 0 23,-4-1-22,-6-2-1,-8-2 0,-8-1 34,-9 1-22,-10 2 33,-5 1 12,-5 2-6421,0 0 6342,-11 0 0,8 0 0,-8 0 0</inkml:trace>
  <inkml:trace contextRef="#ctx0" brushRef="#br0" timeOffset="5">3444 788 7907,'24'83'1009,"-6"-2"-595,-8-16-111,-5-6 89,-1 20-44,-2-8-192,-2 12 12,2-3-78,-2-6 33,0-7-33,0-4-23,0-7-22,0-3-12,0-7 23,0-1-44,0-7 21,0-5-10,0-7-1,1-11 23,1-7 33,0-5 57,0-3 10,-1 0 80,0 0-225,0-5-1479,3-8-1289,-1-14 2768,5-15 0,-5 16 0,3 1 0</inkml:trace>
  <inkml:trace contextRef="#ctx0" brushRef="#br0" timeOffset="6">4220 935 8400,'-3'0'2824,"0"0"-1704,3 0-1433,-1-1 167,5 0 146,8 0 157,15 1-67,15 0 33,12 0-56,8 1-56,4 1 12,0 0 21,-4-1-10,-5-1-12,-12 0 34,-11 0-11,-10 0-22,-11 0 10,-5 0-10,-4 0-23,-1 0-12,-1 0 12,1 0 0,1 0 0,1 0 0,-1 0 0,0 0 0,-2 0-291,-1 0 157,-1 3 134,0 5 0,0 9 56,0 12-34,-5 17 79,-4-2-56,-6 24 44,-5-3 57,-3 19-286,-2 0 219,0-1-68,-1-9 11,4-4 1,1-10-12,2-5-11,3-8 45,-1-8-34,4-5 0,2-7 11,1-5 208,3-6-230,2-7 0,2-4 0,2-4-1087,1-1-358,0-5-2163,0-7 3608,1-12 0,-1 10 0,1-3 0</inkml:trace>
  <inkml:trace contextRef="#ctx0" brushRef="#br0" timeOffset="7">5608 672 8590,'5'-6'2051,"-1"2"-1614,-4 4-112,0 0-325,1 6 224,-1 11 68,2 16-23,-2 19-57,0 15 113,-2 19-264,-3-4 107,1-29 1,-1 2-432,-1-5 0,-1 0 313,1 7 0,0 1 17,-1-2 1,0-2-305,-5 42 282,0-13 0,2-17-34,1-14 12,4-15-12,2-10 280,1-12-291,2-6 740,0-5-325,0-3-152,0-7-1484,0-5-650,0-11-1737,5-11 3608,8-10 0,-5 17 0,3 1 0</inkml:trace>
  <inkml:trace contextRef="#ctx0" brushRef="#br0" timeOffset="8">6396 894 8523,'0'-3'1872,"0"0"-1805,0 3-303,0-5 236,2 3 225,10-3-113,10 5-34,12 5-44,7 6 44,7 7 23,2 7 34,3 0-124,0 6-11,-5 2-11,-7 4 11,-9-14 0,-9 14 0,-9-11 44,-7 18 46,-5 2 56,-5 1-46,-15 0 1,-11 1-90,-17-3 1,-7-5-12,-1-6 11,8-7-11,9-7 45,15-6-45,7-5 0,11-6 78,1 0-257,3-3 257,7 0 337,7 0-112,13 1 66,12 1-33,12 3-168,8-1-168,7 5 23,0 0 77,-2 3-77,-6-2-1,-9-1 23,-7-2-11,-9-4 11,-6-2-22,-6-1-23,-7 0-225,-3 0-436,-4 0-135,-4 0-784,1-1-1714,-3-7 3294,2-5 0,-1 4 0,-1-1 0</inkml:trace>
  <inkml:trace contextRef="#ctx0" brushRef="#br0" timeOffset="9">7880 919 10585,'21'-56'418,"-1"1"0,-1 3 1,-5 7-239,-14 15 44,-9-4 145,-2 2-178,-10-1-169,1 6-22,-1 5-22,-3 5-12,-1 8 0,-6 3 34,-3 4-44,-4 9 10,-2 12 12,-2 11-23,1 11 45,2 2-34,7-1 23,4-2-23,9-3 34,5-1-44,8-3-102,4-2 23,7 7 123,8-13 67,9-11 23,11 9-90,8-27-157,4 23 112,6-19 23,-1-19 44,18 14-11,-23-20 0,7 19 12,-32-4 10,-7 5-21,-9 3-12,-3 2-595,-1 0 651,0 4-56,0 4 34,0 5-23,-3 4-11,1 3 124,-3 2-23,1 8-45,-4 5 11,-1-6-33,-4 25 10,-2-4 24,-4 31 44,-4 8-222,9-40 1,1 0 131,-2 2 1,0-1-23,0 0 0,0 1 11,0-2 0,1-1 1,-12 41 21,2-7 1,3-6-34,0 6-90,2-2 95,7-25 1,0-3 6,0 10-12,-2 3 11,12-45 11,1-6-11,0 0-11,0-4 12,0-6 441,1-1-2201,0-3-1333,0-18 3081,0-12 0,0 6 0,0-1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1.471"/>
    </inkml:context>
    <inkml:brush xml:id="br0">
      <inkml:brushProperty name="width" value="0.08571" units="cm"/>
      <inkml:brushProperty name="height" value="0.08571" units="cm"/>
      <inkml:brushProperty name="color" value="#E71224"/>
    </inkml:brush>
  </inkml:definitions>
  <inkml:trace contextRef="#ctx0" brushRef="#br0">337 534 6159,'1'10'1020,"0"-1"-628,-1-9 3149,0 0-3608,0 2-23,0 0-56,0 3-44,0-2 123,0 4 67,0 7 45,0 9-45,-1 9 0,0 5 0,-2 4 0,0 0 11,1-1-11,0 1 0,0 0 0,1 0 0,-1-1 11,2 1-11,0 0 0,0 2 0,0 13-11,0-12 11,0 9 0,0-17-11,4 2 11,2-1 0,4-1-45,9 16 34,-3-15-12,7 9-33,-3-19 56,4-4-11,2-1 11,8-4 11,2 0 23,28 4-12,-12-5 12,23 3-23,-18-8 11,2-1 12,-1-5 44,0-1 68,-1-4 22,-1-1-56,0-11-11,27-17-45,-20-3-34,19-13 12,-27 11-23,-3-3 11,-2-2 79,-4-2-45,-5-4 90,7-30-90,-15 12-34,3-25 12,-19 18-23,-2 0 11,-6 0-22,-2 3 46,-3 3-46,-1-12 56,-2 29 45,1-46 78,-4 44 112,-5-48-201,-6 50-23,-9-22-11,-3 30-11,-3-14 33,-3 6-11,-3 4-22,-2 6-45,-4 0 0,-3 5-34,-6-1 12,-3 6-34,-5 4 56,-2 7 0,-2 6-11,0 6 11,-2 2-11,1 1-1,-4 0-10,-2 7-12,-4 6 23,-4 14-236,-2 9 247,-1 9 0,6 5-11,8 0 0,10-1-11,10-3-12,6-4 23,7 2 0,3-5-57,4 2 57,4-5-22,1 1 10,1-2 236,3 1-213,-1-1 12,3 1-12,0-2 22,0 4-22,0-4 11,-1 1-11,3-2 0,-1-5-11,3-1 11,2-5 0,1-2-11,1-1-56,2 1-68,0-8-178,2-2-282,1-8-155,1-2 10,6 0-1019,11 0 1759,8-9 0,-6 7 0,-4-6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6.403"/>
    </inkml:context>
    <inkml:brush xml:id="br0">
      <inkml:brushProperty name="width" value="0.08571" units="cm"/>
      <inkml:brushProperty name="height" value="0.08571" units="cm"/>
      <inkml:brushProperty name="color" value="#E71224"/>
    </inkml:brush>
  </inkml:definitions>
  <inkml:trace contextRef="#ctx0" brushRef="#br0">4174 2721 6372,'-3'0'1490,"1"0"157,2 0-1243,-4 0-24,2 0-65,-4 0 32,4 0-145,-3 0-79,2 0-56,-3 0-67,0 0 0,-5 0-22,-2 5 22,-7 6-23,-1 9 23,-7 6 0,-1 4 34,-3 6-34,-3-11 0,-2 34 0,-5-19 0,-1 34 33,-4-15-33,-3 6 0,-4 2 0,-3 4-357,-3 5 368,29-37 1,-1 1-12,1 2 0,-1 0 0,0 1 0,-1-1-6,0 4 1,0 0 5,0 0 0,0 0 0,-1 2 0,0-1 0,3 0 0,0-1-6,0-1 0,0 0 6,3-1 0,1 0 0,0 0 0,2-1 12,-24 43-12,0-1 11,2-5 0,0-3-11,0-4 0,2-3 11,1-3-11,1-4-11,0-1 11,1-1 0,-2 2-11,1 0-34,-4 2-188,0 1 200,-3 6 10,-1 1 23,-4 3-517,1 1 540,-1 0-57,3 1 34,0-2 0,2 1 34,0-1-34,-1 4 0,-1 3-34,24-38 1,1 1 33,0-1 0,0 1-6,-12 20 0,0 0-5,11-18 0,1-1 11,-9 14 0,0-2 236,-8 13-281,1 0 45,1-1-11,-1-1 11,0 2 0,9-18 0,0 1-67,-21 27-166,19-26 1,0-2 210,-15 19-12,4-3 23,3-4 91,5-3-136,3-4-168,-10 17 145,15-16 79,-15 17-11,15-16 11,-9 10 0,-1 3-22,-3 3 329,0-1-273,1-2-34,3 0-17,13-24 0,1 0-16,-9 25 33,13-27 0,1 0-67,-2 16-1,2 2 149,3-18-114,0 24 470,1-26-443,5 3 1,1 2-107,-8 17-11,-4 22 0,7-25 27,2 0 62,2-4 1,3-2 10,2-6 212,2-1-189,0-4-12,0 7 1,0 11 11,1-7 0,2 7 0,1-16 0,1-1 0,0-1-22,0-2 33,0 20-11,0-14 22,0 16-22,0-18 0,0 2 0,0 0 34,0 3-12,0 1-22,0 1 12,0-1-12,0 16-34,1-25-22,4 8 0,0-28 22,4-7 34,2-1 0,1-5-22,4 2 11,16 6 56,-3-3-45,16 9 33,-8-8-10,6 2-1,4 0 0,4 0-22,3 0 56,1 0 0,2-2 45,30 7-22,-16-9-79,23 6 33,-24-11-22,4-1 12,-1-1-23,3 0 11,0 0 17,-21-2 0,1 0-17,31 2 0,-31-3 1,0-1 10,21-2 34,2-1-11,0 0-12,-1 0 23,0 0-44,-4 2-1,-3-17 0,-21 12 1,0 1 22,26-11 10,22 17-44,-30 0 34,4-2-23,3 2 12,6-2 10,1-1-233,2 0 200,2-4 67,-1 1-45,5-2-11,2 0 23,7 3-236,-49-2 0,1 1 213,1 1 1,0 0-1,0 0 0,0 1-6,-2-1 1,0 0 0,2-1 0,0 1-6,0-1 0,-1 0 0,4-1 0,0 0 5,1 0 1,0-1-6,2 0 0,1 0 0,-1 0 0,0 0 0,1 1 0,-1-2 0,-1 0 0,1 0 22,-1 0 1,0 0-18,-2-2 1,3 1-1,23 0 1,2 1-6,-19 0 0,0 0-711,21 0 1,0 1 716,-22 0 0,-2 0-6,4 0 0,0 0-251,1 0 0,1 0 251,1 0 0,0 0 0,-1-1 0,0 2-6,-1 2 1,0 1 10,-2 0 1,2 2 5,23 4 0,1 0-6,-25-3 1,0 0-6,18 1 0,-2-1 0,-28-4 0,-4 0 0,48 3 0,-4-1-94,-1 0 127,-2 0-33,-25-1 0,2-1 6,-17 0 0,0 1-6,16-2 0,0 0 22,27 0-11,1-2-11,-44 0 0,1 0 5,1 0 1,0 0 0,0 0 0,1 0 16,-1 0 0,-1 0 12,46 0-17,-34 0 0,-1 0 5,29 0-17,-33 0 1,-2 0 61,20 0-55,-1 0 350,-1 0-362,-4 0 1372,-4 0-1372,14 0 631,-26-2-631,6 2 336,-31-2-336,-8 1 21,-4 1-21,-2-3 22,3 3-22,-1-3 0,4 2-45,23 0 45,-7 1 45,19 0-45,-15 0 11,-4 0 12,-5-3-12,-5 0 34,-3-3 44,5-4-78,-9 3 23,4-2 22,-11 3 11,1-2-11,-1 0 23,0-2-68,-2-1 45,0-2 0,-4 2 180,3-6-124,-7 2-45,1-6 56,-4 15 11,0-17-89,0 7-11,0-23-34,0-5 101,-9-28-23,1 16-44,-9-18 10,1 21 35,-2-4-23,-3-3 11,-1-6 23,-2-1 22,-3-5 23,0 1 5,7 20 0,-1-2-73,-11-28-22,11 28 0,0 0-379,-9-24 367,0-1 23,-2-4 23,-2-4-46,-2-5 12,9 22 0,-1-2-17,6 15 0,0 0 39,-7-16 0,-1 0-56,8 21 1,1 1-7,-1 0 1,0 0 5,0-3 0,0-1-5,0 0 0,2 0-6,0-3 0,0-1-6,0 2 0,1 1 6,0-1 0,1 2 0,0 2 0,-1 2 6,2 2 0,-1 0 38,-16-39-44,2 4 23,-1 4-23,3 3 11,3 2-69,1 2 58,3 1 11,-1 4-11,2 1 11,-1 3-11,1 2 0,0 0 23,1 0-23,0-3 11,1-2-22,1-3 11,-1-2 0,3 0 0,-3 1 0,2 1 464,-4-14-464,-1 27 0,-4-21 0,-1 25 0,-3-17 0,-3-2 11,-1-1-11,7 19 0,0-2-11,-15-31-531,15 30 1,-1 0 541,-10-22 23,1 4-104,-2 2 81,2 5-34,-3-1 34,0 1-11,-4 1 11,13 16 0,-2-1 0,-22-24 0,20 23 0,1 1-494,-19-18 494,3-1 0,0 1-111,3 4 122,3 1-5,15 24 0,0-1-18,-14-22 12,-12-14 34,19 22 1036,-1 2-1082,0-2 12,1 1-22,-2-2 22,-1 1 0,0 0 0,-19-22 0,16 21 0,-14-16 0,20 26 85,1 1-85,-1 1 543,0 0-566,-1 0 23,-15-19 11,11 11-11,-12-15 12,14 13-12,-1 0 99,0-5-110,-1 3 11,1 3-11,-1 5-23,-2 5-67,-22-14 101,12 17-11,-17-30 11,19 44-45,0-24 45,0 27 0,2-16-45,4 2 45,-14-14 0,16 2-67,-12 17 67,20-2-33,-1 27 33,0-12 0,-1-1 0,1-1-45,-1 2 22,2-1 12,-14-6-11,14 6-34,-8-5 56,17 8 0,0 1 0,3-16 0,-1 26 11,2-25-33,-11 20 10,10-10 12,-5-5 0,10 9 0,4-14-11,1 27 11,1-24-33,3 30-1,2-16 34,1 4-78,1-2 78,2 7-11,1-4 11,2 6 11,1-2-11,-2 2 11,2 0-33,-1 1 33,1 1-67,-2 1 56,1 0 0,-1 0 33,0 0-21,2 0 10,-3 0-22,1 0-45,0 0 12,-1 0-23,-3 0-45,-1 0-45,-4 0 34,-4 0-23,-4 0 23,-3 0 0,-5 0-11,-3 0 22,-1 7-11,-3 3-90,3 8 12,0 3-12,4 2-168,3 0-279,3 1-517,3 1-78,-3 4-974,-1 1 2218,-4-7 0,11-8 0,1-9 0</inkml:trace>
  <inkml:trace contextRef="#ctx0" brushRef="#br0" timeOffset="1223">6576 2787 9084,'-51'39'197,"0"1"1,4-3 0,8-1-119,14 8 134,2 4-169,3 10 24,3 2-24,5 5-10,2 3-23,6 5 45,1 3-11,3 5-11,0 4-11,5 0-201,5 1 200,6-3-10,5-1 55,3-4-56,2-2 0,3-1-11,2 0 34,2 2-23,2 3 45,0-2-56,3-2 22,0-7 34,3-8 79,3-9-102,4-7 91,5-7 10,5-7-44,36-13-34,-18 14-151,-23-27 1,1-2 116,29 19 90,6-21-112,3-6 45,-3-13 22,-1-13 17,-28-6 0,-1-5-39,-14 7 0,-2-2 5,15-14 1,-3-3-17,-18 10 0,-5 0 10,0-1 1,-3-1 11,0-2 0,-3-1-23,-3 2 1,-2-2 56,-1-2 0,-2-1-40,-4 1 0,-2-2 23,-4 0 0,-2-3 39,-1-27 0,-4-2-112,-7 21 0,-2 0-261,0-21 1,-4 3 327,-5 25 0,-5 4 17,0 1 0,-1 2 6,-3 1 0,-1 1-129,-1 2 1,-1 2 60,-1 2 1,-2 0 10,-17-12 1,-3 1-12,13 15 1,-2 2-23,-13-10 0,-2 4-45,-30-2 0,-8 13 23,41 21 0,-2 4-417,-2 1 1,-2 3 438,-1 4 0,0 4-11,1 4 0,0 2 121,4 3 1,-1 6-134,-13 17 1,1 6-6,18-11 0,1 3 69,-10 11 0,4 3-164,-14 20-34,12-2-213,9-8-463,14-6-781,12-8 1838,21 0 0,-1-22 0,11-3 0</inkml:trace>
  <inkml:trace contextRef="#ctx0" brushRef="#br0" timeOffset="3203">2580 2072 8378,'-7'1'1344,"2"1"-840,5-2 371,0 0-651,-3 8-180,2-4-44,-4 9-22,4 2 22,-4 16 123,2 22-78,-7 24 0,2 18-286,2-46 1,0 2 240,1-1 0,0 0 22,-3 38 1,2-13-23,3-12 11,1-18-11,2-15 0,-2-12-56,2-11-235,0-5-2959,0-2 3378,7-19 1,-6 14 0,6-14 0</inkml:trace>
  <inkml:trace contextRef="#ctx0" brushRef="#br0" timeOffset="3713">3003 2439 7907,'2'-16'370,"-1"3"157,-1 13-23,-1-96 33,-10 68-217,6-30 0,-5 0-52,-19 32-44,-6-14-145,-11 4-12,-8 5-67,-9 7 0,-7 10-45,-5 7 34,-4 5-23,-2 20 34,-2-4-17,41 17 1,2 5-328,-41 23 327,43-13 0,3 4-34,1-4 1,3 2 27,3 2 1,4 3 22,4 3 0,3 0 6,4-5 0,4 1-6,2 13 0,4-1-12,4 34 1,6-40 0,6-2-11,21 28 10,22-17 12,13-15 12,10-20 66,11-16 90,9-20-140,-44-9 0,-1-6-283,2-7 0,-2-6 283,3-9 0,-2-6 17,-2-4 0,-2-4-1,-4 0 1,-3-2 11,-4-2 0,-5-1-22,-4 4 0,-5 0-18,-6 1 1,-3 2-332,1-42 315,-11 18-201,-10 19-404,-12 22-766,-11 19-1386,-14 18 2916,-6 18 0,20-6 1,5 4-1</inkml:trace>
  <inkml:trace contextRef="#ctx0" brushRef="#br0" timeOffset="4987">6785 513 11045,'-8'-21'56,"2"5"-146,9 16 90,8 0 45,11 0-23,8 0-22,4 2 0,0 6-45,-8 3 12,-5 5 10,-11 1-21,-5 5-1,-7 10-22,-18 14-191,-11 15 168,-16 5 90,0 0-78,7-13-147,12-12 1,11-12-33,10-10 55,5-5 112,7-3 90,10-5 90,13 0-23,15-4-44,10 0 33,6-8 33,4-7-66,-1-8 100,-1-7 90,-3-5-68,-7-3-32,-4-5 44,-8-2-56,-5-4-68,-8-5 46,-7-3 111,-9-3 45,-5-5-100,-5 0-124,-15-4-11,-8-3 22,-17 0 45,-6 1-55,-5 9-12,-3 13-34,-3 11-11,-4 18-44,-1 8 77,-3 19-10,-5 21-34,-1 24-236,33-15 1,3 4 269,0 6 0,4 3 22,1 2 0,4 2 5,2 3 1,5 1-6,4 1 0,3 0 16,4 1 1,2 0-17,2 2 0,3-1 6,8 1 0,4-2-6,0 0 0,5-3-28,8-3 0,4-4-85,0-6 0,4-5 124,38 19 112,4-25 0,5-21 57,3-28-91,4-25-44,-42 8 0,-2-8-310,3-16 0,-2-3 287,-1 8 1,-2-2-18,-3-12 1,-2-2 11,-4 14 0,-2 1-17,-6-3 0,-3 0-419,7-41 285,-13 18-811,-9 9-948,-14 31 1943,-4 9 1,1 24 0,1 4-1</inkml:trace>
  <inkml:trace contextRef="#ctx0" brushRef="#br0" timeOffset="5815">8492 2859 8546,'2'-4'123,"-1"2"113,-1 2 111,70-3-224,-28 2-39,7-1 0,2 1-17,-3 1-44,-5 0-23,-12 0-34,-12 2-89,-9 2 123,-6 8 134,-12 10-134,-12 14-235,-14 10 89,-9 2 113,5-4-46,11-14-347,12-10-33,9-6 369,5-3 79,7 7 11,11 3 56,11 8-45,10 2 34,0 1 22,-1-2 79,-8-3 89,-11-5 35,-7-3 133,-8-5 572,-11 14-762,-10-5-79,-13 9-134,-10-8-89,-4-8-528,-4-7-2162,-16-5 2779,22-4 0,4 0 0,29 0 0</inkml:trace>
  <inkml:trace contextRef="#ctx0" brushRef="#br0" timeOffset="6316">9141 3091 8445,'0'-59'623,"-1"0"1,-4 4 0,-3 5-231,-11-5 10,-14 0 0,-6-2-145,-2 1 123,-5 4-202,1-7-123,0 37-56,-1-11 0,-2 37-45,-3-8-44,-4 4 44,-2 18 23,-4 13 22,-2 28-481,2 16 447,31-30 1,2 2 16,3 4 1,3 2 10,2 5 0,4 0-16,3 3 0,3-1 10,3 0 1,3 0 5,1-1 1,2 0-12,5-3 0,2-1 17,2-3 0,3-2-22,5-2 0,5-2-1,28 34-33,13-14 56,11-17 0,8-18 56,8-15 34,4-12-34,2-32-17,-47 6 0,-2-5-6,1-14 1,-2-6-17,-2-5 0,-3-4-291,-1-2 0,-3-3 313,-5 0 0,-4-1-6,-2 2 1,-5-3-12,-4-17 1,-5 1-46,-3 24 1,-2 2-219,-2-9 1,-4 7-1397,-13 9-1060,-10 24 2697,-16 13 0,15 9 0,3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7.374"/>
    </inkml:context>
    <inkml:brush xml:id="br0">
      <inkml:brushProperty name="width" value="0.08571" units="cm"/>
      <inkml:brushProperty name="height" value="0.08571" units="cm"/>
      <inkml:brushProperty name="color" value="#E71224"/>
    </inkml:brush>
  </inkml:definitions>
  <inkml:trace contextRef="#ctx0" brushRef="#br0">704 139 6148,'9'0'863,"-2"0"-336,-7 0 3316,0 0-3866,-7 5 23,-13 20 79,-18 22-46,-20 13-22,23-9 1,-1 4-660,-5-10 0,0 2 654,0 15 0,0 0 10,0-8 1,1-3-184,3-1 1,2-2 171,3-3 1,2-1-6,-20 30 0,12-13-11,12-18-23,10-15-33,5-13 1329,8-9-1307,1-3 154,2-3-131,3 0 22,8 3 0,13 2 22,12 4-11,13 4 45,12 0 0,8 1-44,12-3-309,4 0 297,5-3 101,1-4-34,-4-1 34,-2-3-56,-9 0-23,-6 0 12,-11 0-1,-12 0-10,-10 0-23,-12 0 22,-6 0-22,-9 0 353,-3 0-342,-3 0 22,-1 0-33,-1 0 35,0 0 1657,-1 0-1524,-1-4-157,0-7 22,0-8-21,0-12-1,0-7-11,0-10 22,-2-7-44,-1-4 44,-4-2-22,-3 2 23,1 0-23,-5 0 0,4 2-23,-2-1 23,0 3 0,1 1 23,0-15-23,-1 30 0,-4-39 11,5 48-11,-4-26 0,5 26 0,3 4-56,-3 4 33,4 3 23,0 3 12,1 4-1,1 2-11,1 4 0,2 3 45,-1 0-45,2 2 11,0-3-11,-1 1 11,1 0-11,-3-1 11,2-1-11,-2 0 23,1 2-23,0 0-23,2 3 23,-3-2 0,3 1 11,-1 0-11,1-1 191,0 1-158,-2 0-33,1 1 0,-2 0-33,-1-1-12,-3-1 34,-2-1-56,-2 0 55,-1-1 12,1 1-56,1 1 56,2 0-11,2 0-45,2 0 23,2 1 21,1 1-3103,1-2-33,-4 2 3148,-3-1 0,2 1 0,-1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8.980"/>
    </inkml:context>
    <inkml:brush xml:id="br0">
      <inkml:brushProperty name="width" value="0.08571" units="cm"/>
      <inkml:brushProperty name="height" value="0.08571" units="cm"/>
      <inkml:brushProperty name="color" value="#E71224"/>
    </inkml:brush>
  </inkml:definitions>
  <inkml:trace contextRef="#ctx0" brushRef="#br0">1 0 8322,'0'11'1837,"0"-3"-1511,0-8 2172,0 0-2498,10 0 0,14 0 123,22 0-33,24 0-46,14 2-32,12-1-283,-1 4 271,-2 1 23,-11 2-12,-10 0 0,-15 0 12,-14-5-23,-12 2 11,-11-19 22,-9 11 91,-5 6-90,-5 3 33,-1 11 248,0-14-4909,0-3 4594,-1 2 0,-1-2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10.614"/>
    </inkml:context>
    <inkml:brush xml:id="br0">
      <inkml:brushProperty name="width" value="0.08571" units="cm"/>
      <inkml:brushProperty name="height" value="0.08571" units="cm"/>
      <inkml:brushProperty name="color" value="#E71224"/>
    </inkml:brush>
  </inkml:definitions>
  <inkml:trace contextRef="#ctx0" brushRef="#br0">356 247 7717,'12'5'739,"-2"0"-627,-10-5 1816,0 0-1458,3 0-156,0 0-34,4 0 45,3 0-11,1 0-45,3-5 44,2-3 1,-3-4-79,-1-4 46,-3-1-113,-3 1-11,-4-3-135,0 0-11,-2 0 12,-9-1-23,-3 0 0,-15 1-45,-3-17-34,-9 32-10,-2-22-1,-5 33-11,2-11 23,3 3-12,3 1-22,5 5 44,2 8-32,4 9-35,-4 19 102,15-8 21,-1 8-44,14-16 34,2 0-56,1-1-57,14-3 124,4 19 11,15-17 45,1 12-34,1-22 45,-2-7-11,2-3 0,-3-3-12,15 0-22,-13 0-11,7-2 23,-20 1-1,-4-3-11,-6 1 12,-1 0-23,-4 1 22,-1 1-11,-3 1-291,-1 0 280,0 0 12,2 0 10,2 0-11,0 0-11,-2 0 0,1 0 11,-3 0-212,0 0 190,-1 8 11,-8 14 67,-6 20-56,-12 23 67,-5 18-301,13-36 1,-1 2 255,2 3 1,0 2-17,-1 0 0,1 0-12,1 0 1,1 0-1,1-1 1,1-1 16,0-2 1,2-1-12,-8 40 0,3-11 1,4-18-12,2-13 0,4-16 22,1-14 34,2-8-34,2-6-2870,1-3 2848,0-11 0,0 8 0,0-8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39.272"/>
    </inkml:context>
    <inkml:brush xml:id="br0">
      <inkml:brushProperty name="width" value="0.08571" units="cm"/>
      <inkml:brushProperty name="height" value="0.08571" units="cm"/>
      <inkml:brushProperty name="color" value="#E71224"/>
    </inkml:brush>
  </inkml:definitions>
  <inkml:trace contextRef="#ctx0" brushRef="#br0">368 299 6966,'-7'-7'1580,"2"1"-897,5 6 752,0 0-1189,-37-70 45,24 47-156,-29-53-23,36 64 190,1 2-32,1 3-91,1 0-22,0 3-34,-1 0-22,1-16 22,-1 13-90,1-11 12,0 18-45,2 0-123,0 0-202,-1 0 292,1 0-12,-3 0 22,-1 0-44,-2 23 67,-1-2 0,-5 22 0,0-4-56,-3 3-45,0 4 57,0 3 10,1 1 23,1 3-12,0-1 23,0 0-11,1-5 11,0-20-11,4 26 0,0-25-35,4 27-21,0-13 11,2-1-22,2 4 78,-1 4 11,2 3-11,0 7 0,-1 2 0,-1 5 0,1-1 0,0-4-56,1-6-45,0-6-100,0 8 133,6-17-55,4 11 34,9-21 21,3 0 57,6-18 11,23 35-11,-6-30 67,18 31-34,-11-26-22,2-4 12,5 1-12,-1-1 11,4-3-11,-1-1 0,-2-4 0,26-2-11,-22-5 11,22-2 0,-30-1 56,1-7-135,-4-4 102,-1-11-23,0-5 224,16-27-191,-16 11 135,10-20-67,-23 19-23,-2-3-44,-4 1 78,-2-2-78,-3-1 45,0-23 10,-8 15-66,-1-18 44,-9 25-22,-2-1-45,-3 3 0,0-3 0,-1-2 0,0-7 11,0-2 0,-2-31-11,1 22 11,-7-22-11,-8 28-22,-9 2 22,-9 0 0,-4 3 22,-5 5-44,-2 7 22,-2 5-112,-29-2 101,16 15 11,-24 0-23,23 21 23,-6 5 11,3 4-11,-3 1 12,0 8-46,-27-3 23,23 29-12,-18-11 1,30 21 11,4-12-35,3 5 46,6 1-67,5 2 56,6 1-23,6-4 1,-4 9 33,13-15 0,-4 5 0,8-14 0,1 0-34,-1 0 34,0 0 0,0 2-11,-7 12-23,8-12 34,-4 5 0,10-19 0,3-2 0,1-3-11,2-1 11,-4 1 0,1 0 0,-2 2-11,0 2 11,2-1-22,-1-1-1,0-2 23,2-17 0,-1 26 0,3-25-56,0 27-235,0-17-415,0 1-672,-1 5-23,-1 7 1401,-2 5 0,3-6 0,-2-2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1.471"/>
    </inkml:context>
    <inkml:brush xml:id="br0">
      <inkml:brushProperty name="width" value="0.08571" units="cm"/>
      <inkml:brushProperty name="height" value="0.08571" units="cm"/>
      <inkml:brushProperty name="color" value="#E71224"/>
    </inkml:brush>
  </inkml:definitions>
  <inkml:trace contextRef="#ctx0" brushRef="#br0">337 534 6159,'1'10'1020,"0"-1"-628,-1-9 3149,0 0-3608,0 2-23,0 0-56,0 3-44,0-2 123,0 4 67,0 7 45,0 9-45,-1 9 0,0 5 0,-2 4 0,0 0 11,1-1-11,0 1 0,0 0 0,1 0 0,-1-1 11,2 1-11,0 0 0,0 2 0,0 13-11,0-12 11,0 9 0,0-17-11,4 2 11,2-1 0,4-1-45,9 16 34,-3-15-12,7 9-33,-3-19 56,4-4-11,2-1 11,8-4 11,2 0 23,28 4-12,-12-5 12,23 3-23,-18-8 11,2-1 12,-1-5 44,0-1 68,-1-4 22,-1-1-56,0-11-11,27-17-45,-20-3-34,19-13 12,-27 11-23,-3-3 11,-2-2 79,-4-2-45,-5-4 90,7-30-90,-15 12-34,3-25 12,-19 18-23,-2 0 11,-6 0-22,-2 3 46,-3 3-46,-1-12 56,-2 29 45,1-46 78,-4 44 112,-5-48-201,-6 50-23,-9-22-11,-3 30-11,-3-14 33,-3 6-11,-3 4-22,-2 6-45,-4 0 0,-3 5-34,-6-1 12,-3 6-34,-5 4 56,-2 7 0,-2 6-11,0 6 11,-2 2-11,1 1-1,-4 0-10,-2 7-12,-4 6 23,-4 14-236,-2 9 247,-1 9 0,6 5-11,8 0 0,10-1-11,10-3-12,6-4 23,7 2 0,3-5-57,4 2 57,4-5-22,1 1 10,1-2 236,3 1-213,-1-1 12,3 1-12,0-2 22,0 4-22,0-4 11,-1 1-11,3-2 0,-1-5-11,3-1 11,2-5 0,1-2-11,1-1-56,2 1-68,0-8-178,2-2-282,1-8-155,1-2 10,6 0-1019,11 0 1759,8-9 0,-6 7 0,-4-6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6.403"/>
    </inkml:context>
    <inkml:brush xml:id="br0">
      <inkml:brushProperty name="width" value="0.08571" units="cm"/>
      <inkml:brushProperty name="height" value="0.08571" units="cm"/>
      <inkml:brushProperty name="color" value="#E71224"/>
    </inkml:brush>
  </inkml:definitions>
  <inkml:trace contextRef="#ctx0" brushRef="#br0">4174 2721 6372,'-3'0'1490,"1"0"157,2 0-1243,-4 0-24,2 0-65,-4 0 32,4 0-145,-3 0-79,2 0-56,-3 0-67,0 0 0,-5 0-22,-2 5 22,-7 6-23,-1 9 23,-7 6 0,-1 4 34,-3 6-34,-3-11 0,-2 34 0,-5-19 0,-1 34 33,-4-15-33,-3 6 0,-4 2 0,-3 4-357,-3 5 368,29-37 1,-1 1-12,1 2 0,-1 0 0,0 1 0,-1-1-6,0 4 1,0 0 5,0 0 0,0 0 0,-1 2 0,0-1 0,3 0 0,0-1-6,0-1 0,0 0 6,3-1 0,1 0 0,0 0 0,2-1 12,-24 43-12,0-1 11,2-5 0,0-3-11,0-4 0,2-3 11,1-3-11,1-4-11,0-1 11,1-1 0,-2 2-11,1 0-34,-4 2-188,0 1 200,-3 6 10,-1 1 23,-4 3-517,1 1 540,-1 0-57,3 1 34,0-2 0,2 1 34,0-1-34,-1 4 0,-1 3-34,24-38 1,1 1 33,0-1 0,0 1-6,-12 20 0,0 0-5,11-18 0,1-1 11,-9 14 0,0-2 236,-8 13-281,1 0 45,1-1-11,-1-1 11,0 2 0,9-18 0,0 1-67,-21 27-166,19-26 1,0-2 210,-15 19-12,4-3 23,3-4 91,5-3-136,3-4-168,-10 17 145,15-16 79,-15 17-11,15-16 11,-9 10 0,-1 3-22,-3 3 329,0-1-273,1-2-34,3 0-17,13-24 0,1 0-16,-9 25 33,13-27 0,1 0-67,-2 16-1,2 2 149,3-18-114,0 24 470,1-26-443,5 3 1,1 2-107,-8 17-11,-4 22 0,7-25 27,2 0 62,2-4 1,3-2 10,2-6 212,2-1-189,0-4-12,0 7 1,0 11 11,1-7 0,2 7 0,1-16 0,1-1 0,0-1-22,0-2 33,0 20-11,0-14 22,0 16-22,0-18 0,0 2 0,0 0 34,0 3-12,0 1-22,0 1 12,0-1-12,0 16-34,1-25-22,4 8 0,0-28 22,4-7 34,2-1 0,1-5-22,4 2 11,16 6 56,-3-3-45,16 9 33,-8-8-10,6 2-1,4 0 0,4 0-22,3 0 56,1 0 0,2-2 45,30 7-22,-16-9-79,23 6 33,-24-11-22,4-1 12,-1-1-23,3 0 11,0 0 17,-21-2 0,1 0-17,31 2 0,-31-3 1,0-1 10,21-2 34,2-1-11,0 0-12,-1 0 23,0 0-44,-4 2-1,-3-17 0,-21 12 1,0 1 22,26-11 10,22 17-44,-30 0 34,4-2-23,3 2 12,6-2 10,1-1-233,2 0 200,2-4 67,-1 1-45,5-2-11,2 0 23,7 3-236,-49-2 0,1 1 213,1 1 1,0 0-1,0 0 0,0 1-6,-2-1 1,0 0 0,2-1 0,0 1-6,0-1 0,-1 0 0,4-1 0,0 0 5,1 0 1,0-1-6,2 0 0,1 0 0,-1 0 0,0 0 0,1 1 0,-1-2 0,-1 0 0,1 0 22,-1 0 1,0 0-18,-2-2 1,3 1-1,23 0 1,2 1-6,-19 0 0,0 0-711,21 0 1,0 1 716,-22 0 0,-2 0-6,4 0 0,0 0-251,1 0 0,1 0 251,1 0 0,0 0 0,-1-1 0,0 2-6,-1 2 1,0 1 10,-2 0 1,2 2 5,23 4 0,1 0-6,-25-3 1,0 0-6,18 1 0,-2-1 0,-28-4 0,-4 0 0,48 3 0,-4-1-94,-1 0 127,-2 0-33,-25-1 0,2-1 6,-17 0 0,0 1-6,16-2 0,0 0 22,27 0-11,1-2-11,-44 0 0,1 0 5,1 0 1,0 0 0,0 0 0,1 0 16,-1 0 0,-1 0 12,46 0-17,-34 0 0,-1 0 5,29 0-17,-33 0 1,-2 0 61,20 0-55,-1 0 350,-1 0-362,-4 0 1372,-4 0-1372,14 0 631,-26-2-631,6 2 336,-31-2-336,-8 1 21,-4 1-21,-2-3 22,3 3-22,-1-3 0,4 2-45,23 0 45,-7 1 45,19 0-45,-15 0 11,-4 0 12,-5-3-12,-5 0 34,-3-3 44,5-4-78,-9 3 23,4-2 22,-11 3 11,1-2-11,-1 0 23,0-2-68,-2-1 45,0-2 0,-4 2 180,3-6-124,-7 2-45,1-6 56,-4 15 11,0-17-89,0 7-11,0-23-34,0-5 101,-9-28-23,1 16-44,-9-18 10,1 21 35,-2-4-23,-3-3 11,-1-6 23,-2-1 22,-3-5 23,0 1 5,7 20 0,-1-2-73,-11-28-22,11 28 0,0 0-379,-9-24 367,0-1 23,-2-4 23,-2-4-46,-2-5 12,9 22 0,-1-2-17,6 15 0,0 0 39,-7-16 0,-1 0-56,8 21 1,1 1-7,-1 0 1,0 0 5,0-3 0,0-1-5,0 0 0,2 0-6,0-3 0,0-1-6,0 2 0,1 1 6,0-1 0,1 2 0,0 2 0,-1 2 6,2 2 0,-1 0 38,-16-39-44,2 4 23,-1 4-23,3 3 11,3 2-69,1 2 58,3 1 11,-1 4-11,2 1 11,-1 3-11,1 2 0,0 0 23,1 0-23,0-3 11,1-2-22,1-3 11,-1-2 0,3 0 0,-3 1 0,2 1 464,-4-14-464,-1 27 0,-4-21 0,-1 25 0,-3-17 0,-3-2 11,-1-1-11,7 19 0,0-2-11,-15-31-531,15 30 1,-1 0 541,-10-22 23,1 4-104,-2 2 81,2 5-34,-3-1 34,0 1-11,-4 1 11,13 16 0,-2-1 0,-22-24 0,20 23 0,1 1-494,-19-18 494,3-1 0,0 1-111,3 4 122,3 1-5,15 24 0,0-1-18,-14-22 12,-12-14 34,19 22 1036,-1 2-1082,0-2 12,1 1-22,-2-2 22,-1 1 0,0 0 0,-19-22 0,16 21 0,-14-16 0,20 26 85,1 1-85,-1 1 543,0 0-566,-1 0 23,-15-19 11,11 11-11,-12-15 12,14 13-12,-1 0 99,0-5-110,-1 3 11,1 3-11,-1 5-23,-2 5-67,-22-14 101,12 17-11,-17-30 11,19 44-45,0-24 45,0 27 0,2-16-45,4 2 45,-14-14 0,16 2-67,-12 17 67,20-2-33,-1 27 33,0-12 0,-1-1 0,1-1-45,-1 2 22,2-1 12,-14-6-11,14 6-34,-8-5 56,17 8 0,0 1 0,3-16 0,-1 26 11,2-25-33,-11 20 10,10-10 12,-5-5 0,10 9 0,4-14-11,1 27 11,1-24-33,3 30-1,2-16 34,1 4-78,1-2 78,2 7-11,1-4 11,2 6 11,1-2-11,-2 2 11,2 0-33,-1 1 33,1 1-67,-2 1 56,1 0 0,-1 0 33,0 0-21,2 0 10,-3 0-22,1 0-45,0 0 12,-1 0-23,-3 0-45,-1 0-45,-4 0 34,-4 0-23,-4 0 23,-3 0 0,-5 0-11,-3 0 22,-1 7-11,-3 3-90,3 8 12,0 3-12,4 2-168,3 0-279,3 1-517,3 1-78,-3 4-974,-1 1 2218,-4-7 0,11-8 0,1-9 0</inkml:trace>
  <inkml:trace contextRef="#ctx0" brushRef="#br0" timeOffset="1223">6576 2787 9084,'-51'39'197,"0"1"1,4-3 0,8-1-119,14 8 134,2 4-169,3 10 24,3 2-24,5 5-10,2 3-23,6 5 45,1 3-11,3 5-11,0 4-11,5 0-201,5 1 200,6-3-10,5-1 55,3-4-56,2-2 0,3-1-11,2 0 34,2 2-23,2 3 45,0-2-56,3-2 22,0-7 34,3-8 79,3-9-102,4-7 91,5-7 10,5-7-44,36-13-34,-18 14-151,-23-27 1,1-2 116,29 19 90,6-21-112,3-6 45,-3-13 22,-1-13 17,-28-6 0,-1-5-39,-14 7 0,-2-2 5,15-14 1,-3-3-17,-18 10 0,-5 0 10,0-1 1,-3-1 11,0-2 0,-3-1-23,-3 2 1,-2-2 56,-1-2 0,-2-1-40,-4 1 0,-2-2 23,-4 0 0,-2-3 39,-1-27 0,-4-2-112,-7 21 0,-2 0-261,0-21 1,-4 3 327,-5 25 0,-5 4 17,0 1 0,-1 2 6,-3 1 0,-1 1-129,-1 2 1,-1 2 60,-1 2 1,-2 0 10,-17-12 1,-3 1-12,13 15 1,-2 2-23,-13-10 0,-2 4-45,-30-2 0,-8 13 23,41 21 0,-2 4-417,-2 1 1,-2 3 438,-1 4 0,0 4-11,1 4 0,0 2 121,4 3 1,-1 6-134,-13 17 1,1 6-6,18-11 0,1 3 69,-10 11 0,4 3-164,-14 20-34,12-2-213,9-8-463,14-6-781,12-8 1838,21 0 0,-1-22 0,11-3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7.374"/>
    </inkml:context>
    <inkml:brush xml:id="br0">
      <inkml:brushProperty name="width" value="0.08571" units="cm"/>
      <inkml:brushProperty name="height" value="0.08571" units="cm"/>
      <inkml:brushProperty name="color" value="#E71224"/>
    </inkml:brush>
  </inkml:definitions>
  <inkml:trace contextRef="#ctx0" brushRef="#br0">704 139 6148,'9'0'863,"-2"0"-336,-7 0 3316,0 0-3866,-7 5 23,-13 20 79,-18 22-46,-20 13-22,23-9 1,-1 4-660,-5-10 0,0 2 654,0 15 0,0 0 10,0-8 1,1-3-184,3-1 1,2-2 171,3-3 1,2-1-6,-20 30 0,12-13-11,12-18-23,10-15-33,5-13 1329,8-9-1307,1-3 154,2-3-131,3 0 22,8 3 0,13 2 22,12 4-11,13 4 45,12 0 0,8 1-44,12-3-309,4 0 297,5-3 101,1-4-34,-4-1 34,-2-3-56,-9 0-23,-6 0 12,-11 0-1,-12 0-10,-10 0-23,-12 0 22,-6 0-22,-9 0 353,-3 0-342,-3 0 22,-1 0-33,-1 0 35,0 0 1657,-1 0-1524,-1-4-157,0-7 22,0-8-21,0-12-1,0-7-11,0-10 22,-2-7-44,-1-4 44,-4-2-22,-3 2 23,1 0-23,-5 0 0,4 2-23,-2-1 23,0 3 0,1 1 23,0-15-23,-1 30 0,-4-39 11,5 48-11,-4-26 0,5 26 0,3 4-56,-3 4 33,4 3 23,0 3 12,1 4-1,1 2-11,1 4 0,2 3 45,-1 0-45,2 2 11,0-3-11,-1 1 11,1 0-11,-3-1 11,2-1-11,-2 0 23,1 2-23,0 0-23,2 3 23,-3-2 0,3 1 11,-1 0-11,1-1 191,0 1-158,-2 0-33,1 1 0,-2 0-33,-1-1-12,-3-1 34,-2-1-56,-2 0 55,-1-1 12,1 1-56,1 1 56,2 0-11,2 0-45,2 0 23,2 1 21,1 1-3103,1-2-33,-4 2 3148,-3-1 0,2 1 0,-1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8.980"/>
    </inkml:context>
    <inkml:brush xml:id="br0">
      <inkml:brushProperty name="width" value="0.08571" units="cm"/>
      <inkml:brushProperty name="height" value="0.08571" units="cm"/>
      <inkml:brushProperty name="color" value="#E71224"/>
    </inkml:brush>
  </inkml:definitions>
  <inkml:trace contextRef="#ctx0" brushRef="#br0">1 0 8322,'0'11'1837,"0"-3"-1511,0-8 2172,0 0-2498,10 0 0,14 0 123,22 0-33,24 0-46,14 2-32,12-1-283,-1 4 271,-2 1 23,-11 2-12,-10 0 0,-15 0 12,-14-5-23,-12 2 11,-11-19 22,-9 11 91,-5 6-90,-5 3 33,-1 11 248,0-14-4909,0-3 4594,-1 2 0,-1-2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10.614"/>
    </inkml:context>
    <inkml:brush xml:id="br0">
      <inkml:brushProperty name="width" value="0.08571" units="cm"/>
      <inkml:brushProperty name="height" value="0.08571" units="cm"/>
      <inkml:brushProperty name="color" value="#E71224"/>
    </inkml:brush>
  </inkml:definitions>
  <inkml:trace contextRef="#ctx0" brushRef="#br0">356 247 7717,'12'5'739,"-2"0"-627,-10-5 1816,0 0-1458,3 0-156,0 0-34,4 0 45,3 0-11,1 0-45,3-5 44,2-3 1,-3-4-79,-1-4 46,-3-1-113,-3 1-11,-4-3-135,0 0-11,-2 0 12,-9-1-23,-3 0 0,-15 1-45,-3-17-34,-9 32-10,-2-22-1,-5 33-11,2-11 23,3 3-12,3 1-22,5 5 44,2 8-32,4 9-35,-4 19 102,15-8 21,-1 8-44,14-16 34,2 0-56,1-1-57,14-3 124,4 19 11,15-17 45,1 12-34,1-22 45,-2-7-11,2-3 0,-3-3-12,15 0-22,-13 0-11,7-2 23,-20 1-1,-4-3-11,-6 1 12,-1 0-23,-4 1 22,-1 1-11,-3 1-291,-1 0 280,0 0 12,2 0 10,2 0-11,0 0-11,-2 0 0,1 0 11,-3 0-212,0 0 190,-1 8 11,-8 14 67,-6 20-56,-12 23 67,-5 18-301,13-36 1,-1 2 255,2 3 1,0 2-17,-1 0 0,1 0-12,1 0 1,1 0-1,1-1 1,1-1 16,0-2 1,2-1-12,-8 40 0,3-11 1,4-18-12,2-13 0,4-16 22,1-14 34,2-8-34,2-6-2870,1-3 2848,0-11 0,0 8 0,0-8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28.448"/>
    </inkml:context>
    <inkml:brush xml:id="br0">
      <inkml:brushProperty name="width" value="0.08571" units="cm"/>
      <inkml:brushProperty name="height" value="0.08571" units="cm"/>
      <inkml:brushProperty name="color" value="#00A0D7"/>
    </inkml:brush>
  </inkml:definitions>
  <inkml:trace contextRef="#ctx0" brushRef="#br0">3520 697 10585,'-2'-4'1031,"1"1"-1166,1 3 147,-2 5-12,2 1-12,-1 8 12,1 2 0,2 6 0,3 1 0,1 4 0,2 3 12,-1 0-12,3 1-12,0 3 12,1 0 0,2 3 0,0-1 0,2 0 0,1 2 0,3-2 0,2 3 12,4 3-12,2 1 11,2 2 0,2-1-11,1-3-45,1-17 45,20 34 23,-11-35 10,17 32 57,-14-31-90,0-23 45,3 25 22,1-28 45,1 24 23,28-19-79,-18-2 0,20-1-34,-23-5 34,-2-4-33,0-6-12,-5-4 34,-2 0-23,9-14 34,-14 9 11,9-9-44,-18 9 33,-2-3-12,-2-3 12,-1-17 12,-3 27 77,-3-24-55,-3 25-57,1-37 1,-4 12-23,-2-13-11,-9 18 79,-4 0-79,-2-2 100,0-2-21,0-2-12,-11-26 23,1 14 0,-11-20-23,4 22 12,-1 1-57,1 4 68,-3 3-90,2 0 0,-2 4 33,0 1-22,0 3 68,-1 4-46,-10-9-33,3 15 45,-6-7-11,7 15 11,2 1-23,-2 3 0,-1-2 23,-2 3-23,-13-6-22,8 6 0,-8-2-11,12 7-33,-2 4-1,2 2 34,-2 3-12,-1 0 1,-21 2 22,13 6 0,-14 1-11,17 5 11,0 2-12,0 2-32,-3 3 44,-1 1-12,-4 2 12,0 2 12,-23 8-12,19-8 0,-13 5 11,22-11-22,2 0-12,1 3 1,-1 0-12,2 5-11,4 0-11,2 3-11,-4 18 56,8-9 0,-3 13 0,10-14 11,1-18-23,2 33-55,1-26 33,4 34-79,2-5 68,5-15 0,2 5 11,3-23-100,1-20-169,0 25-403,0-25-392,0 30-684,5-14-392,1 4 2185,4-3 0,-4-8 0,-2-4 0</inkml:trace>
  <inkml:trace contextRef="#ctx0" brushRef="#br0" timeOffset="3833">2882 1982 6652,'-8'-3'1524,"2"0"-874,6 3 705,0 0-771,-5 0-170,3 0-156,-4 0-34,6 0 90,-2 0-292,-3 0-44,-1 0 44,-9 4-11,-5 7-11,-5 8 0,-8 9 12,-1 5-12,-4 6 0,-1 5-12,-2 8 1,-4 5 11,-2 7 0,-1-14 11,-3 34-236,2-25 225,24-16 0,0 2 12,-25 27 16,14-21 0,0 1-28,-18 29 0,18-27 0,3-1-413,-10 23 413,4-1 0,2-3-135,1-3 135,0-4-6,11-19 1,0-1 5,-14 24 0,14-23 0,1 0 11,-11 18-11,1 2 0,-1 1 0,0 2 0,-1 2 6,8-17 0,-1 0 5,-15 29-11,14-28 0,-1 0 22,-10 19-22,-1-3 0,5-4 0,0-3-22,3 0 22,10-17 0,-1 1-11,-12 27 16,12-26 1,1-1 16,-11 19-11,-2-1 1,-1 1-12,-3-2-23,1 2 1,3-5 22,2 0 22,4-1-22,-1 0 22,7-12 1,-1 0-23,-15 27 5,12-25 1,2-1-17,-10 19 11,0-3 0,5-3 222,1-1-244,1-2 22,-9 29 0,8-23 0,-6 20 429,10-28-429,6-1 0,-2-2 0,5-2 98,0-3-131,0-3 33,2-3-45,-5 14 45,7-15 0,-1 12 0,3-15 0,2 1 0,-4-2 0,-1 14 0,2-13 0,0 9 0,4-13-11,1 1 0,-1 0-1,1-2 1,1-2-22,1-6-1,3-3-90,1 5 113,1-6-11,0 5-1,1-7 12,0 2 11,0-1 0,0 3-11,0-3-23,0 9 34,0-10 0,1 3-33,1-28-1,2 27-78,1-25 34,1 25 10,2-15 1,0-2 22,3 1 34,1-1 11,6 0 34,10 2 11,1-3-12,7 1-33,-5-4 45,0-1-34,3-1 12,23 0 21,-10 0-32,16 0-24,-16 0 24,1 0 10,2 0 12,2 0-12,0-1-22,2-2 0,1-1 11,0 1 0,3 2-11,27 1 23,-20 0-23,22 0 0,-32 0 0,3 0 11,-2 0-11,26 0 0,-18 0 11,16 0 0,-24 0-11,0 0 0,1 2 0,0 3 12,2 3-12,-2 0 33,3 0-22,26 0-11,-17-3 0,19 2 23,-23-2-23,-1 1 0,3 1 0,1-17 11,1 31-11,-17-22 0,2 0 0,30 26 0,-27-19 0,-1-2-469,28 2 481,-1 0-12,-1 0-154,-2 2 143,-2 0 11,-1 1 34,1-1-23,1 1-11,3-2 0,-23-2 0,1-1 11,31 3-11,-33-2 0,-1-1 0,15-12 0,-3 29 23,-3-23-23,-2 26 22,-1-18-44,24 1 22,-21-3 22,18 2-22,-29-3 473,0 0-473,-1 0 11,-2 1 150,1-3-161,0 1 11,2-1 0,29 2-11,-15 1 0,26 0 0,-20 1-22,1 0-1,3 4 34,-24-3 1,0 2 21,27 4-16,-30-5 0,-1-1 5,14-1-22,1-2 23,0-3-1,5 0-11,4 0 1,0 0-1,2-1 0,-24-5 0,-1-1 34,27-3-45,15-11 11,-40 8-11,-8 0 0,-10 4 23,-6 1 33,-8 3 11,3-2-67,-6 2 0,6-3 11,-4 2-11,3 0 0,3-1 11,1 4-11,5-1 0,-1 2 0,2-1-11,1 1 0,1 1-90,12 1 146,-18 0 0,5 0-12,-21 0 12,-6 0 22,1 0 157,-5 0-67,-1-2 45,-1-1-68,0-4-33,-1-6-45,1-4 22,-2-7-32,0-4-13,0-7 12,0-4-34,-12-28-11,3 14 23,-12-36-23,3 52 56,-3-23-56,-1 26 0,-2-15 0,-2-7 0,-14-30 0,8 16-119,10 22 0,-1 1 97,-9-21 11,-2 1 0,1 1 11,-2 3 78,4 2-56,-4 4-10,4 3 122,-13-20-56,10 20-55,-7-19 89,10 23-112,2-2 45,-3-1 55,1-2-10,2-15-79,-15-9 0,11-3 23,-11 2 11,12 16 0,0 2-34,0 3-11,0-1 22,-4-1-22,1-3 0,-6 0 67,-3 0-67,0 0 0,10 14 0,0-1 0,-18-28-477,18 26 0,-1 0 477,-14-23 0,-3-1 226,-1 0-221,16 24 1,-1 1-6,-21-26-180,23 30 0,0 1 180,-16-15 0,3 2-50,-1 2 50,2 0 0,0 0 22,3 0-22,-2-3 0,16 17 0,-2-1 0,-16-26-11,16 24 0,0 2 11,-13-20 22,-2-2-22,1 4 0,-1-1 0,4 3-11,14 19 0,-1-1-1,-14-23 12,16 24 0,1 1 0,-11-17 12,0 2 932,2 1-944,-2 0 0,1 2 0,0 1 0,0 0 0,0 5 384,1 0-384,-16-15 0,15 13 0,-10-11-22,19 18 81,1 0-26,-2-1-33,-13-22 0,8 15 0,-10-17-11,14 21 11,3 1 0,0 3 0,4 1 0,2 3 11,2 5-11,4 4-11,-2 2 11,2 3 0,-7-7-11,6 8 11,-5-4 0,8 10-11,-1 0 11,1 2-56,-7-6 44,7 7-32,-7-4 21,7 6 23,0 1-11,0 0 11,-1 0 0,0 1 0,2-2 0,1 4-11,3-1-23,1 4-33,0 0 56,3 3-34,0 0 45,2 1 0,1 0-11,0 1-23,0 0 23,-1 0-34,2 0 12,0 0 22,-1 0-23,1 0 12,-2 0-34,1 0 11,1 0-22,-2 0-1,-3 0 35,-5 0 22,-5 7-23,-2 4 23,-1 8-45,-1 5 11,0-1 11,0 3-10,1 0 32,-1-2-56,1 1 46,1-3-45,1-17 22,-1 29 34,0-23 0,-3 30-45,2-16-23,-1-1-10,3-1 21,2 0-44,-1 0 56,1 0-11,1 0 11,-3-1-168,2-14-78,1 24-91,1-22-88,2 24-528,0-17-504,5-3-951,2-6 2464,3-2 0,1-5 0,0-1 0</inkml:trace>
  <inkml:trace contextRef="#ctx0" brushRef="#br0" timeOffset="5084">4922 2280 8254,'-3'-2'1345,"1"1"-964,2 1-314,-12 3 90,3 13-33,-11 13-1,3 17-123,-2 13 78,2 4-55,0 9 22,5-2-23,0 3 23,5-2-23,3-2 1,3 1-23,1-5 33,4-1-22,3-4 68,7-4-23,6-3 56,4-1 11,7-3-45,5-2-55,8-19 44,7 26 56,7-28-100,3 27 10,5-36 12,-16 10 0,0-1 67,29-8-192,-28 6 1,0 1 90,19-7-3,-3-2 25,0-5 80,29-4-46,-23-5 12,21-13-12,-31-4-56,-3-16 79,0-4-57,-3-9-10,1-4 10,-20 8 1,0-2-23,19-24-134,-22 22 0,-3-1 224,8-20 78,-6-2 101,-6-16-224,-8 27 400,-6-22-288,-7 33-75,-4-15 120,-2-21-157,-1 18 90,-9-20-34,-4 25-101,-14 1 386,-6 1-363,-5 4-1,-6 1-22,8 14 1,-3 0-12,-28-19-236,20 19 1,-2 1 235,-33-11 0,37 26 0,-1 1 11,-2 2 0,-1 2-22,-2 3 0,-1 3 11,1 2 0,0 3 0,0 2 0,0 1 0,1 0 0,-2 3-6,-20 10 1,1 4-12,19-4 0,1 3-11,-15 9 0,5 5 6,-9 15-1,12 3-33,10 1-11,8-1-23,8-1-190,5 10 135,13-15 100,4 5-34,10-20 225,0 0-795,0-2-786,7 4-1232,4 1 2667,7-4 0,-6-8 0,-3-7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38.424"/>
    </inkml:context>
    <inkml:brush xml:id="br0">
      <inkml:brushProperty name="width" value="0.08571" units="cm"/>
      <inkml:brushProperty name="height" value="0.08571" units="cm"/>
      <inkml:brushProperty name="color" value="#00A0D7"/>
    </inkml:brush>
  </inkml:definitions>
  <inkml:trace contextRef="#ctx0" brushRef="#br0">195 950 8658,'-3'0'1143,"1"0"2768,2 0-3855,0-2-45,0-6-11,0-6-11,0-7 11,0-4-12,0-2 1,0-2-22,5-3-91,2-2-10,5 0 32,2 0 80,-3 7-45,1 5 44,-3 7-55,0 4 33,1 1-11,0 0 0,2-1 11,1-16 23,-1 28-12,0-20 1,-3 28 22,2-14-1,0 0-21,3-1 33,2 1 11,2 0-11,-1-1-56,3 3 34,8-3 10,-4 4-10,7-1 11,-8 3 0,0 0 11,2 0 0,1 0 22,2 0-67,17 0 45,-10 0-11,9 3-34,-18 2-11,-3 3 34,-2 0 33,5 3-11,-6-2 0,6 2 34,-8-3-34,4-2-23,1 0 23,5 0 34,1-1 11,3 0-34,3-2 45,20 0-56,-8-1 22,16-1 23,-10-1-11,2 0-34,3-2 11,-2-5 0,2-2 11,17-12-10,-17 6-12,14-7 22,-26 7-22,1 1 11,-3-1 23,-2 1-34,-2-2 0,-3-16 33,0 27-21,21-37-1,-12 32 11,17-28 1,-19 7-12,-3-1-11,-5-2 56,-5 2-34,-6-1 57,-4-8-57,-10 12 0,0-7-22,-10 18 0,1 3 12,-2 7-1,0 2 0,0 3-11,0-1 0,0 3-941,0-1 941,0 8 0,0 2-22,0 6 22,1 4 0,2 0 22,0 3-22,2 2 23,0 0-35,-1-1 24,1-4 10,-2-2-11,4-2-11,-1-1 0,2-2 0,2-2 0,0 0 11,1-1 12,3 3 33,1-1-45,3 1 0,-1-4 56,3 3-22,-1-4-45,3 2 23,0 0-12,2-3 11,13 6 12,-5-6-1,11 5-21,-7-7 21,1 2-10,3-1-1,-1 0 12,2 0-1,19 1-22,-12-2 34,15 2-45,-18-2 11,0 0-11,0 0 0,2 0-11,2 2 22,2 1-11,4 1 23,25 3-1,-18-4-11,16 1-11,-28-4 12,-1 1-1,-3-1-11,4 0 56,1-1-11,27-1-23,-15-1-11,20 0-11,-25 0 11,-3 0-22,-1 0 11,-7 0-11,-1 0 11,-5 1 0,-3 4-34,8 6 1,-14-1 33,4 5 0,-15-2 11,-1 0 0,0 2-11,1 1-11,0 1-11,13 13 22,-9-7 11,9 9 0,-13-12 0,-1 0-11,-4-2 0,-2-4 0,-6 0-11,1-6 11,-5 3 11,4-2-11,-4 1 0,3-1 45,-3-3-11,0-1-12,-2-2 12,1-1 10,-1-1-1377,-1-1 0,-1 0 0</inkml:trace>
  <inkml:trace contextRef="#ctx0" brushRef="#br0" timeOffset="2490">718 1496 10921,'0'-3'1356,"0"0"-157,0 3-1243,-4 0 32,-3 0-21,-9 4 10,-6 12 11,-12 16 12,-10 23 0,-11 20-355,23-30 1,-1 3 354,-1 4 0,-1 2 0,-2 1 0,0 0 0,2-1 0,-1-1 0,3-4 0,0-2-6,4-5 1,1-1-6,-20 26-66,13-16 32,10-16-11,9-13-11,9-11 22,5-7 34,2-2 66,0-2-100,2 0 104,11 0-36,12 1 55,17 2-67,17 4 56,12 1-44,14 0-269,8-2 257,5-2 28,-48-3 1,0 0-40,47 0 22,-8-1 45,-9 0-22,-12 0-34,-9 0 12,-14 0 22,-8-1 22,-13-1-45,-7-1 191,-9 0 178,-4 1-312,-3 1 795,-1 1-628,0-6-223,0-2-23,0-10 0,0-25 11,-2 20-11,-5-32-11,-7 20-1,-4-20-21,-3-3 33,2 0-45,1 3 45,2 4 11,0 6-11,2 2 0,-3 3 11,2-3-11,-1 2 0,0-2-11,-3-14 22,6 18-11,0-9 0,8 23 0,2 3 0,-1 2 23,-1 1-23,1-1 11,-1 2-22,0-2-34,-4-4 45,1 6-11,-2-4 0,3 9-12,2 0 23,-1 2-78,-1-1 67,1 4 11,-1-1 0,3 2 11,0 3-11,2 0 0,0 3-2196,2 1-930,-5 0 3126,-6 0 0,4 0 0,-3 0 0</inkml:trace>
  <inkml:trace contextRef="#ctx0" brushRef="#br0" timeOffset="3712">2665 1514 6003,'9'4'1501,"-1"-1"-840,-8-3 370,0 0-628,14-22-22,-11 15-56,11-16-45,-14 22 2107,0 1-2387,-9 12 44,-4 12 35,-17 25 22,-4 20-23,-10 13-275,21-34 1,0 1 219,-1 0 0,-1 0 10,0 0 1,0 0-29,1-2 1,0-1 39,-23 37-45,5-8 0,6-14 11,8-8-11,7-12 0,5-7 11,8-12 1,1-6 459,6-10-438,-1-3-1153,2-3-975,3 0-2253,5-14 4348,5-9 0,-3 4 0,-1 0 0</inkml:trace>
  <inkml:trace contextRef="#ctx0" brushRef="#br0" timeOffset="4956">4133 1568 8905,'-2'-7'1388,"1"2"-1118,1 5 1131,0 0-1099,0-6-168,0 5-134,0-5-56,0 6 23,3 0 33,11 0 33,10 0 91,16 0-124,7 6 33,3 3-33,0 10 45,-4 5-23,-4 6 1,-5 3-23,-7 1 0,-5 4 22,-9-5-22,-5-16 45,-7 27-34,-3-22 34,-12 35-23,-47 20-167,-8-12-232,15-20 0,-3-2 337,9-13 1,1-3 39,-37 21-296,10-9 274,16-7-23,16-8-201,12-6-1,14-10-44,7-2 859,10-5-479,9 1 449,13 3-291,16-2-45,15 3-34,-4-11 0,3-2-56,35 6-279,-29-6 1,0 0 233,20 7-44,-11 0 33,-13 0-45,-17 0-11,-13 0 0,-13 0 11,-8 0 45,-4 17 366,-3-13-478,0 15-627,0-18-1413,-3 4 2096,-10-3 0,7 1 0,-6-3 0</inkml:trace>
  <inkml:trace contextRef="#ctx0" brushRef="#br0" timeOffset="5738">5990 2004 11795,'41'-9'527,"4"2"-258,2 7-34,8 0-101,11 0-55,5 0 10,6 0-55,-1 0 11,-1 3-12,-10 1 12,-8 1-22,-18 0-1,-9-2-11,-15-1 23,-5 0 0,-7-2-3026,-2 1-1691,0-1 4683,2-4 0,-1 3 0,0-3 0</inkml:trace>
  <inkml:trace contextRef="#ctx0" brushRef="#br0" timeOffset="6622">7748 1399 11952,'33'-86'740,"-7"10"-494,-26 42-201,-1-19-12,-10 24-33,-6-24-112,-12 26-156,-5-9 55,-2 4 101,-4 13-101,-1 9 123,-4 7-22,0 13 79,-1 9-35,4 13 57,7 9 0,6 1-12,8-1 23,7 0-11,7-6-67,3-4 55,4-5 12,23 6 22,0-11 45,25 2-45,-2-15 23,3-6-23,1-2 12,7-6-12,-21 0 45,-3-5 0,-24 6-22,-6 2-673,-1 3 639,-2 3 45,0 13 67,0 13 33,0 24 35,-9 18 11,-7 22-494,2-38 1,-2 2 425,-3 6 0,-2 0-95,0 3 0,-2-1 33,1-3 1,-1-2-89,1-5 0,1-2 139,-13 33-90,6-19 12,10-18-12,5-14-22,6-10 23,5-7 807,0-8-830,2-5 210,0-4-4008,0-1 3798,0-18 0,0 14 0,0-14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1.471"/>
    </inkml:context>
    <inkml:brush xml:id="br0">
      <inkml:brushProperty name="width" value="0.08571" units="cm"/>
      <inkml:brushProperty name="height" value="0.08571" units="cm"/>
      <inkml:brushProperty name="color" value="#E71224"/>
    </inkml:brush>
  </inkml:definitions>
  <inkml:trace contextRef="#ctx0" brushRef="#br0">337 534 6159,'1'10'1020,"0"-1"-628,-1-9 3149,0 0-3608,0 2-23,0 0-56,0 3-44,0-2 123,0 4 67,0 7 45,0 9-45,-1 9 0,0 5 0,-2 4 0,0 0 11,1-1-11,0 1 0,0 0 0,1 0 0,-1-1 11,2 1-11,0 0 0,0 2 0,0 13-11,0-12 11,0 9 0,0-17-11,4 2 11,2-1 0,4-1-45,9 16 34,-3-15-12,7 9-33,-3-19 56,4-4-11,2-1 11,8-4 11,2 0 23,28 4-12,-12-5 12,23 3-23,-18-8 11,2-1 12,-1-5 44,0-1 68,-1-4 22,-1-1-56,0-11-11,27-17-45,-20-3-34,19-13 12,-27 11-23,-3-3 11,-2-2 79,-4-2-45,-5-4 90,7-30-90,-15 12-34,3-25 12,-19 18-23,-2 0 11,-6 0-22,-2 3 46,-3 3-46,-1-12 56,-2 29 45,1-46 78,-4 44 112,-5-48-201,-6 50-23,-9-22-11,-3 30-11,-3-14 33,-3 6-11,-3 4-22,-2 6-45,-4 0 0,-3 5-34,-6-1 12,-3 6-34,-5 4 56,-2 7 0,-2 6-11,0 6 11,-2 2-11,1 1-1,-4 0-10,-2 7-12,-4 6 23,-4 14-236,-2 9 247,-1 9 0,6 5-11,8 0 0,10-1-11,10-3-12,6-4 23,7 2 0,3-5-57,4 2 57,4-5-22,1 1 10,1-2 236,3 1-213,-1-1 12,3 1-12,0-2 22,0 4-22,0-4 11,-1 1-11,3-2 0,-1-5-11,3-1 11,2-5 0,1-2-11,1-1-56,2 1-68,0-8-178,2-2-282,1-8-155,1-2 10,6 0-1019,11 0 1759,8-9 0,-6 7 0,-4-6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6.403"/>
    </inkml:context>
    <inkml:brush xml:id="br0">
      <inkml:brushProperty name="width" value="0.08571" units="cm"/>
      <inkml:brushProperty name="height" value="0.08571" units="cm"/>
      <inkml:brushProperty name="color" value="#E71224"/>
    </inkml:brush>
  </inkml:definitions>
  <inkml:trace contextRef="#ctx0" brushRef="#br0">4174 2721 6372,'-3'0'1490,"1"0"157,2 0-1243,-4 0-24,2 0-65,-4 0 32,4 0-145,-3 0-79,2 0-56,-3 0-67,0 0 0,-5 0-22,-2 5 22,-7 6-23,-1 9 23,-7 6 0,-1 4 34,-3 6-34,-3-11 0,-2 34 0,-5-19 0,-1 34 33,-4-15-33,-3 6 0,-4 2 0,-3 4-357,-3 5 368,29-37 1,-1 1-12,1 2 0,-1 0 0,0 1 0,-1-1-6,0 4 1,0 0 5,0 0 0,0 0 0,-1 2 0,0-1 0,3 0 0,0-1-6,0-1 0,0 0 6,3-1 0,1 0 0,0 0 0,2-1 12,-24 43-12,0-1 11,2-5 0,0-3-11,0-4 0,2-3 11,1-3-11,1-4-11,0-1 11,1-1 0,-2 2-11,1 0-34,-4 2-188,0 1 200,-3 6 10,-1 1 23,-4 3-517,1 1 540,-1 0-57,3 1 34,0-2 0,2 1 34,0-1-34,-1 4 0,-1 3-34,24-38 1,1 1 33,0-1 0,0 1-6,-12 20 0,0 0-5,11-18 0,1-1 11,-9 14 0,0-2 236,-8 13-281,1 0 45,1-1-11,-1-1 11,0 2 0,9-18 0,0 1-67,-21 27-166,19-26 1,0-2 210,-15 19-12,4-3 23,3-4 91,5-3-136,3-4-168,-10 17 145,15-16 79,-15 17-11,15-16 11,-9 10 0,-1 3-22,-3 3 329,0-1-273,1-2-34,3 0-17,13-24 0,1 0-16,-9 25 33,13-27 0,1 0-67,-2 16-1,2 2 149,3-18-114,0 24 470,1-26-443,5 3 1,1 2-107,-8 17-11,-4 22 0,7-25 27,2 0 62,2-4 1,3-2 10,2-6 212,2-1-189,0-4-12,0 7 1,0 11 11,1-7 0,2 7 0,1-16 0,1-1 0,0-1-22,0-2 33,0 20-11,0-14 22,0 16-22,0-18 0,0 2 0,0 0 34,0 3-12,0 1-22,0 1 12,0-1-12,0 16-34,1-25-22,4 8 0,0-28 22,4-7 34,2-1 0,1-5-22,4 2 11,16 6 56,-3-3-45,16 9 33,-8-8-10,6 2-1,4 0 0,4 0-22,3 0 56,1 0 0,2-2 45,30 7-22,-16-9-79,23 6 33,-24-11-22,4-1 12,-1-1-23,3 0 11,0 0 17,-21-2 0,1 0-17,31 2 0,-31-3 1,0-1 10,21-2 34,2-1-11,0 0-12,-1 0 23,0 0-44,-4 2-1,-3-17 0,-21 12 1,0 1 22,26-11 10,22 17-44,-30 0 34,4-2-23,3 2 12,6-2 10,1-1-233,2 0 200,2-4 67,-1 1-45,5-2-11,2 0 23,7 3-236,-49-2 0,1 1 213,1 1 1,0 0-1,0 0 0,0 1-6,-2-1 1,0 0 0,2-1 0,0 1-6,0-1 0,-1 0 0,4-1 0,0 0 5,1 0 1,0-1-6,2 0 0,1 0 0,-1 0 0,0 0 0,1 1 0,-1-2 0,-1 0 0,1 0 22,-1 0 1,0 0-18,-2-2 1,3 1-1,23 0 1,2 1-6,-19 0 0,0 0-711,21 0 1,0 1 716,-22 0 0,-2 0-6,4 0 0,0 0-251,1 0 0,1 0 251,1 0 0,0 0 0,-1-1 0,0 2-6,-1 2 1,0 1 10,-2 0 1,2 2 5,23 4 0,1 0-6,-25-3 1,0 0-6,18 1 0,-2-1 0,-28-4 0,-4 0 0,48 3 0,-4-1-94,-1 0 127,-2 0-33,-25-1 0,2-1 6,-17 0 0,0 1-6,16-2 0,0 0 22,27 0-11,1-2-11,-44 0 0,1 0 5,1 0 1,0 0 0,0 0 0,1 0 16,-1 0 0,-1 0 12,46 0-17,-34 0 0,-1 0 5,29 0-17,-33 0 1,-2 0 61,20 0-55,-1 0 350,-1 0-362,-4 0 1372,-4 0-1372,14 0 631,-26-2-631,6 2 336,-31-2-336,-8 1 21,-4 1-21,-2-3 22,3 3-22,-1-3 0,4 2-45,23 0 45,-7 1 45,19 0-45,-15 0 11,-4 0 12,-5-3-12,-5 0 34,-3-3 44,5-4-78,-9 3 23,4-2 22,-11 3 11,1-2-11,-1 0 23,0-2-68,-2-1 45,0-2 0,-4 2 180,3-6-124,-7 2-45,1-6 56,-4 15 11,0-17-89,0 7-11,0-23-34,0-5 101,-9-28-23,1 16-44,-9-18 10,1 21 35,-2-4-23,-3-3 11,-1-6 23,-2-1 22,-3-5 23,0 1 5,7 20 0,-1-2-73,-11-28-22,11 28 0,0 0-379,-9-24 367,0-1 23,-2-4 23,-2-4-46,-2-5 12,9 22 0,-1-2-17,6 15 0,0 0 39,-7-16 0,-1 0-56,8 21 1,1 1-7,-1 0 1,0 0 5,0-3 0,0-1-5,0 0 0,2 0-6,0-3 0,0-1-6,0 2 0,1 1 6,0-1 0,1 2 0,0 2 0,-1 2 6,2 2 0,-1 0 38,-16-39-44,2 4 23,-1 4-23,3 3 11,3 2-69,1 2 58,3 1 11,-1 4-11,2 1 11,-1 3-11,1 2 0,0 0 23,1 0-23,0-3 11,1-2-22,1-3 11,-1-2 0,3 0 0,-3 1 0,2 1 464,-4-14-464,-1 27 0,-4-21 0,-1 25 0,-3-17 0,-3-2 11,-1-1-11,7 19 0,0-2-11,-15-31-531,15 30 1,-1 0 541,-10-22 23,1 4-104,-2 2 81,2 5-34,-3-1 34,0 1-11,-4 1 11,13 16 0,-2-1 0,-22-24 0,20 23 0,1 1-494,-19-18 494,3-1 0,0 1-111,3 4 122,3 1-5,15 24 0,0-1-18,-14-22 12,-12-14 34,19 22 1036,-1 2-1082,0-2 12,1 1-22,-2-2 22,-1 1 0,0 0 0,-19-22 0,16 21 0,-14-16 0,20 26 85,1 1-85,-1 1 543,0 0-566,-1 0 23,-15-19 11,11 11-11,-12-15 12,14 13-12,-1 0 99,0-5-110,-1 3 11,1 3-11,-1 5-23,-2 5-67,-22-14 101,12 17-11,-17-30 11,19 44-45,0-24 45,0 27 0,2-16-45,4 2 45,-14-14 0,16 2-67,-12 17 67,20-2-33,-1 27 33,0-12 0,-1-1 0,1-1-45,-1 2 22,2-1 12,-14-6-11,14 6-34,-8-5 56,17 8 0,0 1 0,3-16 0,-1 26 11,2-25-33,-11 20 10,10-10 12,-5-5 0,10 9 0,4-14-11,1 27 11,1-24-33,3 30-1,2-16 34,1 4-78,1-2 78,2 7-11,1-4 11,2 6 11,1-2-11,-2 2 11,2 0-33,-1 1 33,1 1-67,-2 1 56,1 0 0,-1 0 33,0 0-21,2 0 10,-3 0-22,1 0-45,0 0 12,-1 0-23,-3 0-45,-1 0-45,-4 0 34,-4 0-23,-4 0 23,-3 0 0,-5 0-11,-3 0 22,-1 7-11,-3 3-90,3 8 12,0 3-12,4 2-168,3 0-279,3 1-517,3 1-78,-3 4-974,-1 1 2218,-4-7 0,11-8 0,1-9 0</inkml:trace>
  <inkml:trace contextRef="#ctx0" brushRef="#br0" timeOffset="1223">6576 2787 9084,'-51'39'197,"0"1"1,4-3 0,8-1-119,14 8 134,2 4-169,3 10 24,3 2-24,5 5-10,2 3-23,6 5 45,1 3-11,3 5-11,0 4-11,5 0-201,5 1 200,6-3-10,5-1 55,3-4-56,2-2 0,3-1-11,2 0 34,2 2-23,2 3 45,0-2-56,3-2 22,0-7 34,3-8 79,3-9-102,4-7 91,5-7 10,5-7-44,36-13-34,-18 14-151,-23-27 1,1-2 116,29 19 90,6-21-112,3-6 45,-3-13 22,-1-13 17,-28-6 0,-1-5-39,-14 7 0,-2-2 5,15-14 1,-3-3-17,-18 10 0,-5 0 10,0-1 1,-3-1 11,0-2 0,-3-1-23,-3 2 1,-2-2 56,-1-2 0,-2-1-40,-4 1 0,-2-2 23,-4 0 0,-2-3 39,-1-27 0,-4-2-112,-7 21 0,-2 0-261,0-21 1,-4 3 327,-5 25 0,-5 4 17,0 1 0,-1 2 6,-3 1 0,-1 1-129,-1 2 1,-1 2 60,-1 2 1,-2 0 10,-17-12 1,-3 1-12,13 15 1,-2 2-23,-13-10 0,-2 4-45,-30-2 0,-8 13 23,41 21 0,-2 4-417,-2 1 1,-2 3 438,-1 4 0,0 4-11,1 4 0,0 2 121,4 3 1,-1 6-134,-13 17 1,1 6-6,18-11 0,1 3 69,-10 11 0,4 3-164,-14 20-34,12-2-213,9-8-463,14-6-781,12-8 1838,21 0 0,-1-22 0,11-3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7.374"/>
    </inkml:context>
    <inkml:brush xml:id="br0">
      <inkml:brushProperty name="width" value="0.08571" units="cm"/>
      <inkml:brushProperty name="height" value="0.08571" units="cm"/>
      <inkml:brushProperty name="color" value="#E71224"/>
    </inkml:brush>
  </inkml:definitions>
  <inkml:trace contextRef="#ctx0" brushRef="#br0">704 139 6148,'9'0'863,"-2"0"-336,-7 0 3316,0 0-3866,-7 5 23,-13 20 79,-18 22-46,-20 13-22,23-9 1,-1 4-660,-5-10 0,0 2 654,0 15 0,0 0 10,0-8 1,1-3-184,3-1 1,2-2 171,3-3 1,2-1-6,-20 30 0,12-13-11,12-18-23,10-15-33,5-13 1329,8-9-1307,1-3 154,2-3-131,3 0 22,8 3 0,13 2 22,12 4-11,13 4 45,12 0 0,8 1-44,12-3-309,4 0 297,5-3 101,1-4-34,-4-1 34,-2-3-56,-9 0-23,-6 0 12,-11 0-1,-12 0-10,-10 0-23,-12 0 22,-6 0-22,-9 0 353,-3 0-342,-3 0 22,-1 0-33,-1 0 35,0 0 1657,-1 0-1524,-1-4-157,0-7 22,0-8-21,0-12-1,0-7-11,0-10 22,-2-7-44,-1-4 44,-4-2-22,-3 2 23,1 0-23,-5 0 0,4 2-23,-2-1 23,0 3 0,1 1 23,0-15-23,-1 30 0,-4-39 11,5 48-11,-4-26 0,5 26 0,3 4-56,-3 4 33,4 3 23,0 3 12,1 4-1,1 2-11,1 4 0,2 3 45,-1 0-45,2 2 11,0-3-11,-1 1 11,1 0-11,-3-1 11,2-1-11,-2 0 23,1 2-23,0 0-23,2 3 23,-3-2 0,3 1 11,-1 0-11,1-1 191,0 1-158,-2 0-33,1 1 0,-2 0-33,-1-1-12,-3-1 34,-2-1-56,-2 0 55,-1-1 12,1 1-56,1 1 56,2 0-11,2 0-45,2 0 23,2 1 21,1 1-3103,1-2-33,-4 2 3148,-3-1 0,2 1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3.427"/>
    </inkml:context>
    <inkml:brush xml:id="br0">
      <inkml:brushProperty name="width" value="0.08571" units="cm"/>
      <inkml:brushProperty name="height" value="0.08571" units="cm"/>
      <inkml:brushProperty name="color" value="#E71224"/>
    </inkml:brush>
  </inkml:definitions>
  <inkml:trace contextRef="#ctx0" brushRef="#br0">4771 152 10058,'-25'-52'830,"4"11"-617,17 40-34,0 1-123,1 0-11,0 0 11,2 0-56,0 0-68,-1 0 24,1 0 44,-2 0 33,0 0-33,-1 0 0,-3 0 0,-4 3 23,-7 10-23,-7 8 0,-4 14-12,-6 6 12,-4 4 0,-3 5 12,-7 5 21,-4 5-22,-6 4-334,-3 4 334,0 4 23,-2-3-34,3 4 0,1-3-22,-1 1 44,-1 3-17,30-35 1,1 0 11,-2 3 0,1 0-17,-3 2 0,1 1-6,-1 0 1,0 1 5,-1 2 0,0 0-6,1-2 0,0 1 6,1-1 0,1 0 0,1-1 0,1-1 6,0-1 0,1 1-6,1-1 0,0 0 5,0-1 1,-1 0-6,1 1 0,0 0 0,0 1 0,-1 0-12,0 1 1,0 1 11,-1 1 0,0 0 6,-1 2 0,-1-2-6,-1-6 0,1 1 0,0 12 0,-3 4 5,-14 9 1,0 1-6,10-3 0,1 0-433,-12 12 1,0-3 437,15-19 1,0-3-6,0 3 0,0 0-6,-1 0 1,0 1 5,-1 0 0,1 0 5,-1 0 1,0 5-6,2-4 0,-2 4 0,3-1 0,-7 9 0,1 2 0,6-10 0,-2 2 0,4-3 0,-1 2 0,1-3 0,1 0 0,0-1-200,3-3 0,0-1 194,0-2 0,0 1 6,2-2 0,-1-1-6,1-1 1,1 0 5,0-2 0,-2 3-56,-11 15 0,-1 0 50,10-15 1,-1 0 5,-9 14 0,1-1 0,11-17 0,1-3 0,0 1 0,-1 1-17,2-1 0,1 1-93,-1-1 0,0 0 54,-22 26-28,15-3 0,-1 0 39,-18 17 28,18-17 0,2 1-315,-12 18 298,2-3 34,3 5 381,-1 3-393,20-45 1,1 2-6,-1 2 1,0 0-24,1-2 1,-1 2-34,-5 17 1,0-1 32,6-17 1,1 0 0,-3 10 0,0-1-175,-4 17 125,1-4 432,3-1-366,0-4 12,3-2 11,3-5 138,2-8-194,3-2-112,2-6-44,1 3 404,1 2-416,1 3 56,-1 5-46,0-1 651,0 3-437,-2-3 24,0-2-2,-2-1-22,0-3 12,-1-19-24,-1 25 12,1-29 0,1 29 12,0-21-1,3 1 11,-1 5 12,3-14-23,1-1 11,3-14-22,1-7 34,0 1-34,0-3-11,0-1 11,0 1 0,0-1 22,6-8 1,3 26-12,7-17 23,2 27-12,3-17 12,2 4 67,4-3-34,-1 2-45,3-1 23,-1 0 11,5 2 11,-1-2-44,5 0 33,1 2 22,4-3 1,5 0-12,2-1 22,5-2-10,2-1 22,2-3-1,3 0 12,-2-1-67,2-1 34,-1 1-35,1-2-21,4-1 10,1-1-10,6-1 10,3 0 2,3 0-24,0 0 101,-1 0-90,0 0-10,1 0-12,2 0 33,2 0-33,3 0-17,-21 0 1,1 0 60,34 0-348,-33 0 0,-1 0 304,25 0 0,-1 0 45,0 0-45,0 0 11,-2 0-248,1 0 237,-1 0-12,-24 0 1,2 0 11,32 0 11,-32 0 1,-1 0-12,29 3-12,1 2 12,2 4 0,-2 2 12,-3 2-12,-3-2 0,-3 0 5,-24-6 1,0-1-6,32 4 0,-31-4 0,1-1 0,23 1 22,4-2-22,-3 1 0,0-3 0,-2 1-11,-25 0 0,2-2 22,33 1-6,-33 0 1,0 0-6,28 0 0,2 0 23,3 0-23,3 0 0,-48 1 0,0-2 0,4 0 0,-1 0 0,1 0 0,3 0 11,24-2 0,1 1-11,-20 1 0,-1 0-236,19 0 0,-2 0 236,-24 0 0,-3 1-6,0-1 0,1 1 6,0 0 0,0 0-145,-1 0 0,0 0 145,-1 0 0,2 0 5,18-1 1,0 0-6,-18 1 0,1-1 0,15-1 0,-2 1 34,22-1-34,-1 0-12,-2 2 12,-1 0 12,1 0-1,-2 0-11,-1 0 0,-24 2 0,1-1-11,32 1 11,-32 0 0,-1 1-12,25 0 12,-4 1 0,-1 4 575,-5 0-564,-4 3 1,-2-3 219,-4-1-253,-1-4 22,1-2 11,2-1 523,2 0-534,2 0 0,-2 0 11,-1 0 324,-3 0-301,-2 0-68,-1 0 34,1-4 1,-2 0 32,1-6-33,-4 3 0,-5-2 12,-3 2-12,-7 2-45,-5 1 45,-6 1 0,-4 1 0,-1 1 0,-1 1 33,4 0-33,-1 0 0,3 0-123,-4 0 123,0 0 45,-4 0-23,-2 0-22,5 0 12,-9 0 32,4 0-44,-10 0 68,-2-2 10,-2 1 68,-2-4 111,-2 0-22,0-4-123,-2-2-33,2-5-46,-2-7-33,0-4 23,0-10 0,0-6-1,-5-6-11,-4-5-22,-7-3 11,-2-3 0,-3 4 11,1-1 12,-3 6-46,2-1 68,-3 2-34,0 0 12,-4-3-1,-2-1 12,-4-2-23,-2-2-11,-3 0 0,-1-2 0,-1-1 112,-2-2 45,1-1-90,0-3-67,-1-1 22,0 0 46,0 0-57,0 0 0,12 19 0,0-1-22,-17-28-181,17 27 1,1 0 191,-15-21 0,0-2-11,-3-2 11,-2-3 45,-1-4-45,15 25 0,0-1 0,9 13 0,-1-1-17,-9-11 0,1 0 34,11 7 0,0 3-6,-28-23-11,26 25 0,0 0-34,-27-21 34,-3-12 17,28 38 0,-1 1-6,-1 1 0,-2-2-6,-15-18 1,0 0 0,11 13 0,1 0-6,-11-13 0,2 0 11,15 17 0,2 1-11,-27-39 0,5 0 0,25 33 0,0 1-22,-20-16 22,12 5 0,-1 1-23,-14 0-5,17 11 0,0 0 28,-8-10 45,1 2-45,-2 1 11,3-3 0,-1-1-11,0-2 12,1-5-1,10 9 0,-1 0-11,-13-8-11,14 7 0,0 2 11,-11 3 0,-1-12 0,0 1 22,1 1-44,-2 0-1,4 1 23,-2-2 22,12 17 1,0-1-12,-15-25-11,15 25 0,1 1 0,-12-17-11,0 1 11,-1 3 0,0 0 11,1 5 23,-13-21-34,15 21 472,-8-14-393,16 20-46,2 1-10,-2-19 33,0 27-11,-1-25-34,-12 3 22,11 3-21,-11-17-1,13 22-11,-1 0 56,-3-2 33,1-3-89,-6 0 68,1 0 10,-5-2-67,11 16 0,0-1 12,-14-22-17,13 23 0,2 0 50,-9-14-34,-3-1 12,4-1-23,-2 0 34,1-3-45,0 0 0,-1-1 0,0 3-23,-4 1 23,2 6 0,-2 1 45,4 5-45,0 3 23,2 2-23,2 1 0,3-1 22,-10-33 23,12 42-34,-8-37 0,13 48 68,3-15-46,-1 3-10,2 1-12,-1 2-11,2 1 11,1-11-11,1 27 0,0-23-11,3 28 0,0-15-23,2 2 34,4 1 90,-2 3-90,4 1 0,1 1 11,-2 0 11,1-2 12,-2 0-12,-1-2 1,1-1-12,-2 1-11,1-3 0,-1 1-34,2 0 23,1-1 11,1 4 0,2 1 0,1 7 0,0 3 11,2 4-11,-2 0 34,2 2-23,-2-1-11,1-17-11,0 26 11,0-27-168,1 32-404,-2-16-952,3 4 523,-1 0 0,1 0 0</inkml:trace>
  <inkml:trace contextRef="#ctx0" brushRef="#br0" timeOffset="1422">7116 444 9061,'-98'-18'34,"10"4"-34,57 53 0,-7 1 0,-6 45-465,0-7 588,-3 9-22,5 0 156,1 2-156,4 0-45,3 4 34,3-13-90,17-24 0,1 0 33,-9 32-27,13-33 0,2 1-6,-3 33 0,6-6 0,3-3 0,1-4 102,6 0-58,7-4-44,9 2 45,6-6-34,4-1 45,4-7 0,6-3 12,3-5-18,-7-17 1,3-2 39,23 15-79,-20-18 0,1-2 101,25 4 67,6-6-33,8-7-32,6-9 43,6-4-157,-46-5 0,2-2-235,0-5 0,0-2 251,4-2 1,-1-3-11,1-8 0,0-2 44,3-3 0,0-2 23,1-3 0,-2-2-17,-1-1 0,0-3-11,-3-2 0,-3-3 44,-4 0 1,-3-1 33,-4-2 1,-4-1-46,-5 1 1,-3 0 145,16-40-45,-16 3-11,-13 5-56,-8-1 33,-7-1-111,-14-2-177,-7-3 154,-16 1 0,-5 3 11,8 25 1,-1 1-34,-22-22-6,19 27 0,0 1 51,-18-10-23,0 1 22,1 1-33,4 1 56,3 0 23,-16-18-79,19 21-101,-12-8 79,23 26 258,3 7-269,3 4 638,-1 4-616,1 6-11,-4 4 22,-2 6 199,-26 1-199,9 2-33,-21 9 33,17 3 0,-5 11 0,1 4-23,0 4-66,3 1-785,-14 17 414,21-12-290,-8 14-886,30-14-1445,11-1 3081,8-10 0,7-9 0,1-12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8.980"/>
    </inkml:context>
    <inkml:brush xml:id="br0">
      <inkml:brushProperty name="width" value="0.08571" units="cm"/>
      <inkml:brushProperty name="height" value="0.08571" units="cm"/>
      <inkml:brushProperty name="color" value="#E71224"/>
    </inkml:brush>
  </inkml:definitions>
  <inkml:trace contextRef="#ctx0" brushRef="#br0">1 0 8322,'0'11'1837,"0"-3"-1511,0-8 2172,0 0-2498,10 0 0,14 0 123,22 0-33,24 0-46,14 2-32,12-1-283,-1 4 271,-2 1 23,-11 2-12,-10 0 0,-15 0 12,-14-5-23,-12 2 11,-11-19 22,-9 11 91,-5 6-90,-5 3 33,-1 11 248,0-14-4909,0-3 4594,-1 2 0,-1-2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10.614"/>
    </inkml:context>
    <inkml:brush xml:id="br0">
      <inkml:brushProperty name="width" value="0.08571" units="cm"/>
      <inkml:brushProperty name="height" value="0.08571" units="cm"/>
      <inkml:brushProperty name="color" value="#E71224"/>
    </inkml:brush>
  </inkml:definitions>
  <inkml:trace contextRef="#ctx0" brushRef="#br0">356 247 7717,'12'5'739,"-2"0"-627,-10-5 1816,0 0-1458,3 0-156,0 0-34,4 0 45,3 0-11,1 0-45,3-5 44,2-3 1,-3-4-79,-1-4 46,-3-1-113,-3 1-11,-4-3-135,0 0-11,-2 0 12,-9-1-23,-3 0 0,-15 1-45,-3-17-34,-9 32-10,-2-22-1,-5 33-11,2-11 23,3 3-12,3 1-22,5 5 44,2 8-32,4 9-35,-4 19 102,15-8 21,-1 8-44,14-16 34,2 0-56,1-1-57,14-3 124,4 19 11,15-17 45,1 12-34,1-22 45,-2-7-11,2-3 0,-3-3-12,15 0-22,-13 0-11,7-2 23,-20 1-1,-4-3-11,-6 1 12,-1 0-23,-4 1 22,-1 1-11,-3 1-291,-1 0 280,0 0 12,2 0 10,2 0-11,0 0-11,-2 0 0,1 0 11,-3 0-212,0 0 190,-1 8 11,-8 14 67,-6 20-56,-12 23 67,-5 18-301,13-36 1,-1 2 255,2 3 1,0 2-17,-1 0 0,1 0-12,1 0 1,1 0-1,1-1 1,1-1 16,0-2 1,2-1-12,-8 40 0,3-11 1,4-18-12,2-13 0,4-16 22,1-14 34,2-8-34,2-6-2870,1-3 2848,0-11 0,0 8 0,0-8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28.448"/>
    </inkml:context>
    <inkml:brush xml:id="br0">
      <inkml:brushProperty name="width" value="0.08571" units="cm"/>
      <inkml:brushProperty name="height" value="0.08571" units="cm"/>
      <inkml:brushProperty name="color" value="#00A0D7"/>
    </inkml:brush>
  </inkml:definitions>
  <inkml:trace contextRef="#ctx0" brushRef="#br0">3520 697 10585,'-2'-4'1031,"1"1"-1166,1 3 147,-2 5-12,2 1-12,-1 8 12,1 2 0,2 6 0,3 1 0,1 4 0,2 3 12,-1 0-12,3 1-12,0 3 12,1 0 0,2 3 0,0-1 0,2 0 0,1 2 0,3-2 0,2 3 12,4 3-12,2 1 11,2 2 0,2-1-11,1-3-45,1-17 45,20 34 23,-11-35 10,17 32 57,-14-31-90,0-23 45,3 25 22,1-28 45,1 24 23,28-19-79,-18-2 0,20-1-34,-23-5 34,-2-4-33,0-6-12,-5-4 34,-2 0-23,9-14 34,-14 9 11,9-9-44,-18 9 33,-2-3-12,-2-3 12,-1-17 12,-3 27 77,-3-24-55,-3 25-57,1-37 1,-4 12-23,-2-13-11,-9 18 79,-4 0-79,-2-2 100,0-2-21,0-2-12,-11-26 23,1 14 0,-11-20-23,4 22 12,-1 1-57,1 4 68,-3 3-90,2 0 0,-2 4 33,0 1-22,0 3 68,-1 4-46,-10-9-33,3 15 45,-6-7-11,7 15 11,2 1-23,-2 3 0,-1-2 23,-2 3-23,-13-6-22,8 6 0,-8-2-11,12 7-33,-2 4-1,2 2 34,-2 3-12,-1 0 1,-21 2 22,13 6 0,-14 1-11,17 5 11,0 2-12,0 2-32,-3 3 44,-1 1-12,-4 2 12,0 2 12,-23 8-12,19-8 0,-13 5 11,22-11-22,2 0-12,1 3 1,-1 0-12,2 5-11,4 0-11,2 3-11,-4 18 56,8-9 0,-3 13 0,10-14 11,1-18-23,2 33-55,1-26 33,4 34-79,2-5 68,5-15 0,2 5 11,3-23-100,1-20-169,0 25-403,0-25-392,0 30-684,5-14-392,1 4 2185,4-3 0,-4-8 0,-2-4 0</inkml:trace>
  <inkml:trace contextRef="#ctx0" brushRef="#br0" timeOffset="3833">2882 1982 6652,'-8'-3'1524,"2"0"-874,6 3 705,0 0-771,-5 0-170,3 0-156,-4 0-34,6 0 90,-2 0-292,-3 0-44,-1 0 44,-9 4-11,-5 7-11,-5 8 0,-8 9 12,-1 5-12,-4 6 0,-1 5-12,-2 8 1,-4 5 11,-2 7 0,-1-14 11,-3 34-236,2-25 225,24-16 0,0 2 12,-25 27 16,14-21 0,0 1-28,-18 29 0,18-27 0,3-1-413,-10 23 413,4-1 0,2-3-135,1-3 135,0-4-6,11-19 1,0-1 5,-14 24 0,14-23 0,1 0 11,-11 18-11,1 2 0,-1 1 0,0 2 0,-1 2 6,8-17 0,-1 0 5,-15 29-11,14-28 0,-1 0 22,-10 19-22,-1-3 0,5-4 0,0-3-22,3 0 22,10-17 0,-1 1-11,-12 27 16,12-26 1,1-1 16,-11 19-11,-2-1 1,-1 1-12,-3-2-23,1 2 1,3-5 22,2 0 22,4-1-22,-1 0 22,7-12 1,-1 0-23,-15 27 5,12-25 1,2-1-17,-10 19 11,0-3 0,5-3 222,1-1-244,1-2 22,-9 29 0,8-23 0,-6 20 429,10-28-429,6-1 0,-2-2 0,5-2 98,0-3-131,0-3 33,2-3-45,-5 14 45,7-15 0,-1 12 0,3-15 0,2 1 0,-4-2 0,-1 14 0,2-13 0,0 9 0,4-13-11,1 1 0,-1 0-1,1-2 1,1-2-22,1-6-1,3-3-90,1 5 113,1-6-11,0 5-1,1-7 12,0 2 11,0-1 0,0 3-11,0-3-23,0 9 34,0-10 0,1 3-33,1-28-1,2 27-78,1-25 34,1 25 10,2-15 1,0-2 22,3 1 34,1-1 11,6 0 34,10 2 11,1-3-12,7 1-33,-5-4 45,0-1-34,3-1 12,23 0 21,-10 0-32,16 0-24,-16 0 24,1 0 10,2 0 12,2 0-12,0-1-22,2-2 0,1-1 11,0 1 0,3 2-11,27 1 23,-20 0-23,22 0 0,-32 0 0,3 0 11,-2 0-11,26 0 0,-18 0 11,16 0 0,-24 0-11,0 0 0,1 2 0,0 3 12,2 3-12,-2 0 33,3 0-22,26 0-11,-17-3 0,19 2 23,-23-2-23,-1 1 0,3 1 0,1-17 11,1 31-11,-17-22 0,2 0 0,30 26 0,-27-19 0,-1-2-469,28 2 481,-1 0-12,-1 0-154,-2 2 143,-2 0 11,-1 1 34,1-1-23,1 1-11,3-2 0,-23-2 0,1-1 11,31 3-11,-33-2 0,-1-1 0,15-12 0,-3 29 23,-3-23-23,-2 26 22,-1-18-44,24 1 22,-21-3 22,18 2-22,-29-3 473,0 0-473,-1 0 11,-2 1 150,1-3-161,0 1 11,2-1 0,29 2-11,-15 1 0,26 0 0,-20 1-22,1 0-1,3 4 34,-24-3 1,0 2 21,27 4-16,-30-5 0,-1-1 5,14-1-22,1-2 23,0-3-1,5 0-11,4 0 1,0 0-1,2-1 0,-24-5 0,-1-1 34,27-3-45,15-11 11,-40 8-11,-8 0 0,-10 4 23,-6 1 33,-8 3 11,3-2-67,-6 2 0,6-3 11,-4 2-11,3 0 0,3-1 11,1 4-11,5-1 0,-1 2 0,2-1-11,1 1 0,1 1-90,12 1 146,-18 0 0,5 0-12,-21 0 12,-6 0 22,1 0 157,-5 0-67,-1-2 45,-1-1-68,0-4-33,-1-6-45,1-4 22,-2-7-32,0-4-13,0-7 12,0-4-34,-12-28-11,3 14 23,-12-36-23,3 52 56,-3-23-56,-1 26 0,-2-15 0,-2-7 0,-14-30 0,8 16-119,10 22 0,-1 1 97,-9-21 11,-2 1 0,1 1 11,-2 3 78,4 2-56,-4 4-10,4 3 122,-13-20-56,10 20-55,-7-19 89,10 23-112,2-2 45,-3-1 55,1-2-10,2-15-79,-15-9 0,11-3 23,-11 2 11,12 16 0,0 2-34,0 3-11,0-1 22,-4-1-22,1-3 0,-6 0 67,-3 0-67,0 0 0,10 14 0,0-1 0,-18-28-477,18 26 0,-1 0 477,-14-23 0,-3-1 226,-1 0-221,16 24 1,-1 1-6,-21-26-180,23 30 0,0 1 180,-16-15 0,3 2-50,-1 2 50,2 0 0,0 0 22,3 0-22,-2-3 0,16 17 0,-2-1 0,-16-26-11,16 24 0,0 2 11,-13-20 22,-2-2-22,1 4 0,-1-1 0,4 3-11,14 19 0,-1-1-1,-14-23 12,16 24 0,1 1 0,-11-17 12,0 2 932,2 1-944,-2 0 0,1 2 0,0 1 0,0 0 0,0 5 384,1 0-384,-16-15 0,15 13 0,-10-11-22,19 18 81,1 0-26,-2-1-33,-13-22 0,8 15 0,-10-17-11,14 21 11,3 1 0,0 3 0,4 1 0,2 3 11,2 5-11,4 4-11,-2 2 11,2 3 0,-7-7-11,6 8 11,-5-4 0,8 10-11,-1 0 11,1 2-56,-7-6 44,7 7-32,-7-4 21,7 6 23,0 1-11,0 0 11,-1 0 0,0 1 0,2-2 0,1 4-11,3-1-23,1 4-33,0 0 56,3 3-34,0 0 45,2 1 0,1 0-11,0 1-23,0 0 23,-1 0-34,2 0 12,0 0 22,-1 0-23,1 0 12,-2 0-34,1 0 11,1 0-22,-2 0-1,-3 0 35,-5 0 22,-5 7-23,-2 4 23,-1 8-45,-1 5 11,0-1 11,0 3-10,1 0 32,-1-2-56,1 1 46,1-3-45,1-17 22,-1 29 34,0-23 0,-3 30-45,2-16-23,-1-1-10,3-1 21,2 0-44,-1 0 56,1 0-11,1 0 11,-3-1-168,2-14-78,1 24-91,1-22-88,2 24-528,0-17-504,5-3-951,2-6 2464,3-2 0,1-5 0,0-1 0</inkml:trace>
  <inkml:trace contextRef="#ctx0" brushRef="#br0" timeOffset="5084">4922 2280 8254,'-3'-2'1345,"1"1"-964,2 1-314,-12 3 90,3 13-33,-11 13-1,3 17-123,-2 13 78,2 4-55,0 9 22,5-2-23,0 3 23,5-2-23,3-2 1,3 1-23,1-5 33,4-1-22,3-4 68,7-4-23,6-3 56,4-1 11,7-3-45,5-2-55,8-19 44,7 26 56,7-28-100,3 27 10,5-36 12,-16 10 0,0-1 67,29-8-192,-28 6 1,0 1 90,19-7-3,-3-2 25,0-5 80,29-4-46,-23-5 12,21-13-12,-31-4-56,-3-16 79,0-4-57,-3-9-10,1-4 10,-20 8 1,0-2-23,19-24-134,-22 22 0,-3-1 224,8-20 78,-6-2 101,-6-16-224,-8 27 400,-6-22-288,-7 33-75,-4-15 120,-2-21-157,-1 18 90,-9-20-34,-4 25-101,-14 1 386,-6 1-363,-5 4-1,-6 1-22,8 14 1,-3 0-12,-28-19-236,20 19 1,-2 1 235,-33-11 0,37 26 0,-1 1 11,-2 2 0,-1 2-22,-2 3 0,-1 3 11,1 2 0,0 3 0,0 2 0,0 1 0,1 0 0,-2 3-6,-20 10 1,1 4-12,19-4 0,1 3-11,-15 9 0,5 5 6,-9 15-1,12 3-33,10 1-11,8-1-23,8-1-190,5 10 135,13-15 100,4 5-34,10-20 225,0 0-795,0-2-786,7 4-1232,4 1 2667,7-4 0,-6-8 0,-3-7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38.424"/>
    </inkml:context>
    <inkml:brush xml:id="br0">
      <inkml:brushProperty name="width" value="0.08571" units="cm"/>
      <inkml:brushProperty name="height" value="0.08571" units="cm"/>
      <inkml:brushProperty name="color" value="#00A0D7"/>
    </inkml:brush>
  </inkml:definitions>
  <inkml:trace contextRef="#ctx0" brushRef="#br0">195 950 8658,'-3'0'1143,"1"0"2768,2 0-3855,0-2-45,0-6-11,0-6-11,0-7 11,0-4-12,0-2 1,0-2-22,5-3-91,2-2-10,5 0 32,2 0 80,-3 7-45,1 5 44,-3 7-55,0 4 33,1 1-11,0 0 0,2-1 11,1-16 23,-1 28-12,0-20 1,-3 28 22,2-14-1,0 0-21,3-1 33,2 1 11,2 0-11,-1-1-56,3 3 34,8-3 10,-4 4-10,7-1 11,-8 3 0,0 0 11,2 0 0,1 0 22,2 0-67,17 0 45,-10 0-11,9 3-34,-18 2-11,-3 3 34,-2 0 33,5 3-11,-6-2 0,6 2 34,-8-3-34,4-2-23,1 0 23,5 0 34,1-1 11,3 0-34,3-2 45,20 0-56,-8-1 22,16-1 23,-10-1-11,2 0-34,3-2 11,-2-5 0,2-2 11,17-12-10,-17 6-12,14-7 22,-26 7-22,1 1 11,-3-1 23,-2 1-34,-2-2 0,-3-16 33,0 27-21,21-37-1,-12 32 11,17-28 1,-19 7-12,-3-1-11,-5-2 56,-5 2-34,-6-1 57,-4-8-57,-10 12 0,0-7-22,-10 18 0,1 3 12,-2 7-1,0 2 0,0 3-11,0-1 0,0 3-941,0-1 941,0 8 0,0 2-22,0 6 22,1 4 0,2 0 22,0 3-22,2 2 23,0 0-35,-1-1 24,1-4 10,-2-2-11,4-2-11,-1-1 0,2-2 0,2-2 0,0 0 11,1-1 12,3 3 33,1-1-45,3 1 0,-1-4 56,3 3-22,-1-4-45,3 2 23,0 0-12,2-3 11,13 6 12,-5-6-1,11 5-21,-7-7 21,1 2-10,3-1-1,-1 0 12,2 0-1,19 1-22,-12-2 34,15 2-45,-18-2 11,0 0-11,0 0 0,2 0-11,2 2 22,2 1-11,4 1 23,25 3-1,-18-4-11,16 1-11,-28-4 12,-1 1-1,-3-1-11,4 0 56,1-1-11,27-1-23,-15-1-11,20 0-11,-25 0 11,-3 0-22,-1 0 11,-7 0-11,-1 0 11,-5 1 0,-3 4-34,8 6 1,-14-1 33,4 5 0,-15-2 11,-1 0 0,0 2-11,1 1-11,0 1-11,13 13 22,-9-7 11,9 9 0,-13-12 0,-1 0-11,-4-2 0,-2-4 0,-6 0-11,1-6 11,-5 3 11,4-2-11,-4 1 0,3-1 45,-3-3-11,0-1-12,-2-2 12,1-1 10,-1-1-1377,-1-1 0,-1 0 0</inkml:trace>
  <inkml:trace contextRef="#ctx0" brushRef="#br0" timeOffset="2490">718 1496 10921,'0'-3'1356,"0"0"-157,0 3-1243,-4 0 32,-3 0-21,-9 4 10,-6 12 11,-12 16 12,-10 23 0,-11 20-355,23-30 1,-1 3 354,-1 4 0,-1 2 0,-2 1 0,0 0 0,2-1 0,-1-1 0,3-4 0,0-2-6,4-5 1,1-1-6,-20 26-66,13-16 32,10-16-11,9-13-11,9-11 22,5-7 34,2-2 66,0-2-100,2 0 104,11 0-36,12 1 55,17 2-67,17 4 56,12 1-44,14 0-269,8-2 257,5-2 28,-48-3 1,0 0-40,47 0 22,-8-1 45,-9 0-22,-12 0-34,-9 0 12,-14 0 22,-8-1 22,-13-1-45,-7-1 191,-9 0 178,-4 1-312,-3 1 795,-1 1-628,0-6-223,0-2-23,0-10 0,0-25 11,-2 20-11,-5-32-11,-7 20-1,-4-20-21,-3-3 33,2 0-45,1 3 45,2 4 11,0 6-11,2 2 0,-3 3 11,2-3-11,-1 2 0,0-2-11,-3-14 22,6 18-11,0-9 0,8 23 0,2 3 0,-1 2 23,-1 1-23,1-1 11,-1 2-22,0-2-34,-4-4 45,1 6-11,-2-4 0,3 9-12,2 0 23,-1 2-78,-1-1 67,1 4 11,-1-1 0,3 2 11,0 3-11,2 0 0,0 3-2196,2 1-930,-5 0 3126,-6 0 0,4 0 0,-3 0 0</inkml:trace>
  <inkml:trace contextRef="#ctx0" brushRef="#br0" timeOffset="3712">2665 1514 6003,'9'4'1501,"-1"-1"-840,-8-3 370,0 0-628,14-22-22,-11 15-56,11-16-45,-14 22 2107,0 1-2387,-9 12 44,-4 12 35,-17 25 22,-4 20-23,-10 13-275,21-34 1,0 1 219,-1 0 0,-1 0 10,0 0 1,0 0-29,1-2 1,0-1 39,-23 37-45,5-8 0,6-14 11,8-8-11,7-12 0,5-7 11,8-12 1,1-6 459,6-10-438,-1-3-1153,2-3-975,3 0-2253,5-14 4348,5-9 0,-3 4 0,-1 0 0</inkml:trace>
  <inkml:trace contextRef="#ctx0" brushRef="#br0" timeOffset="4956">4133 1568 8905,'-2'-7'1388,"1"2"-1118,1 5 1131,0 0-1099,0-6-168,0 5-134,0-5-56,0 6 23,3 0 33,11 0 33,10 0 91,16 0-124,7 6 33,3 3-33,0 10 45,-4 5-23,-4 6 1,-5 3-23,-7 1 0,-5 4 22,-9-5-22,-5-16 45,-7 27-34,-3-22 34,-12 35-23,-47 20-167,-8-12-232,15-20 0,-3-2 337,9-13 1,1-3 39,-37 21-296,10-9 274,16-7-23,16-8-201,12-6-1,14-10-44,7-2 859,10-5-479,9 1 449,13 3-291,16-2-45,15 3-34,-4-11 0,3-2-56,35 6-279,-29-6 1,0 0 233,20 7-44,-11 0 33,-13 0-45,-17 0-11,-13 0 0,-13 0 11,-8 0 45,-4 17 366,-3-13-478,0 15-627,0-18-1413,-3 4 2096,-10-3 0,7 1 0,-6-3 0</inkml:trace>
  <inkml:trace contextRef="#ctx0" brushRef="#br0" timeOffset="5738">5990 2004 11795,'41'-9'527,"4"2"-258,2 7-34,8 0-101,11 0-55,5 0 10,6 0-55,-1 0 11,-1 3-12,-10 1 12,-8 1-22,-18 0-1,-9-2-11,-15-1 23,-5 0 0,-7-2-3026,-2 1-1691,0-1 4683,2-4 0,-1 3 0,0-3 0</inkml:trace>
  <inkml:trace contextRef="#ctx0" brushRef="#br0" timeOffset="6622">7748 1399 11952,'33'-86'740,"-7"10"-494,-26 42-201,-1-19-12,-10 24-33,-6-24-112,-12 26-156,-5-9 55,-2 4 101,-4 13-101,-1 9 123,-4 7-22,0 13 79,-1 9-35,4 13 57,7 9 0,6 1-12,8-1 23,7 0-11,7-6-67,3-4 55,4-5 12,23 6 22,0-11 45,25 2-45,-2-15 23,3-6-23,1-2 12,7-6-12,-21 0 45,-3-5 0,-24 6-22,-6 2-673,-1 3 639,-2 3 45,0 13 67,0 13 33,0 24 35,-9 18 11,-7 22-494,2-38 1,-2 2 425,-3 6 0,-2 0-95,0 3 0,-2-1 33,1-3 1,-1-2-89,1-5 0,1-2 139,-13 33-90,6-19 12,10-18-12,5-14-22,6-10 23,5-7 807,0-8-830,2-5 210,0-4-4008,0-1 3798,0-18 0,0 14 0,0-14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59.812"/>
    </inkml:context>
    <inkml:brush xml:id="br0">
      <inkml:brushProperty name="width" value="0.08571" units="cm"/>
      <inkml:brushProperty name="height" value="0.08571" units="cm"/>
      <inkml:brushProperty name="color" value="#008C3A"/>
    </inkml:brush>
  </inkml:definitions>
  <inkml:trace contextRef="#ctx0" brushRef="#br0">1519 1117 7370,'0'7'436,"0"-2"-100,0-5 2768,0 0-3227,-2 4 101,2 3 22,-1 7 11,7 5-11,3 6 0,9 6 0,3 3-11,0 1-12,1 0-44,1-2 22,1-3 0,2-2-22,3-3 34,1-4 21,1-1 24,1-7-12,2-4 67,2-4-34,6-4 113,3-1-101,4-7 33,3-7-78,2-14 112,2-9-112,2-8 45,-1-7 22,-1-5-44,-1-3-1,-20 16 0,-1-2 68,16-19-29,-21 21 1,-3 0 107,4-11-12,-9-1-79,-4 1 90,-7-4-45,-5-1-78,-2-32-11,-8 22 44,-4-18 12,-5 34 66,-5-8-88,2 32 10,-1-18-33,1 28 168,-9-26-157,6 13-56,-10-6 0,7 19 89,-3 1-55,-3 5 0,-2 1-56,-4 3 55,-3-1-66,-3 2 33,-28 2-57,16 4 57,-22 1-22,22 4-23,-3 6 0,3 4-11,0 8 0,2 2-22,1 3 10,2 4-77,-11 16 111,19-13-22,-9 10 56,22-19 11,2-2-11,0-2 12,3-1-12,-2 0-23,-9 10 23,5-4 0,-9 10-22,11-5-45,0 5 11,0 3 44,2 5-21,2 3 33,2 0-45,3 1-33,-1 13 55,7-16-22,0 11 23,7-21 0,3 2-34,0-1 11,1 2 0,0 3 0,3 20 23,4-13-57,6 14 35,4-18 21,4 2 23,3 3 11,3 2-11,4 1 0,0-1 0,3-2-22,19 11 44,-12-18-10,14 6 32,-19-24 24,1-3-46,-3-6 68,0-3-46,-1-2 35,12 3-68,-9-4-11,7 0 11,-16-3-11,-4-3-706,0-1-863,-1 0-963,-4 0 2532,-2-6 0,-8 5 0,-5-5 0</inkml:trace>
  <inkml:trace contextRef="#ctx0" brushRef="#br0" timeOffset="1619">432 2195 6775,'3'-5'1043,"0"1"1007,-3 4-1534,-23 0-12,16 0-135,-17 0-122,21 0-124,-1 0-123,0 0-34,-4 3-33,-5 6 67,-5 8-11,-8 11 0,-2 9-12,-4 6 12,0 6 11,-1 3 0,1 4 0,0 0-56,2 3 56,3-2-56,6-2 23,4-2-23,6-2 33,4 0-33,3 3 23,2 1-1,2 3-11,0 2 45,3 0 0,4-2-22,6-2-45,5-3 11,6-4-23,4-3 57,6-7 11,7-3 11,6-22 33,6 26 23,5-31-56,6 22 67,3-23 90,5-5-78,3-17 89,3-9-271,-2-24 249,1-11-73,-40 23 0,-1-1 22,-1-2 1,-1-1-52,0 0 1,-2 0 0,27-37 112,-6 5 56,-10 4-57,-9 4-10,-11 2 89,-11 2-56,-6-2-89,-8-2-22,-14-2-57,-12 2-11,-16 4 34,-12-9 33,-6 35-45,-8-14-22,-8 35-266,-6-6 266,-11 9 17,44 6 0,0 2-17,-3 4 0,0 2-28,-1 3 0,1 3-85,4 3 1,1 3-235,-38 19-281,21 0-750,22-3-2001,19 18 1811,27-11 1568,25 11 0,-8-30 0,8-9 0</inkml:trace>
  <inkml:trace contextRef="#ctx0" brushRef="#br0" timeOffset="4349">2193 1938 10832,'-5'12'313,"-3"-10"-234,-7 39-12,-3-13-11,-5 36-56,-2-5 78,-3 8-55,-5 8-246,-2 6 234,-6 7-241,20-40 0,0 0 241,-2 0 0,-1 2 6,0 0 0,0 1 0,-1-1 0,1-1-12,-1 0 1,1 0 5,0 0 0,1 1 6,0 1 0,2 0-17,-1 4 0,0 0 11,1 2 0,1 1 0,0-1 1,1 1-7,1-2 1,0-1-1,2-4 1,-1 0-6,-5 14 0,1 0 22,5-16 1,0-1-23,-5 13 0,1 0 12,-7 27-12,0-1 0,2-1-6,8-31 0,0-1-17,-8 24 12,-5 17-11,14-42-34,4-1-34,3-7 12,2-2 297,3-3-241,0-2 530,2-2-575,1 13 67,1-16-22,0 10-1,0-19 12,0-15-79,0 24 23,0-28 0,0 25-135,0-22 68,0-2 22,0-4 67,0-1 45,2-1 34,3 0-1,2 0 1,3 3-23,1 0 12,2 3-23,11 4-12,-6-4 12,9 4 0,-6-4 90,3-3-34,4 2 0,3-5-45,3 1 79,22-1-12,-12 0 45,20 0-33,-17 0-79,5 2 12,0 1-1,3 3 23,-1 2-45,1 0 56,-2-2 56,1-2-56,0-3 67,23-1-78,-17 0-33,19 0 10,-22 0-11,3 0 0,-1 0 45,26 0-56,-20 0 23,22 0 10,-29 0 1,4 0 44,0-1-66,1 0 10,2 0-11,1-1 12,1 2-1,32-6 0,-23 3-22,21-4 0,-30 3 0,-5 1 0,1 1 12,-2-1-12,1 3 11,35-7 0,-20 4-11,-25 0 0,0 0-290,24 2 290,-1 1 0,-1 0-65,0 0 76,-3 0 0,1 0 12,0 0-18,-20 0 1,1 0 5,32 3-11,-30-2 0,-1 0 67,21 2-55,-3-2 10,-7-1 12,-3 0-12,-7 0 12,12-3-1,-22-2 289,7-3-165,-26-1 33,-3 0-112,-1-1 1,-2-1 21,2 0-66,1-1-23,0-2 12,10-5-23,-10 5 0,6-2 0,-13 8 0,-1 0 0,-4 3 0,-3 1 22,-1 2 135,-2-1-78,-1 3-12,-3-3 23,1 2 55,-2-1 147,0 0-80,0 1 46,0-2-45,0-5-180,0-3 1,0-9-34,0-5 11,0-10 0,-5-5-11,-4-6 0,-7-3-45,-2 0 68,-3 1 33,-15-16-11,9 14-22,-13-12-23,11 17 0,-3-1-11,-3-5 22,-3-4 0,-5-8-11,-1-19 11,-1 25-22,0-22 22,0 30-6,14 6 1,0-1-6,-17-21 0,18 15 0,0 2 0,-12 3 34,-1-25-23,-3 24-11,13-6 0,0-4 0,6 11 0,1 0-232,-9-16 0,2 0 243,-14-25 1,2 8-12,0 3-171,3 4 171,-1 5 0,3 2 0,0 4 11,10 20 1,0-1-12,-16-19 0,-15-18 0,19 25 22,-1-1-22,0-2-45,-1 0-11,0-1 28,13 16 0,0 0 28,-18-18 0,-11-16 12,17 26-12,3 4 22,0-16 23,4 30-45,-1-23-45,2 27 45,0-16 478,-1-3-456,4 0-22,-11-14 0,14 17 201,-5-6-201,16 23 0,2 5 0,3 1-33,-2 1 33,3 3-34,0-1 23,1 5 0,0-2-12,-1-1-33,-2 0-12,1 0 1,1 3-34,-1 2-78,3 3-67,0 2 145,-1 0 101,5 4 11,-3-2-11,5 3-11,0-2-22,0 2-68,-1 0 22,-1 0-10,-1 0-12,-1 0-112,-2 0 78,-3 4 79,-4 4 45,-1 7-12,-5 5 1,-2 3 22,-4 7-45,-2 3-89,-18 29 100,9-12-22,-13 22 34,13-19-1,2 1 12,1-5 0,-8 1-11,12 9 10,-4-11-21,11 7-1,5-16-55,-4-1 55,1 3 34,-2-16-22,-2 32-23,1-22 11,-1 28 12,1-14-12,-13 16 34,10-18 0,-10 12 0,16-26-22,3-5-68,5-19-167,4 24 44,2-26-213,0 31 134,3-21-424,-1 3-237,2-3-134,0-3-493,2-12 1580,-1 24 0,3-30 0,-1 26 0</inkml:trace>
  <inkml:trace contextRef="#ctx0" brushRef="#br0" timeOffset="7298">8216 5394 8333,'0'10'1468,"0"-1"-1009,0-9 2443,0 0-2902,0-5-22,0 0-12,0-8-89,0-6 67,2-7-45,5-6 56,6-2-112,4-2 90,7 2-101,2 1 135,5 0-23,1 4-34,0 3 45,0 5 0,-3 3 23,1 4-34,1 0-34,-3 2 57,-1 2-1,2 3-67,11-2 22,-4 6 79,7-2 0,-10 4 0,-2 1-44,-1 0 32,-1 0-10,1 0-45,16 0 67,-9 2 33,16 3-10,-10 3-23,3 0 0,5 0 0,3-2 0,0-1 0,2 0 11,-2-2 0,22 0 45,-20-1-22,14-1-23,-27-1 23,-1-3-1,-3-7 1,1-5 22,-1-10 68,9-14-68,-14 6 0,1-13 11,-18 15-56,-6-2 45,-2 4 0,-4 1-45,-1 6-11,-1-9 11,-1 11-22,0-7 0,-2 14 0,3 1-23,-1 3 34,0 2 0,1 0 0,-1 5-11,-1-1-1042,-1 3 1053,3 4 0,2 4 44,5 5-32,3 4 44,2 0-56,4 2 0,1 1 11,5 0-11,2 1 33,4 0 1,4-1-23,2 2 68,5-3 10,-1 0 23,3-2-78,-2-3 90,1 0-12,1-3-34,3-1-11,4-3-56,3-2 101,2 0-100,3-4 44,3 1-12,2-2-32,1 0 100,30 0-112,-21 0 33,20 0-22,-30-3-11,-3 0-11,0-2 11,27 0 34,-20 2-34,21 0 0,-28 0 0,-3 1-34,-2 1 34,-3 1-11,-4 0 0,-2 1 0,-6 5-1,13 9 12,-14 2-22,12 6 44,-17-4-44,1 3 44,-4-3 1,-1 3-23,-4-5 11,2 3 0,-10-21-22,-1 29 11,-8-29 0,-3 24 11,1-15 23,-2 0-1,3 0-33,-3 1 45,0 1-67,0-1 22,-3-4 67,1-1-33,-4-4-4819,2 0 4785,-1-19 0,-1 14 0,1-15 0</inkml:trace>
  <inkml:trace contextRef="#ctx0" brushRef="#br0" timeOffset="9564">8430 5792 11381,'-3'-16'1165,"1"4"-907,2 12-79,0 0-179,0-4 0,0 3-34,0-4-190,0 5 168,0-1 56,2-2 45,8-1-34,6-1-11,9 0 0,5-2 0,4 0 45,1 0-45,3-2 11,-1 2-11,0 0-56,-2 3 45,-2 1 11,-2 3-11,-1 0-34,0 0 23,0 0-1,1 0-55,-3 0 11,2 6 33,-3 4-11,-3 6-22,-3 3-67,-2 5 122,-7-7 1,-1 7 11,-8-5 0,-2 7 112,-1 9-56,-10-7 34,-7 20-202,-40 21 0,6-7 67,16-22 0,-2-3-11,-17 3 11,4-10-11,6-8 23,9-8 33,8-7 33,12-3-55,7-4-158,5 1-212,3-1 392,8 0 0,4 0 11,11-1-11,8-2 45,6 1-45,7-1 0,0 3-33,1 0 21,-1 4-21,-5 4-34,-3 6-23,-5 5 12,-5 3 33,-4 1 0,-8-1 45,-4-1 56,-6-2 56,-3 4 34,-2 1-1,-11 6 1,-8 4-34,-14 4 45,-11 0-22,-6-2 77,-38 4-189,17-14-1,-23 2-313,31-14 291,6-4-34,9 0-89,8-3-225,11 0-302,9-2-280,9 1-3182,5 2 4185,4-1 0,2-1 0,1-3 0</inkml:trace>
  <inkml:trace contextRef="#ctx0" brushRef="#br0" timeOffset="11099">10036 5714 11123,'0'-9'202,"5"2"-191,8 7 22,10 13 79,12 8 34,10 20 22,8 10-89,6-6-12,-1 15-11,0-13 0,-4 13 45,-5-5-56,-4-8 22,-3-3-11,-5-7-45,0-2 0,-5-5 1,-2-4 10,-3-4 34,-6-2-22,-4-4-12,-6-3 23,-4-5-157,-4-4-258,-2-2-1053,-1-1-45,-7-1-728,-6-9 2196,-14-11 0,11 6 0,0-2 0</inkml:trace>
  <inkml:trace contextRef="#ctx0" brushRef="#br0" timeOffset="11514">10643 5657 10328,'0'-10'1053,"0"1"-953,0 9-21,0 0-79,-3 0 101,-5 6 33,-7 13-77,-11 22-24,-5 27 79,-6 3-300,18-23 1,0 2 266,-19 40-40,19-38 0,0 0-11,0-3 0,1-1 51,-17 37-68,1-10 34,5-15-34,5-12 22,7-13 1,6-13-34,4-10-134,4-7-146,2-4-444,1-1-509,0-6-268,0-5 246,1-9 1255,1-6 0,0 11 0,-1 2 0</inkml:trace>
  <inkml:trace contextRef="#ctx0" brushRef="#br0" timeOffset="11947">9904 6196 7392,'-10'-2'1154,"3"0"-717,7 2 605,0 0-739,-2-22-191,2 15-112,-1-18 0,8 21 11,10-2 67,16 2 1,16-3-23,14 1 33,13 1 35,10 1-415,9-1 364,-44 2 0,1 0-56,0-1 0,1-2 16,1-1 1,0-1 55,-2 0 1,-2-2 78,44-12 11,-14-1-33,-19 5-112,-17 1-34,-17 9 45,-15 4 11,-6 2 11,-6 2-1352,0 0 0,0 0 0</inkml:trace>
  <inkml:trace contextRef="#ctx0" brushRef="#br0" timeOffset="13483">11975 5692 11817,'2'-6'303,"-1"2"-336,-1 4-23,-5 11 56,-9 13 45,-12 22-23,-8 17-11,-7-5 12,-2 19-1,-3-12-22,-4 15-635,1-3 635,0-7 11,6-8 0,6-13-11,8-7 0,8-13 0,5-8-11,8-8 11,4-5 669,2-4-692,2-2-660,0-1 683,8-1 100,9 0-77,14 3 89,17-2-101,10 1 90,10-2-78,8 0-1,0 0 12,3 0 11,-5 3-34,0 1 11,-5 3-22,-5 4-22,-7 1-1,-11 3 23,-11-4 101,-14-1 34,-10-6 55,-7-2-33,-2-1 1154,-2 0-1277,-4-11 22,-3-10-56,-6-13 0,-4-11-12,-5-4 12,-3-10-11,-6-10-11,-1-9-307,-2-10 385,-1-4-44,3 16-1,5-1 11,5 24-11,5-1-22,4 17 11,3 9 0,3 10 0,4 6-33,0 4 316,2 2-473,0 2-248,1-2-189,0 1-1188,0-10-191,0 6 2006,0-4 0,0 9 0,0 2 0</inkml:trace>
  <inkml:trace contextRef="#ctx0" brushRef="#br0" timeOffset="14481">13440 5729 11213,'0'-3'1042,"0"0"-1053,0 3 11,-3 8 134,-10 5 180,-9 53-102,-15-10-327,17-2 1,-1 4 204,-22 30-79,24-40 0,0 0-11,-13 37 45,6-16-34,4-12 11,5-11-22,4-12 0,5-10-336,5-12 151,2-6-1002,1-4-953,0-1 201,0 1 1939,1 0 0,-1-1 0,2-1 0</inkml:trace>
  <inkml:trace contextRef="#ctx0" brushRef="#br0" timeOffset="15051">14442 5754 11504,'94'-27'437,"-9"4"-336,-43 26-67,-1 10-34,0 10-23,-5 15-22,-7 4 45,-6 5-11,-10-11 11,-7 14 0,-13-4-247,-18 22-89,-14 2 191,-16-4 145,1-11 67,7-13-56,12-14 56,12-11-67,12-8-45,5-4-55,5-3-169,1-1 157,5-1 481,6 0 46,12 1-157,11 1-180,10 3-44,8-1 22,8 3-45,6 0-605,29 7-302,-24-3-516,14 4-1658,-40-9 3070,-12-1 0,-17-4 0,-7-1 0</inkml:trace>
  <inkml:trace contextRef="#ctx0" brushRef="#br0" timeOffset="15583">16299 5976 10955,'67'-1'336,"0"0"0,-4 1 1,-5-1-69,3 1-111,-2 0-34,-5 0-55,-7 0-35,-9-1-33,-9 0 0,-8 0-919,-8 1-1590,-3 0 2509,-7 0 0,-1 0 0,-2 0 0</inkml:trace>
  <inkml:trace contextRef="#ctx0" brushRef="#br0" timeOffset="16423">17854 5585 10821,'44'-57'130,"0"-1"1,-4 6 0,-11 6 37,-25 12 22,-7-3-168,-9-1 23,-11 2 112,-10 3-78,-11 9-68,-5 6-11,-6 10-22,-2 4-1,0 4 23,3 11 0,4 6 0,5 11 0,12 5-34,4-3 12,13 1-57,5-5 1,7-3-56,3-1 134,6-2 0,11 2 145,11 0-134,12-1 90,24 0-78,-14-7 67,11-2-90,-24-9 145,-9-2-111,-4-1-23,-11 0 12,-3 0 10,-5 0-66,-3 0-427,0 0 359,-1 3 90,0 2-23,0 7 34,0 6 90,0 8 22,0 11 90,-6 14 89,-5 17-156,-12 17-12,-4-1-509,11-33 1,-1 1 429,-13 39 1,15-41 0,1-1 35,-10 40 32,3-15 33,6-14-77,4-13-12,6-14-34,2-6-11,2-15 947,1-2-1058,0-10-1534,0 0-2478,-7 0 4112,-1-12 0,1 9 0,0-10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1.471"/>
    </inkml:context>
    <inkml:brush xml:id="br0">
      <inkml:brushProperty name="width" value="0.08571" units="cm"/>
      <inkml:brushProperty name="height" value="0.08571" units="cm"/>
      <inkml:brushProperty name="color" value="#E71224"/>
    </inkml:brush>
  </inkml:definitions>
  <inkml:trace contextRef="#ctx0" brushRef="#br0">337 534 6159,'1'10'1020,"0"-1"-628,-1-9 3149,0 0-3608,0 2-23,0 0-56,0 3-44,0-2 123,0 4 67,0 7 45,0 9-45,-1 9 0,0 5 0,-2 4 0,0 0 11,1-1-11,0 1 0,0 0 0,1 0 0,-1-1 11,2 1-11,0 0 0,0 2 0,0 13-11,0-12 11,0 9 0,0-17-11,4 2 11,2-1 0,4-1-45,9 16 34,-3-15-12,7 9-33,-3-19 56,4-4-11,2-1 11,8-4 11,2 0 23,28 4-12,-12-5 12,23 3-23,-18-8 11,2-1 12,-1-5 44,0-1 68,-1-4 22,-1-1-56,0-11-11,27-17-45,-20-3-34,19-13 12,-27 11-23,-3-3 11,-2-2 79,-4-2-45,-5-4 90,7-30-90,-15 12-34,3-25 12,-19 18-23,-2 0 11,-6 0-22,-2 3 46,-3 3-46,-1-12 56,-2 29 45,1-46 78,-4 44 112,-5-48-201,-6 50-23,-9-22-11,-3 30-11,-3-14 33,-3 6-11,-3 4-22,-2 6-45,-4 0 0,-3 5-34,-6-1 12,-3 6-34,-5 4 56,-2 7 0,-2 6-11,0 6 11,-2 2-11,1 1-1,-4 0-10,-2 7-12,-4 6 23,-4 14-236,-2 9 247,-1 9 0,6 5-11,8 0 0,10-1-11,10-3-12,6-4 23,7 2 0,3-5-57,4 2 57,4-5-22,1 1 10,1-2 236,3 1-213,-1-1 12,3 1-12,0-2 22,0 4-22,0-4 11,-1 1-11,3-2 0,-1-5-11,3-1 11,2-5 0,1-2-11,1-1-56,2 1-68,0-8-178,2-2-282,1-8-155,1-2 10,6 0-1019,11 0 1759,8-9 0,-6 7 0,-4-6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6.403"/>
    </inkml:context>
    <inkml:brush xml:id="br0">
      <inkml:brushProperty name="width" value="0.08571" units="cm"/>
      <inkml:brushProperty name="height" value="0.08571" units="cm"/>
      <inkml:brushProperty name="color" value="#E71224"/>
    </inkml:brush>
  </inkml:definitions>
  <inkml:trace contextRef="#ctx0" brushRef="#br0">4174 2721 6372,'-3'0'1490,"1"0"157,2 0-1243,-4 0-24,2 0-65,-4 0 32,4 0-145,-3 0-79,2 0-56,-3 0-67,0 0 0,-5 0-22,-2 5 22,-7 6-23,-1 9 23,-7 6 0,-1 4 34,-3 6-34,-3-11 0,-2 34 0,-5-19 0,-1 34 33,-4-15-33,-3 6 0,-4 2 0,-3 4-357,-3 5 368,29-37 1,-1 1-12,1 2 0,-1 0 0,0 1 0,-1-1-6,0 4 1,0 0 5,0 0 0,0 0 0,-1 2 0,0-1 0,3 0 0,0-1-6,0-1 0,0 0 6,3-1 0,1 0 0,0 0 0,2-1 12,-24 43-12,0-1 11,2-5 0,0-3-11,0-4 0,2-3 11,1-3-11,1-4-11,0-1 11,1-1 0,-2 2-11,1 0-34,-4 2-188,0 1 200,-3 6 10,-1 1 23,-4 3-517,1 1 540,-1 0-57,3 1 34,0-2 0,2 1 34,0-1-34,-1 4 0,-1 3-34,24-38 1,1 1 33,0-1 0,0 1-6,-12 20 0,0 0-5,11-18 0,1-1 11,-9 14 0,0-2 236,-8 13-281,1 0 45,1-1-11,-1-1 11,0 2 0,9-18 0,0 1-67,-21 27-166,19-26 1,0-2 210,-15 19-12,4-3 23,3-4 91,5-3-136,3-4-168,-10 17 145,15-16 79,-15 17-11,15-16 11,-9 10 0,-1 3-22,-3 3 329,0-1-273,1-2-34,3 0-17,13-24 0,1 0-16,-9 25 33,13-27 0,1 0-67,-2 16-1,2 2 149,3-18-114,0 24 470,1-26-443,5 3 1,1 2-107,-8 17-11,-4 22 0,7-25 27,2 0 62,2-4 1,3-2 10,2-6 212,2-1-189,0-4-12,0 7 1,0 11 11,1-7 0,2 7 0,1-16 0,1-1 0,0-1-22,0-2 33,0 20-11,0-14 22,0 16-22,0-18 0,0 2 0,0 0 34,0 3-12,0 1-22,0 1 12,0-1-12,0 16-34,1-25-22,4 8 0,0-28 22,4-7 34,2-1 0,1-5-22,4 2 11,16 6 56,-3-3-45,16 9 33,-8-8-10,6 2-1,4 0 0,4 0-22,3 0 56,1 0 0,2-2 45,30 7-22,-16-9-79,23 6 33,-24-11-22,4-1 12,-1-1-23,3 0 11,0 0 17,-21-2 0,1 0-17,31 2 0,-31-3 1,0-1 10,21-2 34,2-1-11,0 0-12,-1 0 23,0 0-44,-4 2-1,-3-17 0,-21 12 1,0 1 22,26-11 10,22 17-44,-30 0 34,4-2-23,3 2 12,6-2 10,1-1-233,2 0 200,2-4 67,-1 1-45,5-2-11,2 0 23,7 3-236,-49-2 0,1 1 213,1 1 1,0 0-1,0 0 0,0 1-6,-2-1 1,0 0 0,2-1 0,0 1-6,0-1 0,-1 0 0,4-1 0,0 0 5,1 0 1,0-1-6,2 0 0,1 0 0,-1 0 0,0 0 0,1 1 0,-1-2 0,-1 0 0,1 0 22,-1 0 1,0 0-18,-2-2 1,3 1-1,23 0 1,2 1-6,-19 0 0,0 0-711,21 0 1,0 1 716,-22 0 0,-2 0-6,4 0 0,0 0-251,1 0 0,1 0 251,1 0 0,0 0 0,-1-1 0,0 2-6,-1 2 1,0 1 10,-2 0 1,2 2 5,23 4 0,1 0-6,-25-3 1,0 0-6,18 1 0,-2-1 0,-28-4 0,-4 0 0,48 3 0,-4-1-94,-1 0 127,-2 0-33,-25-1 0,2-1 6,-17 0 0,0 1-6,16-2 0,0 0 22,27 0-11,1-2-11,-44 0 0,1 0 5,1 0 1,0 0 0,0 0 0,1 0 16,-1 0 0,-1 0 12,46 0-17,-34 0 0,-1 0 5,29 0-17,-33 0 1,-2 0 61,20 0-55,-1 0 350,-1 0-362,-4 0 1372,-4 0-1372,14 0 631,-26-2-631,6 2 336,-31-2-336,-8 1 21,-4 1-21,-2-3 22,3 3-22,-1-3 0,4 2-45,23 0 45,-7 1 45,19 0-45,-15 0 11,-4 0 12,-5-3-12,-5 0 34,-3-3 44,5-4-78,-9 3 23,4-2 22,-11 3 11,1-2-11,-1 0 23,0-2-68,-2-1 45,0-2 0,-4 2 180,3-6-124,-7 2-45,1-6 56,-4 15 11,0-17-89,0 7-11,0-23-34,0-5 101,-9-28-23,1 16-44,-9-18 10,1 21 35,-2-4-23,-3-3 11,-1-6 23,-2-1 22,-3-5 23,0 1 5,7 20 0,-1-2-73,-11-28-22,11 28 0,0 0-379,-9-24 367,0-1 23,-2-4 23,-2-4-46,-2-5 12,9 22 0,-1-2-17,6 15 0,0 0 39,-7-16 0,-1 0-56,8 21 1,1 1-7,-1 0 1,0 0 5,0-3 0,0-1-5,0 0 0,2 0-6,0-3 0,0-1-6,0 2 0,1 1 6,0-1 0,1 2 0,0 2 0,-1 2 6,2 2 0,-1 0 38,-16-39-44,2 4 23,-1 4-23,3 3 11,3 2-69,1 2 58,3 1 11,-1 4-11,2 1 11,-1 3-11,1 2 0,0 0 23,1 0-23,0-3 11,1-2-22,1-3 11,-1-2 0,3 0 0,-3 1 0,2 1 464,-4-14-464,-1 27 0,-4-21 0,-1 25 0,-3-17 0,-3-2 11,-1-1-11,7 19 0,0-2-11,-15-31-531,15 30 1,-1 0 541,-10-22 23,1 4-104,-2 2 81,2 5-34,-3-1 34,0 1-11,-4 1 11,13 16 0,-2-1 0,-22-24 0,20 23 0,1 1-494,-19-18 494,3-1 0,0 1-111,3 4 122,3 1-5,15 24 0,0-1-18,-14-22 12,-12-14 34,19 22 1036,-1 2-1082,0-2 12,1 1-22,-2-2 22,-1 1 0,0 0 0,-19-22 0,16 21 0,-14-16 0,20 26 85,1 1-85,-1 1 543,0 0-566,-1 0 23,-15-19 11,11 11-11,-12-15 12,14 13-12,-1 0 99,0-5-110,-1 3 11,1 3-11,-1 5-23,-2 5-67,-22-14 101,12 17-11,-17-30 11,19 44-45,0-24 45,0 27 0,2-16-45,4 2 45,-14-14 0,16 2-67,-12 17 67,20-2-33,-1 27 33,0-12 0,-1-1 0,1-1-45,-1 2 22,2-1 12,-14-6-11,14 6-34,-8-5 56,17 8 0,0 1 0,3-16 0,-1 26 11,2-25-33,-11 20 10,10-10 12,-5-5 0,10 9 0,4-14-11,1 27 11,1-24-33,3 30-1,2-16 34,1 4-78,1-2 78,2 7-11,1-4 11,2 6 11,1-2-11,-2 2 11,2 0-33,-1 1 33,1 1-67,-2 1 56,1 0 0,-1 0 33,0 0-21,2 0 10,-3 0-22,1 0-45,0 0 12,-1 0-23,-3 0-45,-1 0-45,-4 0 34,-4 0-23,-4 0 23,-3 0 0,-5 0-11,-3 0 22,-1 7-11,-3 3-90,3 8 12,0 3-12,4 2-168,3 0-279,3 1-517,3 1-78,-3 4-974,-1 1 2218,-4-7 0,11-8 0,1-9 0</inkml:trace>
  <inkml:trace contextRef="#ctx0" brushRef="#br0" timeOffset="1223">6576 2787 9084,'-51'39'197,"0"1"1,4-3 0,8-1-119,14 8 134,2 4-169,3 10 24,3 2-24,5 5-10,2 3-23,6 5 45,1 3-11,3 5-11,0 4-11,5 0-201,5 1 200,6-3-10,5-1 55,3-4-56,2-2 0,3-1-11,2 0 34,2 2-23,2 3 45,0-2-56,3-2 22,0-7 34,3-8 79,3-9-102,4-7 91,5-7 10,5-7-44,36-13-34,-18 14-151,-23-27 1,1-2 116,29 19 90,6-21-112,3-6 45,-3-13 22,-1-13 17,-28-6 0,-1-5-39,-14 7 0,-2-2 5,15-14 1,-3-3-17,-18 10 0,-5 0 10,0-1 1,-3-1 11,0-2 0,-3-1-23,-3 2 1,-2-2 56,-1-2 0,-2-1-40,-4 1 0,-2-2 23,-4 0 0,-2-3 39,-1-27 0,-4-2-112,-7 21 0,-2 0-261,0-21 1,-4 3 327,-5 25 0,-5 4 17,0 1 0,-1 2 6,-3 1 0,-1 1-129,-1 2 1,-1 2 60,-1 2 1,-2 0 10,-17-12 1,-3 1-12,13 15 1,-2 2-23,-13-10 0,-2 4-45,-30-2 0,-8 13 23,41 21 0,-2 4-417,-2 1 1,-2 3 438,-1 4 0,0 4-11,1 4 0,0 2 121,4 3 1,-1 6-134,-13 17 1,1 6-6,18-11 0,1 3 69,-10 11 0,4 3-164,-14 20-34,12-2-213,9-8-463,14-6-781,12-8 1838,21 0 0,-1-22 0,11-3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7.374"/>
    </inkml:context>
    <inkml:brush xml:id="br0">
      <inkml:brushProperty name="width" value="0.08571" units="cm"/>
      <inkml:brushProperty name="height" value="0.08571" units="cm"/>
      <inkml:brushProperty name="color" value="#E71224"/>
    </inkml:brush>
  </inkml:definitions>
  <inkml:trace contextRef="#ctx0" brushRef="#br0">704 139 6148,'9'0'863,"-2"0"-336,-7 0 3316,0 0-3866,-7 5 23,-13 20 79,-18 22-46,-20 13-22,23-9 1,-1 4-660,-5-10 0,0 2 654,0 15 0,0 0 10,0-8 1,1-3-184,3-1 1,2-2 171,3-3 1,2-1-6,-20 30 0,12-13-11,12-18-23,10-15-33,5-13 1329,8-9-1307,1-3 154,2-3-131,3 0 22,8 3 0,13 2 22,12 4-11,13 4 45,12 0 0,8 1-44,12-3-309,4 0 297,5-3 101,1-4-34,-4-1 34,-2-3-56,-9 0-23,-6 0 12,-11 0-1,-12 0-10,-10 0-23,-12 0 22,-6 0-22,-9 0 353,-3 0-342,-3 0 22,-1 0-33,-1 0 35,0 0 1657,-1 0-1524,-1-4-157,0-7 22,0-8-21,0-12-1,0-7-11,0-10 22,-2-7-44,-1-4 44,-4-2-22,-3 2 23,1 0-23,-5 0 0,4 2-23,-2-1 23,0 3 0,1 1 23,0-15-23,-1 30 0,-4-39 11,5 48-11,-4-26 0,5 26 0,3 4-56,-3 4 33,4 3 23,0 3 12,1 4-1,1 2-11,1 4 0,2 3 45,-1 0-45,2 2 11,0-3-11,-1 1 11,1 0-11,-3-1 11,2-1-11,-2 0 23,1 2-23,0 0-23,2 3 23,-3-2 0,3 1 11,-1 0-11,1-1 191,0 1-158,-2 0-33,1 1 0,-2 0-33,-1-1-12,-3-1 34,-2-1-56,-2 0 55,-1-1 12,1 1-56,1 1 56,2 0-11,2 0-45,2 0 23,2 1 21,1 1-3103,1-2-33,-4 2 3148,-3-1 0,2 1 0,-1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8.980"/>
    </inkml:context>
    <inkml:brush xml:id="br0">
      <inkml:brushProperty name="width" value="0.08571" units="cm"/>
      <inkml:brushProperty name="height" value="0.08571" units="cm"/>
      <inkml:brushProperty name="color" value="#E71224"/>
    </inkml:brush>
  </inkml:definitions>
  <inkml:trace contextRef="#ctx0" brushRef="#br0">1 0 8322,'0'11'1837,"0"-3"-1511,0-8 2172,0 0-2498,10 0 0,14 0 123,22 0-33,24 0-46,14 2-32,12-1-283,-1 4 271,-2 1 23,-11 2-12,-10 0 0,-15 0 12,-14-5-23,-12 2 11,-11-19 22,-9 11 91,-5 6-90,-5 3 33,-1 11 248,0-14-4909,0-3 4594,-1 2 0,-1-2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10.614"/>
    </inkml:context>
    <inkml:brush xml:id="br0">
      <inkml:brushProperty name="width" value="0.08571" units="cm"/>
      <inkml:brushProperty name="height" value="0.08571" units="cm"/>
      <inkml:brushProperty name="color" value="#E71224"/>
    </inkml:brush>
  </inkml:definitions>
  <inkml:trace contextRef="#ctx0" brushRef="#br0">356 247 7717,'12'5'739,"-2"0"-627,-10-5 1816,0 0-1458,3 0-156,0 0-34,4 0 45,3 0-11,1 0-45,3-5 44,2-3 1,-3-4-79,-1-4 46,-3-1-113,-3 1-11,-4-3-135,0 0-11,-2 0 12,-9-1-23,-3 0 0,-15 1-45,-3-17-34,-9 32-10,-2-22-1,-5 33-11,2-11 23,3 3-12,3 1-22,5 5 44,2 8-32,4 9-35,-4 19 102,15-8 21,-1 8-44,14-16 34,2 0-56,1-1-57,14-3 124,4 19 11,15-17 45,1 12-34,1-22 45,-2-7-11,2-3 0,-3-3-12,15 0-22,-13 0-11,7-2 23,-20 1-1,-4-3-11,-6 1 12,-1 0-23,-4 1 22,-1 1-11,-3 1-291,-1 0 280,0 0 12,2 0 10,2 0-11,0 0-11,-2 0 0,1 0 11,-3 0-212,0 0 190,-1 8 11,-8 14 67,-6 20-56,-12 23 67,-5 18-301,13-36 1,-1 2 255,2 3 1,0 2-17,-1 0 0,1 0-12,1 0 1,1 0-1,1-1 1,1-1 16,0-2 1,2-1-12,-8 40 0,3-11 1,4-18-12,2-13 0,4-16 22,1-14 34,2-8-34,2-6-2870,1-3 2848,0-11 0,0 8 0,0-8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8.440"/>
    </inkml:context>
    <inkml:brush xml:id="br0">
      <inkml:brushProperty name="width" value="0.08571" units="cm"/>
      <inkml:brushProperty name="height" value="0.08571" units="cm"/>
      <inkml:brushProperty name="color" value="#E71224"/>
    </inkml:brush>
  </inkml:definitions>
  <inkml:trace contextRef="#ctx0" brushRef="#br0">19 656 11739,'-6'-28'1143,"0"4"-930,5 24 79,-1-2 100,1 2-347,0 0-741,-1 0 696,11 0 0,1 0 0,11 0 0,-2 0 0,3 0 0,3 0 0,2 0 0,0 0 0,2 0 12,-4 0-12,0 0 0,-2 0 0,3 0 22,1 0-22,1 0 0,-1 0-22,0 0 22,-2 0-23,-1 0 12,0 0-56,-3 0 67,-1 0 45,-2 0-45,-2 0-45,-1 0 45,0 0 0,-1 0-11,0 0-12,0 0 34,0 0-11,0 2 0,-1-2 0,-2 1 23,-1-1-46,-3 0 23,-1 0 0,-2 0 45,-3 2-11,1-2-1188,-2 3-2118,-3-3 3272,-21 2 0,15-2 0,-15 0 0</inkml:trace>
  <inkml:trace contextRef="#ctx0" brushRef="#br0" timeOffset="2421">3120 201 7650,'-5'0'2162,"2"0"214,3 0-2052,-7 0 35,6 0-57,-7 0-100,7 0-33,-1 0-80,0 0-66,0 0-23,-1 0-101,-2 0-34,-7 4 0,-12 14 113,-17 17-45,-17 27-234,22-22 0,-2 2 295,-4 8 1,-1 1-1,-1 3 1,-2 1-57,-2 1 0,0-1 51,1-1 0,0-1-6,1-2 0,-1-2 11,4-3 1,1-2-18,4-4 1,1-2 0,-26 28-34,2 2-56,23-28-78,4-1-57,23-26-156,6-5 257,4-5 67,-1-2-223,2-1 792,0 3-580,0-3-459,0 3 314,0-1 33,0-2 179,0 3 23,8 0 0,4 3 0,12 4 0,7-1 135,9 4-135,10-4 11,9 2 46,8-1 32,7-2 191,6-1-201,4-1 55,3 1-701,-2-1 579,-2 0 10,-3 1-85,-4-4 86,2 0 66,-6-3-66,1 0 33,-4 0 78,-2 0-89,-4 0-23,-6 0 12,-5 0 539,-8 0-540,-7 0 80,-9 0-102,-7 0 34,-7 0 22,-6 0 56,-2 0 46,-5 0 648,1 0-570,-1 0 10,0-4-145,1-6-44,0-6-23,-1-6 11,0-3 11,-1-4-67,0-6 0,0-7 0,-4-7 23,-2-9-12,-4-2-11,-2-5 11,0 0-11,-2 2 34,3 1-34,-2 6-11,2 5 55,-4-7-44,3 15 45,-4-6-34,4 13 1,-1-2-1,0-1 34,-7-22-45,6 16 22,-5-14-22,5 21 0,4 5 0,-1 3-11,2 5 11,1 3 33,0 4 12,1 1 34,1-2-46,0 7-10,-1-1 21,2 6-44,0 1 23,1 0-23,-2-2-23,0 2-55,-4-6 33,0 4 45,-4-3-33,2 3-12,-1 0 34,0 1-34,-1 3-45,3 2 68,-2-1-1,3 1-66,-1 1-23,5-1 0,-1 2 77,5 0 35,-1 0 0,1 0-2148,1-1 1,1-1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28.448"/>
    </inkml:context>
    <inkml:brush xml:id="br0">
      <inkml:brushProperty name="width" value="0.08571" units="cm"/>
      <inkml:brushProperty name="height" value="0.08571" units="cm"/>
      <inkml:brushProperty name="color" value="#00A0D7"/>
    </inkml:brush>
  </inkml:definitions>
  <inkml:trace contextRef="#ctx0" brushRef="#br0">3520 697 10585,'-2'-4'1031,"1"1"-1166,1 3 147,-2 5-12,2 1-12,-1 8 12,1 2 0,2 6 0,3 1 0,1 4 0,2 3 12,-1 0-12,3 1-12,0 3 12,1 0 0,2 3 0,0-1 0,2 0 0,1 2 0,3-2 0,2 3 12,4 3-12,2 1 11,2 2 0,2-1-11,1-3-45,1-17 45,20 34 23,-11-35 10,17 32 57,-14-31-90,0-23 45,3 25 22,1-28 45,1 24 23,28-19-79,-18-2 0,20-1-34,-23-5 34,-2-4-33,0-6-12,-5-4 34,-2 0-23,9-14 34,-14 9 11,9-9-44,-18 9 33,-2-3-12,-2-3 12,-1-17 12,-3 27 77,-3-24-55,-3 25-57,1-37 1,-4 12-23,-2-13-11,-9 18 79,-4 0-79,-2-2 100,0-2-21,0-2-12,-11-26 23,1 14 0,-11-20-23,4 22 12,-1 1-57,1 4 68,-3 3-90,2 0 0,-2 4 33,0 1-22,0 3 68,-1 4-46,-10-9-33,3 15 45,-6-7-11,7 15 11,2 1-23,-2 3 0,-1-2 23,-2 3-23,-13-6-22,8 6 0,-8-2-11,12 7-33,-2 4-1,2 2 34,-2 3-12,-1 0 1,-21 2 22,13 6 0,-14 1-11,17 5 11,0 2-12,0 2-32,-3 3 44,-1 1-12,-4 2 12,0 2 12,-23 8-12,19-8 0,-13 5 11,22-11-22,2 0-12,1 3 1,-1 0-12,2 5-11,4 0-11,2 3-11,-4 18 56,8-9 0,-3 13 0,10-14 11,1-18-23,2 33-55,1-26 33,4 34-79,2-5 68,5-15 0,2 5 11,3-23-100,1-20-169,0 25-403,0-25-392,0 30-684,5-14-392,1 4 2185,4-3 0,-4-8 0,-2-4 0</inkml:trace>
  <inkml:trace contextRef="#ctx0" brushRef="#br0" timeOffset="3833">2882 1982 6652,'-8'-3'1524,"2"0"-874,6 3 705,0 0-771,-5 0-170,3 0-156,-4 0-34,6 0 90,-2 0-292,-3 0-44,-1 0 44,-9 4-11,-5 7-11,-5 8 0,-8 9 12,-1 5-12,-4 6 0,-1 5-12,-2 8 1,-4 5 11,-2 7 0,-1-14 11,-3 34-236,2-25 225,24-16 0,0 2 12,-25 27 16,14-21 0,0 1-28,-18 29 0,18-27 0,3-1-413,-10 23 413,4-1 0,2-3-135,1-3 135,0-4-6,11-19 1,0-1 5,-14 24 0,14-23 0,1 0 11,-11 18-11,1 2 0,-1 1 0,0 2 0,-1 2 6,8-17 0,-1 0 5,-15 29-11,14-28 0,-1 0 22,-10 19-22,-1-3 0,5-4 0,0-3-22,3 0 22,10-17 0,-1 1-11,-12 27 16,12-26 1,1-1 16,-11 19-11,-2-1 1,-1 1-12,-3-2-23,1 2 1,3-5 22,2 0 22,4-1-22,-1 0 22,7-12 1,-1 0-23,-15 27 5,12-25 1,2-1-17,-10 19 11,0-3 0,5-3 222,1-1-244,1-2 22,-9 29 0,8-23 0,-6 20 429,10-28-429,6-1 0,-2-2 0,5-2 98,0-3-131,0-3 33,2-3-45,-5 14 45,7-15 0,-1 12 0,3-15 0,2 1 0,-4-2 0,-1 14 0,2-13 0,0 9 0,4-13-11,1 1 0,-1 0-1,1-2 1,1-2-22,1-6-1,3-3-90,1 5 113,1-6-11,0 5-1,1-7 12,0 2 11,0-1 0,0 3-11,0-3-23,0 9 34,0-10 0,1 3-33,1-28-1,2 27-78,1-25 34,1 25 10,2-15 1,0-2 22,3 1 34,1-1 11,6 0 34,10 2 11,1-3-12,7 1-33,-5-4 45,0-1-34,3-1 12,23 0 21,-10 0-32,16 0-24,-16 0 24,1 0 10,2 0 12,2 0-12,0-1-22,2-2 0,1-1 11,0 1 0,3 2-11,27 1 23,-20 0-23,22 0 0,-32 0 0,3 0 11,-2 0-11,26 0 0,-18 0 11,16 0 0,-24 0-11,0 0 0,1 2 0,0 3 12,2 3-12,-2 0 33,3 0-22,26 0-11,-17-3 0,19 2 23,-23-2-23,-1 1 0,3 1 0,1-17 11,1 31-11,-17-22 0,2 0 0,30 26 0,-27-19 0,-1-2-469,28 2 481,-1 0-12,-1 0-154,-2 2 143,-2 0 11,-1 1 34,1-1-23,1 1-11,3-2 0,-23-2 0,1-1 11,31 3-11,-33-2 0,-1-1 0,15-12 0,-3 29 23,-3-23-23,-2 26 22,-1-18-44,24 1 22,-21-3 22,18 2-22,-29-3 473,0 0-473,-1 0 11,-2 1 150,1-3-161,0 1 11,2-1 0,29 2-11,-15 1 0,26 0 0,-20 1-22,1 0-1,3 4 34,-24-3 1,0 2 21,27 4-16,-30-5 0,-1-1 5,14-1-22,1-2 23,0-3-1,5 0-11,4 0 1,0 0-1,2-1 0,-24-5 0,-1-1 34,27-3-45,15-11 11,-40 8-11,-8 0 0,-10 4 23,-6 1 33,-8 3 11,3-2-67,-6 2 0,6-3 11,-4 2-11,3 0 0,3-1 11,1 4-11,5-1 0,-1 2 0,2-1-11,1 1 0,1 1-90,12 1 146,-18 0 0,5 0-12,-21 0 12,-6 0 22,1 0 157,-5 0-67,-1-2 45,-1-1-68,0-4-33,-1-6-45,1-4 22,-2-7-32,0-4-13,0-7 12,0-4-34,-12-28-11,3 14 23,-12-36-23,3 52 56,-3-23-56,-1 26 0,-2-15 0,-2-7 0,-14-30 0,8 16-119,10 22 0,-1 1 97,-9-21 11,-2 1 0,1 1 11,-2 3 78,4 2-56,-4 4-10,4 3 122,-13-20-56,10 20-55,-7-19 89,10 23-112,2-2 45,-3-1 55,1-2-10,2-15-79,-15-9 0,11-3 23,-11 2 11,12 16 0,0 2-34,0 3-11,0-1 22,-4-1-22,1-3 0,-6 0 67,-3 0-67,0 0 0,10 14 0,0-1 0,-18-28-477,18 26 0,-1 0 477,-14-23 0,-3-1 226,-1 0-221,16 24 1,-1 1-6,-21-26-180,23 30 0,0 1 180,-16-15 0,3 2-50,-1 2 50,2 0 0,0 0 22,3 0-22,-2-3 0,16 17 0,-2-1 0,-16-26-11,16 24 0,0 2 11,-13-20 22,-2-2-22,1 4 0,-1-1 0,4 3-11,14 19 0,-1-1-1,-14-23 12,16 24 0,1 1 0,-11-17 12,0 2 932,2 1-944,-2 0 0,1 2 0,0 1 0,0 0 0,0 5 384,1 0-384,-16-15 0,15 13 0,-10-11-22,19 18 81,1 0-26,-2-1-33,-13-22 0,8 15 0,-10-17-11,14 21 11,3 1 0,0 3 0,4 1 0,2 3 11,2 5-11,4 4-11,-2 2 11,2 3 0,-7-7-11,6 8 11,-5-4 0,8 10-11,-1 0 11,1 2-56,-7-6 44,7 7-32,-7-4 21,7 6 23,0 1-11,0 0 11,-1 0 0,0 1 0,2-2 0,1 4-11,3-1-23,1 4-33,0 0 56,3 3-34,0 0 45,2 1 0,1 0-11,0 1-23,0 0 23,-1 0-34,2 0 12,0 0 22,-1 0-23,1 0 12,-2 0-34,1 0 11,1 0-22,-2 0-1,-3 0 35,-5 0 22,-5 7-23,-2 4 23,-1 8-45,-1 5 11,0-1 11,0 3-10,1 0 32,-1-2-56,1 1 46,1-3-45,1-17 22,-1 29 34,0-23 0,-3 30-45,2-16-23,-1-1-10,3-1 21,2 0-44,-1 0 56,1 0-11,1 0 11,-3-1-168,2-14-78,1 24-91,1-22-88,2 24-528,0-17-504,5-3-951,2-6 2464,3-2 0,1-5 0,0-1 0</inkml:trace>
  <inkml:trace contextRef="#ctx0" brushRef="#br0" timeOffset="5084">4922 2280 8254,'-3'-2'1345,"1"1"-964,2 1-314,-12 3 90,3 13-33,-11 13-1,3 17-123,-2 13 78,2 4-55,0 9 22,5-2-23,0 3 23,5-2-23,3-2 1,3 1-23,1-5 33,4-1-22,3-4 68,7-4-23,6-3 56,4-1 11,7-3-45,5-2-55,8-19 44,7 26 56,7-28-100,3 27 10,5-36 12,-16 10 0,0-1 67,29-8-192,-28 6 1,0 1 90,19-7-3,-3-2 25,0-5 80,29-4-46,-23-5 12,21-13-12,-31-4-56,-3-16 79,0-4-57,-3-9-10,1-4 10,-20 8 1,0-2-23,19-24-134,-22 22 0,-3-1 224,8-20 78,-6-2 101,-6-16-224,-8 27 400,-6-22-288,-7 33-75,-4-15 120,-2-21-157,-1 18 90,-9-20-34,-4 25-101,-14 1 386,-6 1-363,-5 4-1,-6 1-22,8 14 1,-3 0-12,-28-19-236,20 19 1,-2 1 235,-33-11 0,37 26 0,-1 1 11,-2 2 0,-1 2-22,-2 3 0,-1 3 11,1 2 0,0 3 0,0 2 0,0 1 0,1 0 0,-2 3-6,-20 10 1,1 4-12,19-4 0,1 3-11,-15 9 0,5 5 6,-9 15-1,12 3-33,10 1-11,8-1-23,8-1-190,5 10 135,13-15 100,4 5-34,10-20 225,0 0-795,0-2-786,7 4-1232,4 1 2667,7-4 0,-6-8 0,-3-7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38.424"/>
    </inkml:context>
    <inkml:brush xml:id="br0">
      <inkml:brushProperty name="width" value="0.08571" units="cm"/>
      <inkml:brushProperty name="height" value="0.08571" units="cm"/>
      <inkml:brushProperty name="color" value="#00A0D7"/>
    </inkml:brush>
  </inkml:definitions>
  <inkml:trace contextRef="#ctx0" brushRef="#br0">195 950 8658,'-3'0'1143,"1"0"2768,2 0-3855,0-2-45,0-6-11,0-6-11,0-7 11,0-4-12,0-2 1,0-2-22,5-3-91,2-2-10,5 0 32,2 0 80,-3 7-45,1 5 44,-3 7-55,0 4 33,1 1-11,0 0 0,2-1 11,1-16 23,-1 28-12,0-20 1,-3 28 22,2-14-1,0 0-21,3-1 33,2 1 11,2 0-11,-1-1-56,3 3 34,8-3 10,-4 4-10,7-1 11,-8 3 0,0 0 11,2 0 0,1 0 22,2 0-67,17 0 45,-10 0-11,9 3-34,-18 2-11,-3 3 34,-2 0 33,5 3-11,-6-2 0,6 2 34,-8-3-34,4-2-23,1 0 23,5 0 34,1-1 11,3 0-34,3-2 45,20 0-56,-8-1 22,16-1 23,-10-1-11,2 0-34,3-2 11,-2-5 0,2-2 11,17-12-10,-17 6-12,14-7 22,-26 7-22,1 1 11,-3-1 23,-2 1-34,-2-2 0,-3-16 33,0 27-21,21-37-1,-12 32 11,17-28 1,-19 7-12,-3-1-11,-5-2 56,-5 2-34,-6-1 57,-4-8-57,-10 12 0,0-7-22,-10 18 0,1 3 12,-2 7-1,0 2 0,0 3-11,0-1 0,0 3-941,0-1 941,0 8 0,0 2-22,0 6 22,1 4 0,2 0 22,0 3-22,2 2 23,0 0-35,-1-1 24,1-4 10,-2-2-11,4-2-11,-1-1 0,2-2 0,2-2 0,0 0 11,1-1 12,3 3 33,1-1-45,3 1 0,-1-4 56,3 3-22,-1-4-45,3 2 23,0 0-12,2-3 11,13 6 12,-5-6-1,11 5-21,-7-7 21,1 2-10,3-1-1,-1 0 12,2 0-1,19 1-22,-12-2 34,15 2-45,-18-2 11,0 0-11,0 0 0,2 0-11,2 2 22,2 1-11,4 1 23,25 3-1,-18-4-11,16 1-11,-28-4 12,-1 1-1,-3-1-11,4 0 56,1-1-11,27-1-23,-15-1-11,20 0-11,-25 0 11,-3 0-22,-1 0 11,-7 0-11,-1 0 11,-5 1 0,-3 4-34,8 6 1,-14-1 33,4 5 0,-15-2 11,-1 0 0,0 2-11,1 1-11,0 1-11,13 13 22,-9-7 11,9 9 0,-13-12 0,-1 0-11,-4-2 0,-2-4 0,-6 0-11,1-6 11,-5 3 11,4-2-11,-4 1 0,3-1 45,-3-3-11,0-1-12,-2-2 12,1-1 10,-1-1-1377,-1-1 0,-1 0 0</inkml:trace>
  <inkml:trace contextRef="#ctx0" brushRef="#br0" timeOffset="2490">718 1496 10921,'0'-3'1356,"0"0"-157,0 3-1243,-4 0 32,-3 0-21,-9 4 10,-6 12 11,-12 16 12,-10 23 0,-11 20-355,23-30 1,-1 3 354,-1 4 0,-1 2 0,-2 1 0,0 0 0,2-1 0,-1-1 0,3-4 0,0-2-6,4-5 1,1-1-6,-20 26-66,13-16 32,10-16-11,9-13-11,9-11 22,5-7 34,2-2 66,0-2-100,2 0 104,11 0-36,12 1 55,17 2-67,17 4 56,12 1-44,14 0-269,8-2 257,5-2 28,-48-3 1,0 0-40,47 0 22,-8-1 45,-9 0-22,-12 0-34,-9 0 12,-14 0 22,-8-1 22,-13-1-45,-7-1 191,-9 0 178,-4 1-312,-3 1 795,-1 1-628,0-6-223,0-2-23,0-10 0,0-25 11,-2 20-11,-5-32-11,-7 20-1,-4-20-21,-3-3 33,2 0-45,1 3 45,2 4 11,0 6-11,2 2 0,-3 3 11,2-3-11,-1 2 0,0-2-11,-3-14 22,6 18-11,0-9 0,8 23 0,2 3 0,-1 2 23,-1 1-23,1-1 11,-1 2-22,0-2-34,-4-4 45,1 6-11,-2-4 0,3 9-12,2 0 23,-1 2-78,-1-1 67,1 4 11,-1-1 0,3 2 11,0 3-11,2 0 0,0 3-2196,2 1-930,-5 0 3126,-6 0 0,4 0 0,-3 0 0</inkml:trace>
  <inkml:trace contextRef="#ctx0" brushRef="#br0" timeOffset="3712">2665 1514 6003,'9'4'1501,"-1"-1"-840,-8-3 370,0 0-628,14-22-22,-11 15-56,11-16-45,-14 22 2107,0 1-2387,-9 12 44,-4 12 35,-17 25 22,-4 20-23,-10 13-275,21-34 1,0 1 219,-1 0 0,-1 0 10,0 0 1,0 0-29,1-2 1,0-1 39,-23 37-45,5-8 0,6-14 11,8-8-11,7-12 0,5-7 11,8-12 1,1-6 459,6-10-438,-1-3-1153,2-3-975,3 0-2253,5-14 4348,5-9 0,-3 4 0,-1 0 0</inkml:trace>
  <inkml:trace contextRef="#ctx0" brushRef="#br0" timeOffset="4956">4133 1568 8905,'-2'-7'1388,"1"2"-1118,1 5 1131,0 0-1099,0-6-168,0 5-134,0-5-56,0 6 23,3 0 33,11 0 33,10 0 91,16 0-124,7 6 33,3 3-33,0 10 45,-4 5-23,-4 6 1,-5 3-23,-7 1 0,-5 4 22,-9-5-22,-5-16 45,-7 27-34,-3-22 34,-12 35-23,-47 20-167,-8-12-232,15-20 0,-3-2 337,9-13 1,1-3 39,-37 21-296,10-9 274,16-7-23,16-8-201,12-6-1,14-10-44,7-2 859,10-5-479,9 1 449,13 3-291,16-2-45,15 3-34,-4-11 0,3-2-56,35 6-279,-29-6 1,0 0 233,20 7-44,-11 0 33,-13 0-45,-17 0-11,-13 0 0,-13 0 11,-8 0 45,-4 17 366,-3-13-478,0 15-627,0-18-1413,-3 4 2096,-10-3 0,7 1 0,-6-3 0</inkml:trace>
  <inkml:trace contextRef="#ctx0" brushRef="#br0" timeOffset="5738">5990 2004 11795,'41'-9'527,"4"2"-258,2 7-34,8 0-101,11 0-55,5 0 10,6 0-55,-1 0 11,-1 3-12,-10 1 12,-8 1-22,-18 0-1,-9-2-11,-15-1 23,-5 0 0,-7-2-3026,-2 1-1691,0-1 4683,2-4 0,-1 3 0,0-3 0</inkml:trace>
  <inkml:trace contextRef="#ctx0" brushRef="#br0" timeOffset="6622">7748 1399 11952,'33'-86'740,"-7"10"-494,-26 42-201,-1-19-12,-10 24-33,-6-24-112,-12 26-156,-5-9 55,-2 4 101,-4 13-101,-1 9 123,-4 7-22,0 13 79,-1 9-35,4 13 57,7 9 0,6 1-12,8-1 23,7 0-11,7-6-67,3-4 55,4-5 12,23 6 22,0-11 45,25 2-45,-2-15 23,3-6-23,1-2 12,7-6-12,-21 0 45,-3-5 0,-24 6-22,-6 2-673,-1 3 639,-2 3 45,0 13 67,0 13 33,0 24 35,-9 18 11,-7 22-494,2-38 1,-2 2 425,-3 6 0,-2 0-95,0 3 0,-2-1 33,1-3 1,-1-2-89,1-5 0,1-2 139,-13 33-90,6-19 12,10-18-12,5-14-22,6-10 23,5-7 807,0-8-830,2-5 210,0-4-4008,0-1 3798,0-18 0,0 14 0,0-14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59.812"/>
    </inkml:context>
    <inkml:brush xml:id="br0">
      <inkml:brushProperty name="width" value="0.08571" units="cm"/>
      <inkml:brushProperty name="height" value="0.08571" units="cm"/>
      <inkml:brushProperty name="color" value="#008C3A"/>
    </inkml:brush>
  </inkml:definitions>
  <inkml:trace contextRef="#ctx0" brushRef="#br0">1519 1117 7370,'0'7'436,"0"-2"-100,0-5 2768,0 0-3227,-2 4 101,2 3 22,-1 7 11,7 5-11,3 6 0,9 6 0,3 3-11,0 1-12,1 0-44,1-2 22,1-3 0,2-2-22,3-3 34,1-4 21,1-1 24,1-7-12,2-4 67,2-4-34,6-4 113,3-1-101,4-7 33,3-7-78,2-14 112,2-9-112,2-8 45,-1-7 22,-1-5-44,-1-3-1,-20 16 0,-1-2 68,16-19-29,-21 21 1,-3 0 107,4-11-12,-9-1-79,-4 1 90,-7-4-45,-5-1-78,-2-32-11,-8 22 44,-4-18 12,-5 34 66,-5-8-88,2 32 10,-1-18-33,1 28 168,-9-26-157,6 13-56,-10-6 0,7 19 89,-3 1-55,-3 5 0,-2 1-56,-4 3 55,-3-1-66,-3 2 33,-28 2-57,16 4 57,-22 1-22,22 4-23,-3 6 0,3 4-11,0 8 0,2 2-22,1 3 10,2 4-77,-11 16 111,19-13-22,-9 10 56,22-19 11,2-2-11,0-2 12,3-1-12,-2 0-23,-9 10 23,5-4 0,-9 10-22,11-5-45,0 5 11,0 3 44,2 5-21,2 3 33,2 0-45,3 1-33,-1 13 55,7-16-22,0 11 23,7-21 0,3 2-34,0-1 11,1 2 0,0 3 0,3 20 23,4-13-57,6 14 35,4-18 21,4 2 23,3 3 11,3 2-11,4 1 0,0-1 0,3-2-22,19 11 44,-12-18-10,14 6 32,-19-24 24,1-3-46,-3-6 68,0-3-46,-1-2 35,12 3-68,-9-4-11,7 0 11,-16-3-11,-4-3-706,0-1-863,-1 0-963,-4 0 2532,-2-6 0,-8 5 0,-5-5 0</inkml:trace>
  <inkml:trace contextRef="#ctx0" brushRef="#br0" timeOffset="1619">432 2195 6775,'3'-5'1043,"0"1"1007,-3 4-1534,-23 0-12,16 0-135,-17 0-122,21 0-124,-1 0-123,0 0-34,-4 3-33,-5 6 67,-5 8-11,-8 11 0,-2 9-12,-4 6 12,0 6 11,-1 3 0,1 4 0,0 0-56,2 3 56,3-2-56,6-2 23,4-2-23,6-2 33,4 0-33,3 3 23,2 1-1,2 3-11,0 2 45,3 0 0,4-2-22,6-2-45,5-3 11,6-4-23,4-3 57,6-7 11,7-3 11,6-22 33,6 26 23,5-31-56,6 22 67,3-23 90,5-5-78,3-17 89,3-9-271,-2-24 249,1-11-73,-40 23 0,-1-1 22,-1-2 1,-1-1-52,0 0 1,-2 0 0,27-37 112,-6 5 56,-10 4-57,-9 4-10,-11 2 89,-11 2-56,-6-2-89,-8-2-22,-14-2-57,-12 2-11,-16 4 34,-12-9 33,-6 35-45,-8-14-22,-8 35-266,-6-6 266,-11 9 17,44 6 0,0 2-17,-3 4 0,0 2-28,-1 3 0,1 3-85,4 3 1,1 3-235,-38 19-281,21 0-750,22-3-2001,19 18 1811,27-11 1568,25 11 0,-8-30 0,8-9 0</inkml:trace>
  <inkml:trace contextRef="#ctx0" brushRef="#br0" timeOffset="4349">2193 1938 10832,'-5'12'313,"-3"-10"-234,-7 39-12,-3-13-11,-5 36-56,-2-5 78,-3 8-55,-5 8-246,-2 6 234,-6 7-241,20-40 0,0 0 241,-2 0 0,-1 2 6,0 0 0,0 1 0,-1-1 0,1-1-12,-1 0 1,1 0 5,0 0 0,1 1 6,0 1 0,2 0-17,-1 4 0,0 0 11,1 2 0,1 1 0,0-1 1,1 1-7,1-2 1,0-1-1,2-4 1,-1 0-6,-5 14 0,1 0 22,5-16 1,0-1-23,-5 13 0,1 0 12,-7 27-12,0-1 0,2-1-6,8-31 0,0-1-17,-8 24 12,-5 17-11,14-42-34,4-1-34,3-7 12,2-2 297,3-3-241,0-2 530,2-2-575,1 13 67,1-16-22,0 10-1,0-19 12,0-15-79,0 24 23,0-28 0,0 25-135,0-22 68,0-2 22,0-4 67,0-1 45,2-1 34,3 0-1,2 0 1,3 3-23,1 0 12,2 3-23,11 4-12,-6-4 12,9 4 0,-6-4 90,3-3-34,4 2 0,3-5-45,3 1 79,22-1-12,-12 0 45,20 0-33,-17 0-79,5 2 12,0 1-1,3 3 23,-1 2-45,1 0 56,-2-2 56,1-2-56,0-3 67,23-1-78,-17 0-33,19 0 10,-22 0-11,3 0 0,-1 0 45,26 0-56,-20 0 23,22 0 10,-29 0 1,4 0 44,0-1-66,1 0 10,2 0-11,1-1 12,1 2-1,32-6 0,-23 3-22,21-4 0,-30 3 0,-5 1 0,1 1 12,-2-1-12,1 3 11,35-7 0,-20 4-11,-25 0 0,0 0-290,24 2 290,-1 1 0,-1 0-65,0 0 76,-3 0 0,1 0 12,0 0-18,-20 0 1,1 0 5,32 3-11,-30-2 0,-1 0 67,21 2-55,-3-2 10,-7-1 12,-3 0-12,-7 0 12,12-3-1,-22-2 289,7-3-165,-26-1 33,-3 0-112,-1-1 1,-2-1 21,2 0-66,1-1-23,0-2 12,10-5-23,-10 5 0,6-2 0,-13 8 0,-1 0 0,-4 3 0,-3 1 22,-1 2 135,-2-1-78,-1 3-12,-3-3 23,1 2 55,-2-1 147,0 0-80,0 1 46,0-2-45,0-5-180,0-3 1,0-9-34,0-5 11,0-10 0,-5-5-11,-4-6 0,-7-3-45,-2 0 68,-3 1 33,-15-16-11,9 14-22,-13-12-23,11 17 0,-3-1-11,-3-5 22,-3-4 0,-5-8-11,-1-19 11,-1 25-22,0-22 22,0 30-6,14 6 1,0-1-6,-17-21 0,18 15 0,0 2 0,-12 3 34,-1-25-23,-3 24-11,13-6 0,0-4 0,6 11 0,1 0-232,-9-16 0,2 0 243,-14-25 1,2 8-12,0 3-171,3 4 171,-1 5 0,3 2 0,0 4 11,10 20 1,0-1-12,-16-19 0,-15-18 0,19 25 22,-1-1-22,0-2-45,-1 0-11,0-1 28,13 16 0,0 0 28,-18-18 0,-11-16 12,17 26-12,3 4 22,0-16 23,4 30-45,-1-23-45,2 27 45,0-16 478,-1-3-456,4 0-22,-11-14 0,14 17 201,-5-6-201,16 23 0,2 5 0,3 1-33,-2 1 33,3 3-34,0-1 23,1 5 0,0-2-12,-1-1-33,-2 0-12,1 0 1,1 3-34,-1 2-78,3 3-67,0 2 145,-1 0 101,5 4 11,-3-2-11,5 3-11,0-2-22,0 2-68,-1 0 22,-1 0-10,-1 0-12,-1 0-112,-2 0 78,-3 4 79,-4 4 45,-1 7-12,-5 5 1,-2 3 22,-4 7-45,-2 3-89,-18 29 100,9-12-22,-13 22 34,13-19-1,2 1 12,1-5 0,-8 1-11,12 9 10,-4-11-21,11 7-1,5-16-55,-4-1 55,1 3 34,-2-16-22,-2 32-23,1-22 11,-1 28 12,1-14-12,-13 16 34,10-18 0,-10 12 0,16-26-22,3-5-68,5-19-167,4 24 44,2-26-213,0 31 134,3-21-424,-1 3-237,2-3-134,0-3-493,2-12 1580,-1 24 0,3-30 0,-1 26 0</inkml:trace>
  <inkml:trace contextRef="#ctx0" brushRef="#br0" timeOffset="7298">8216 5394 8333,'0'10'1468,"0"-1"-1009,0-9 2443,0 0-2902,0-5-22,0 0-12,0-8-89,0-6 67,2-7-45,5-6 56,6-2-112,4-2 90,7 2-101,2 1 135,5 0-23,1 4-34,0 3 45,0 5 0,-3 3 23,1 4-34,1 0-34,-3 2 57,-1 2-1,2 3-67,11-2 22,-4 6 79,7-2 0,-10 4 0,-2 1-44,-1 0 32,-1 0-10,1 0-45,16 0 67,-9 2 33,16 3-10,-10 3-23,3 0 0,5 0 0,3-2 0,0-1 0,2 0 11,-2-2 0,22 0 45,-20-1-22,14-1-23,-27-1 23,-1-3-1,-3-7 1,1-5 22,-1-10 68,9-14-68,-14 6 0,1-13 11,-18 15-56,-6-2 45,-2 4 0,-4 1-45,-1 6-11,-1-9 11,-1 11-22,0-7 0,-2 14 0,3 1-23,-1 3 34,0 2 0,1 0 0,-1 5-11,-1-1-1042,-1 3 1053,3 4 0,2 4 44,5 5-32,3 4 44,2 0-56,4 2 0,1 1 11,5 0-11,2 1 33,4 0 1,4-1-23,2 2 68,5-3 10,-1 0 23,3-2-78,-2-3 90,1 0-12,1-3-34,3-1-11,4-3-56,3-2 101,2 0-100,3-4 44,3 1-12,2-2-32,1 0 100,30 0-112,-21 0 33,20 0-22,-30-3-11,-3 0-11,0-2 11,27 0 34,-20 2-34,21 0 0,-28 0 0,-3 1-34,-2 1 34,-3 1-11,-4 0 0,-2 1 0,-6 5-1,13 9 12,-14 2-22,12 6 44,-17-4-44,1 3 44,-4-3 1,-1 3-23,-4-5 11,2 3 0,-10-21-22,-1 29 11,-8-29 0,-3 24 11,1-15 23,-2 0-1,3 0-33,-3 1 45,0 1-67,0-1 22,-3-4 67,1-1-33,-4-4-4819,2 0 4785,-1-19 0,-1 14 0,1-15 0</inkml:trace>
  <inkml:trace contextRef="#ctx0" brushRef="#br0" timeOffset="9564">8430 5792 11381,'-3'-16'1165,"1"4"-907,2 12-79,0 0-179,0-4 0,0 3-34,0-4-190,0 5 168,0-1 56,2-2 45,8-1-34,6-1-11,9 0 0,5-2 0,4 0 45,1 0-45,3-2 11,-1 2-11,0 0-56,-2 3 45,-2 1 11,-2 3-11,-1 0-34,0 0 23,0 0-1,1 0-55,-3 0 11,2 6 33,-3 4-11,-3 6-22,-3 3-67,-2 5 122,-7-7 1,-1 7 11,-8-5 0,-2 7 112,-1 9-56,-10-7 34,-7 20-202,-40 21 0,6-7 67,16-22 0,-2-3-11,-17 3 11,4-10-11,6-8 23,9-8 33,8-7 33,12-3-55,7-4-158,5 1-212,3-1 392,8 0 0,4 0 11,11-1-11,8-2 45,6 1-45,7-1 0,0 3-33,1 0 21,-1 4-21,-5 4-34,-3 6-23,-5 5 12,-5 3 33,-4 1 0,-8-1 45,-4-1 56,-6-2 56,-3 4 34,-2 1-1,-11 6 1,-8 4-34,-14 4 45,-11 0-22,-6-2 77,-38 4-189,17-14-1,-23 2-313,31-14 291,6-4-34,9 0-89,8-3-225,11 0-302,9-2-280,9 1-3182,5 2 4185,4-1 0,2-1 0,1-3 0</inkml:trace>
  <inkml:trace contextRef="#ctx0" brushRef="#br0" timeOffset="11099">10036 5714 11123,'0'-9'202,"5"2"-191,8 7 22,10 13 79,12 8 34,10 20 22,8 10-89,6-6-12,-1 15-11,0-13 0,-4 13 45,-5-5-56,-4-8 22,-3-3-11,-5-7-45,0-2 0,-5-5 1,-2-4 10,-3-4 34,-6-2-22,-4-4-12,-6-3 23,-4-5-157,-4-4-258,-2-2-1053,-1-1-45,-7-1-728,-6-9 2196,-14-11 0,11 6 0,0-2 0</inkml:trace>
  <inkml:trace contextRef="#ctx0" brushRef="#br0" timeOffset="11514">10643 5657 10328,'0'-10'1053,"0"1"-953,0 9-21,0 0-79,-3 0 101,-5 6 33,-7 13-77,-11 22-24,-5 27 79,-6 3-300,18-23 1,0 2 266,-19 40-40,19-38 0,0 0-11,0-3 0,1-1 51,-17 37-68,1-10 34,5-15-34,5-12 22,7-13 1,6-13-34,4-10-134,4-7-146,2-4-444,1-1-509,0-6-268,0-5 246,1-9 1255,1-6 0,0 11 0,-1 2 0</inkml:trace>
  <inkml:trace contextRef="#ctx0" brushRef="#br0" timeOffset="11947">9904 6196 7392,'-10'-2'1154,"3"0"-717,7 2 605,0 0-739,-2-22-191,2 15-112,-1-18 0,8 21 11,10-2 67,16 2 1,16-3-23,14 1 33,13 1 35,10 1-415,9-1 364,-44 2 0,1 0-56,0-1 0,1-2 16,1-1 1,0-1 55,-2 0 1,-2-2 78,44-12 11,-14-1-33,-19 5-112,-17 1-34,-17 9 45,-15 4 11,-6 2 11,-6 2-1352,0 0 0,0 0 0</inkml:trace>
  <inkml:trace contextRef="#ctx0" brushRef="#br0" timeOffset="13483">11975 5692 11817,'2'-6'303,"-1"2"-336,-1 4-23,-5 11 56,-9 13 45,-12 22-23,-8 17-11,-7-5 12,-2 19-1,-3-12-22,-4 15-635,1-3 635,0-7 11,6-8 0,6-13-11,8-7 0,8-13 0,5-8-11,8-8 11,4-5 669,2-4-692,2-2-660,0-1 683,8-1 100,9 0-77,14 3 89,17-2-101,10 1 90,10-2-78,8 0-1,0 0 12,3 0 11,-5 3-34,0 1 11,-5 3-22,-5 4-22,-7 1-1,-11 3 23,-11-4 101,-14-1 34,-10-6 55,-7-2-33,-2-1 1154,-2 0-1277,-4-11 22,-3-10-56,-6-13 0,-4-11-12,-5-4 12,-3-10-11,-6-10-11,-1-9-307,-2-10 385,-1-4-44,3 16-1,5-1 11,5 24-11,5-1-22,4 17 11,3 9 0,3 10 0,4 6-33,0 4 316,2 2-473,0 2-248,1-2-189,0 1-1188,0-10-191,0 6 2006,0-4 0,0 9 0,0 2 0</inkml:trace>
  <inkml:trace contextRef="#ctx0" brushRef="#br0" timeOffset="14481">13440 5729 11213,'0'-3'1042,"0"0"-1053,0 3 11,-3 8 134,-10 5 180,-9 53-102,-15-10-327,17-2 1,-1 4 204,-22 30-79,24-40 0,0 0-11,-13 37 45,6-16-34,4-12 11,5-11-22,4-12 0,5-10-336,5-12 151,2-6-1002,1-4-953,0-1 201,0 1 1939,1 0 0,-1-1 0,2-1 0</inkml:trace>
  <inkml:trace contextRef="#ctx0" brushRef="#br0" timeOffset="15051">14442 5754 11504,'94'-27'437,"-9"4"-336,-43 26-67,-1 10-34,0 10-23,-5 15-22,-7 4 45,-6 5-11,-10-11 11,-7 14 0,-13-4-247,-18 22-89,-14 2 191,-16-4 145,1-11 67,7-13-56,12-14 56,12-11-67,12-8-45,5-4-55,5-3-169,1-1 157,5-1 481,6 0 46,12 1-157,11 1-180,10 3-44,8-1 22,8 3-45,6 0-605,29 7-302,-24-3-516,14 4-1658,-40-9 3070,-12-1 0,-17-4 0,-7-1 0</inkml:trace>
  <inkml:trace contextRef="#ctx0" brushRef="#br0" timeOffset="15583">16299 5976 10955,'67'-1'336,"0"0"0,-4 1 1,-5-1-69,3 1-111,-2 0-34,-5 0-55,-7 0-35,-9-1-33,-9 0 0,-8 0-919,-8 1-1590,-3 0 2509,-7 0 0,-1 0 0,-2 0 0</inkml:trace>
  <inkml:trace contextRef="#ctx0" brushRef="#br0" timeOffset="16423">17854 5585 10821,'44'-57'130,"0"-1"1,-4 6 0,-11 6 37,-25 12 22,-7-3-168,-9-1 23,-11 2 112,-10 3-78,-11 9-68,-5 6-11,-6 10-22,-2 4-1,0 4 23,3 11 0,4 6 0,5 11 0,12 5-34,4-3 12,13 1-57,5-5 1,7-3-56,3-1 134,6-2 0,11 2 145,11 0-134,12-1 90,24 0-78,-14-7 67,11-2-90,-24-9 145,-9-2-111,-4-1-23,-11 0 12,-3 0 10,-5 0-66,-3 0-427,0 0 359,-1 3 90,0 2-23,0 7 34,0 6 90,0 8 22,0 11 90,-6 14 89,-5 17-156,-12 17-12,-4-1-509,11-33 1,-1 1 429,-13 39 1,15-41 0,1-1 35,-10 40 32,3-15 33,6-14-77,4-13-12,6-14-34,2-6-11,2-15 947,1-2-1058,0-10-1534,0 0-2478,-7 0 4112,-1-12 0,1 9 0,0-10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9:27.925"/>
    </inkml:context>
    <inkml:brush xml:id="br0">
      <inkml:brushProperty name="width" value="0.08571" units="cm"/>
      <inkml:brushProperty name="height" value="0.08571" units="cm"/>
    </inkml:brush>
  </inkml:definitions>
  <inkml:trace contextRef="#ctx0" brushRef="#br0">1 602 6070,'3'9'459,"-1"-2"157,-2-7 762,0 0-1086,9 0-68,-7 0 78,7 0-33,-9 0 1625,0 0-1827,3 0-22,-3 0 1322,3 0-1367,-2 0 0,-1 0-23,3 0 12,-1 0-34,-1 0 34,2 0 0,-2 0 11,2 0 0,1 0 0,1 0 101,1 0-79,4 0-22,2 0 0,3-1 0,3-1 0,1-1 0,5 0 0,1 1 0,5 0 0,4 2 0,2 0 0,4 0-22,0 0 22,0 0 0,-1 0-23,-3 5 12,-3 0 0,-5 6-34,-4 0 12,-7 1-79,0 8 0,-10-4 100,0 8 12,-6-5-33,-1 4 33,0 5 0,-22 22-56,0-5-45,-24 14 23,6-15-146,-1-6 67,2-5 134,5-9 23,4-7 0,8-8 12,5-3-12,4-3-124,7-1-89,3-1-168,3-1 381,8 0 0,5 3 0,9 1 34,5 3-34,1 3 0,2 1-11,1 4 11,-3 3 33,2 4 12,-3 4-23,-2 3-10,-4 3 10,-2 1 45,-4 2-56,-2-1 1,-3-1 21,-3-1 23,-4-4 56,-2-1 158,-1-2 200,-13 15-336,-2-8 1,-17 13 55,-1-13 12,-3-4-135,2-3 23,3-9-34,2-5 45,2-7-45,2-2-56,-4-2-22,12 0-561,0-4-302,15-3-774,0-6-1411,2-5 3070,0-6 0,0 10 0,0 0 0</inkml:trace>
  <inkml:trace contextRef="#ctx0" brushRef="#br0" timeOffset="1050">1624 574 11112,'8'-3'313,"3"0"-223,2 3 123,9 10-11,12 13 78,11 24-134,12 20-575,-26-27 1,0 3 467,3 1 1,0 2-12,0 0 0,0 0-162,0-1 1,0-2 161,-3-1 0,0-1-17,24 33-11,-8-6 0,-12-12 12,-7-9 10,-10-11-22,-5-12 927,-6-10-1061,-4-7-40,-2-5-2762,-1-1 2936,-11-16 0,8 11 0,-8-11 0</inkml:trace>
  <inkml:trace contextRef="#ctx0" brushRef="#br0" timeOffset="1399">2273 587 12165,'6'-28'549,"-1"5"-515,-7 23-34,-10 7 112,-13 19 134,-14 23 0,-14 28-701,25-30 1,-1 1 521,1 2 1,-1 1-24,3-1 1,0-1-51,4-3 1,1-1 28,-17 37-23,8-15 0,7-12-179,8-17-494,8-18-178,3-9 844,4-10-733,0-1-383,1-13-703,3-9 1826,2-22 0,-1 18 0,-1-1 0</inkml:trace>
  <inkml:trace contextRef="#ctx0" brushRef="#br0" timeOffset="1786">1508 1010 8254,'-11'0'2343,"2"0"-1638,9 0 91,0 0-460,-1-32-134,1 24-191,-2-26-11,2 33-56,5-1 56,12-2 0,15 2 33,21-1-21,16 1 44,14 2-841,13 0 807,-44 0 1,0 0 16,2 1 0,1 0-150,-3 1 1,1 0 122,45 3-1,-14 3 45,-15-2-23,-14-1 57,-17-2-34,-7 0-34,-14-3 46,-6 2 797,-7-2-787,-3 0-5842,-1 1 5764,-7-2 0,5 2 0,-6-2 0</inkml:trace>
  <inkml:trace contextRef="#ctx0" brushRef="#br0" timeOffset="4649">3314 690 8142,'-8'0'1547,"2"0"-1279,6 0 405,0 0-314,-11 0 145,8 0 0,-8 0-67,11 0 190,0 0-660,2 0 33,9 0 89,13-1-33,15-1-33,17-1-1,10 0 0,7 1-22,2 1 12,-2 1-12,-6 0 22,-9 0-22,-12 0 0,-13 0 0,-8 0 0,-10 0 0,-4 0-22,-2 0-23,-5 0 45,-1 0-45,-1 1-33,-1 2 22,0 5 56,-1 6 0,0 9 0,0 13 67,-5 11 0,-5 12-67,-9 5 22,-4 2 34,-2 0-44,0-3 10,-3 14-22,9-25-11,3 5-12,11-33 23,3-8-33,1-6-404,1-6-56,0-1-403,0-2-449,0 4-649,0 4 1994,0 1 0,0-2 0,0-4 0</inkml:trace>
  <inkml:trace contextRef="#ctx0" brushRef="#br0" timeOffset="5116">4409 1120 9722,'-14'-2'751,"3"1"-616,11 1 682,0 0-649,7-2 79,9 2-67,16-2-80,15 2 35,11 0-46,10 0-21,3 0-24,2 2-21,-3 0 44,-8 1-45,-11 0-22,-14-1 12,-13-1-1,-11-1 34,-7 0-45,-3 0-1211,-3 0-257,-4 1-660,-5 0 2128,-6 0 0,5-1 0,0 0 0</inkml:trace>
  <inkml:trace contextRef="#ctx0" brushRef="#br0" timeOffset="5416">4759 809 10013,'-11'58'1850,"-2"12"-1514,-1 15-726,0 8 469,-2-3-35,5-6-32,0-11 182,4-10-194,0-16 75,2-13-119,3-15-360,0-10-369,2-6-1258,0-3 2031,0-13 0,0 10 0,0-9 0</inkml:trace>
  <inkml:trace contextRef="#ctx0" brushRef="#br0" timeOffset="5850">5456 725 9778,'3'-9'1177,"0"2"-1009,-3 7 78,0 0-22,0 14 315,0 19-114,0 28-111,-3 23-219,0-34 0,-1 1-270,0 1 1,-1 1 196,0 3 1,-1-1-18,1 2 1,0-1 5,2 0 1,0 0-12,1-2 0,-1-2 56,0 37-56,2-21 0,-1-27 44,2-20 47,0-15-24,0-5-67,0-1-458,-1-12-1492,-3-17-2845,-7-24 4795,-9-23 0,8 31 0,-2 3 0</inkml:trace>
  <inkml:trace contextRef="#ctx0" brushRef="#br0" timeOffset="7582">3038 593 6787,'4'2'2252,"0"-1"-414,-4-1 380,0 1-2073,4 0-122,-1 0-23,4-9 0,3-5 0,0-10 0,7-3-11,0 0-23,4 1-11,1 3 34,4 2 11,1 1-34,2 2 1,1 0 33,0 0-11,2-1-12,-1 1-10,3 1 21,1 2 12,-1 2-33,3 1 33,-1 0-11,3 3-1,3 0 12,0 2 0,3 0 0,2 2-11,-3 0-11,1 4-1,-3-2-21,-1 2 10,-2 0 23,-3 0-23,-6 6 34,-1 1-11,-3 7 22,10 4 0,-5-3 1,11 3-1,-5-8 22,3-1-21,4-5 10,-3-1 0,1-3-22,7 0 45,-13 0 11,5-6-33,-19-1-23,-2-6 33,-3 0 23,-3 0-45,-1-3-111,8-15-46,-2 2-44,8-17-34,-7 8 89,0 0 135,-6 6 0,-4 7 0,-3 10 0,-6 7-67,1 5-280,-2 3 347,0 4 0,0 4 0,1 5 0,2 3 0,1 1 0,3-1 11,0 3-11,2-3-34,-1 2 34,-1-2 0,3 1 0,0-1 45,3-2-45,2 0 23,1-1-23,2-1 0,2-1 33,1 2-22,4-2 1,3 0-1,4 1-11,4-2 0,21 3 56,-11-4-56,18 3 0,-20-5 33,2-1 12,-2-2-34,-2-1 45,-2 1-22,8-1-34,-14 0 0,7 0 0,-19 0 0,1 2 0,-5 0 0,0 1 0,1 0-22,-1 0 22,2 1 0,8 2 22,-4-2-22,4 2 0,-5-2-11,-3 1-34,0 2 23,-2-1 10,-4 2-10,2 4 0,-4-1 22,1 4 22,-3-2-22,-2 3 45,1 1-34,-2 2 45,0-1-22,-3-1-12,0-3 34,-2-3-11,0-6-45,-2-3-658,2-5 1,-2 0 0</inkml:trace>
  <inkml:trace contextRef="#ctx0" brushRef="#br0" timeOffset="8190">6887 756 9106,'6'0'1446,"-1"0"-1413,-5 0 897,0 0-358,-2 36-35,-11 7-122,-9 43 134,-14 7-1025,15-40 0,-1 1 593,0 2 1,0 0-96,0 0 1,1-1-87,3-4 1,2-2 97,-14 35-12,10-19-22,5-20-11,8-17 0,3-15-168,4-8 680,0-5-3167,0 0 2717,5-17 1,-4 13 0,4-12 0</inkml:trace>
  <inkml:trace contextRef="#ctx0" brushRef="#br0" timeOffset="8848">7830 759 10271,'-5'-2'550,"1"1"-315,4 1-11,14 6 0,0 6-23,13 9 24,-4 10-124,0 4-23,-9 8-11,-4 6 90,-10 10-90,-21 9 68,-10 8-79,-20 1-574,-1-7 540,5-11 23,12-18 11,10-13-56,13-13-56,6-9-34,6-3 90,0-3 608,3 0-395,10 0 78,9 0-201,16 0-57,7 0 12,7 0-45,5 0 0,1 0-1467,29 0-383,-20 2-1018,22 1 2868,-30-1 0,-25 1 0,-9-3 0</inkml:trace>
  <inkml:trace contextRef="#ctx0" brushRef="#br0" timeOffset="9736">8925 1035 13790,'55'1'227,"-1"0"1,0 0 0,-3-1-71,24 0-124,4 0 46,-2 0-57,-4 0 34,-8 0-33,-12-1-23,-11-1 11,-14-1-11,-11 1-146,-9 1-604,-5 1-2802,-3 0 3552,-2-4 0,2 3 0,-1-4 0</inkml:trace>
  <inkml:trace contextRef="#ctx0" brushRef="#br0" timeOffset="10628">10483 869 8871,'3'0'1614,"-1"0"-662,-2 0-728,38-64 79,-29 35 111,29-51-134,-38 52-134,-9 1-90,-9-2-56,-15 5 0,-11-2 0,-3 6-12,0 6-133,6 5 145,7 6-79,5 1 68,5 5-22,1 11-12,3 4-34,6 12 35,3 0-24,7-2-44,1 0 90,3-6 22,5-1 34,9-4-12,28 4-22,-2-7-34,16 4-44,-17-10 22,-4 0 56,-7-5 11,-10 0 12,-5-2 10,-8 0-33,-2 0-33,-2-1 33,-1 1 0,2 0 22,-1 0-11,2-1 0,-1 0 23,-1 0-45,-1 3-34,0-1 45,0 5 45,0 1 56,1 8 11,-1 7 11,2 13 78,-2 13 68,0 16-22,-10 17-146,3-33 0,-1 2-365,-5 7 1,-1 2 280,-1 3 0,1 2-6,0-1 0,1 0 11,0-5 1,1-1 22,-8 38-51,4-19 28,5-22-11,6-18 0,2-14 1,2-12 66,1-7-1538,0-4-3504,0-5 4977,0-12 1,0 8 0,0-7-1</inkml:trace>
  <inkml:trace contextRef="#ctx0" brushRef="#br0" timeOffset="12188">7762 740 6003,'9'2'593,"-1"-1"-570,-8-1 402,0 0-257,1 3-22,-1-2 202,2 2-270,-2-2 4393,0-1-4415,-5 2-56,0-2 22,-5-2-55,0-1-12,-1 1 0,-1-1 34,-3 3 11,2 0 0,-1 0 11,2 0 11,0 0 1,2 0-1,0 0 1,2 0-46,2 0-10,-1 0-1,3 0-11,-2 0 45,1 3-33,-1-1 66,0 3-33,1-1 0,-1 1-11,1 1-11,-1-1 22,0 1 0,1-2 0,-1 2-45,0-3 0,2 3 34,0-2 0,1 0 11,0-2 0,2-1-1364,-1-1 1,2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9:27.925"/>
    </inkml:context>
    <inkml:brush xml:id="br0">
      <inkml:brushProperty name="width" value="0.08571" units="cm"/>
      <inkml:brushProperty name="height" value="0.08571" units="cm"/>
    </inkml:brush>
  </inkml:definitions>
  <inkml:trace contextRef="#ctx0" brushRef="#br0">1 602 6070,'3'9'459,"-1"-2"157,-2-7 762,0 0-1086,9 0-68,-7 0 78,7 0-33,-9 0 1625,0 0-1827,3 0-22,-3 0 1322,3 0-1367,-2 0 0,-1 0-23,3 0 12,-1 0-34,-1 0 34,2 0 0,-2 0 11,2 0 0,1 0 0,1 0 101,1 0-79,4 0-22,2 0 0,3-1 0,3-1 0,1-1 0,5 0 0,1 1 0,5 0 0,4 2 0,2 0 0,4 0-22,0 0 22,0 0 0,-1 0-23,-3 5 12,-3 0 0,-5 6-34,-4 0 12,-7 1-79,0 8 0,-10-4 100,0 8 12,-6-5-33,-1 4 33,0 5 0,-22 22-56,0-5-45,-24 14 23,6-15-146,-1-6 67,2-5 134,5-9 23,4-7 0,8-8 12,5-3-12,4-3-124,7-1-89,3-1-168,3-1 381,8 0 0,5 3 0,9 1 34,5 3-34,1 3 0,2 1-11,1 4 11,-3 3 33,2 4 12,-3 4-23,-2 3-10,-4 3 10,-2 1 45,-4 2-56,-2-1 1,-3-1 21,-3-1 23,-4-4 56,-2-1 158,-1-2 200,-13 15-336,-2-8 1,-17 13 55,-1-13 12,-3-4-135,2-3 23,3-9-34,2-5 45,2-7-45,2-2-56,-4-2-22,12 0-561,0-4-302,15-3-774,0-6-1411,2-5 3070,0-6 0,0 10 0,0 0 0</inkml:trace>
  <inkml:trace contextRef="#ctx0" brushRef="#br0" timeOffset="1050">1624 574 11112,'8'-3'313,"3"0"-223,2 3 123,9 10-11,12 13 78,11 24-134,12 20-575,-26-27 1,0 3 467,3 1 1,0 2-12,0 0 0,0 0-162,0-1 1,0-2 161,-3-1 0,0-1-17,24 33-11,-8-6 0,-12-12 12,-7-9 10,-10-11-22,-5-12 927,-6-10-1061,-4-7-40,-2-5-2762,-1-1 2936,-11-16 0,8 11 0,-8-11 0</inkml:trace>
  <inkml:trace contextRef="#ctx0" brushRef="#br0" timeOffset="1399">2273 587 12165,'6'-28'549,"-1"5"-515,-7 23-34,-10 7 112,-13 19 134,-14 23 0,-14 28-701,25-30 1,-1 1 521,1 2 1,-1 1-24,3-1 1,0-1-51,4-3 1,1-1 28,-17 37-23,8-15 0,7-12-179,8-17-494,8-18-178,3-9 844,4-10-733,0-1-383,1-13-703,3-9 1826,2-22 0,-1 18 0,-1-1 0</inkml:trace>
  <inkml:trace contextRef="#ctx0" brushRef="#br0" timeOffset="1786">1508 1010 8254,'-11'0'2343,"2"0"-1638,9 0 91,0 0-460,-1-32-134,1 24-191,-2-26-11,2 33-56,5-1 56,12-2 0,15 2 33,21-1-21,16 1 44,14 2-841,13 0 807,-44 0 1,0 0 16,2 1 0,1 0-150,-3 1 1,1 0 122,45 3-1,-14 3 45,-15-2-23,-14-1 57,-17-2-34,-7 0-34,-14-3 46,-6 2 797,-7-2-787,-3 0-5842,-1 1 5764,-7-2 0,5 2 0,-6-2 0</inkml:trace>
  <inkml:trace contextRef="#ctx0" brushRef="#br0" timeOffset="4649">3314 690 8142,'-8'0'1547,"2"0"-1279,6 0 405,0 0-314,-11 0 145,8 0 0,-8 0-67,11 0 190,0 0-660,2 0 33,9 0 89,13-1-33,15-1-33,17-1-1,10 0 0,7 1-22,2 1 12,-2 1-12,-6 0 22,-9 0-22,-12 0 0,-13 0 0,-8 0 0,-10 0 0,-4 0-22,-2 0-23,-5 0 45,-1 0-45,-1 1-33,-1 2 22,0 5 56,-1 6 0,0 9 0,0 13 67,-5 11 0,-5 12-67,-9 5 22,-4 2 34,-2 0-44,0-3 10,-3 14-22,9-25-11,3 5-12,11-33 23,3-8-33,1-6-404,1-6-56,0-1-403,0-2-449,0 4-649,0 4 1994,0 1 0,0-2 0,0-4 0</inkml:trace>
  <inkml:trace contextRef="#ctx0" brushRef="#br0" timeOffset="5116">4409 1120 9722,'-14'-2'751,"3"1"-616,11 1 682,0 0-649,7-2 79,9 2-67,16-2-80,15 2 35,11 0-46,10 0-21,3 0-24,2 2-21,-3 0 44,-8 1-45,-11 0-22,-14-1 12,-13-1-1,-11-1 34,-7 0-45,-3 0-1211,-3 0-257,-4 1-660,-5 0 2128,-6 0 0,5-1 0,0 0 0</inkml:trace>
  <inkml:trace contextRef="#ctx0" brushRef="#br0" timeOffset="5416">4759 809 10013,'-11'58'1850,"-2"12"-1514,-1 15-726,0 8 469,-2-3-35,5-6-32,0-11 182,4-10-194,0-16 75,2-13-119,3-15-360,0-10-369,2-6-1258,0-3 2031,0-13 0,0 10 0,0-9 0</inkml:trace>
  <inkml:trace contextRef="#ctx0" brushRef="#br0" timeOffset="5850">5456 725 9778,'3'-9'1177,"0"2"-1009,-3 7 78,0 0-22,0 14 315,0 19-114,0 28-111,-3 23-219,0-34 0,-1 1-270,0 1 1,-1 1 196,0 3 1,-1-1-18,1 2 1,0-1 5,2 0 1,0 0-12,1-2 0,-1-2 56,0 37-56,2-21 0,-1-27 44,2-20 47,0-15-24,0-5-67,0-1-458,-1-12-1492,-3-17-2845,-7-24 4795,-9-23 0,8 31 0,-2 3 0</inkml:trace>
  <inkml:trace contextRef="#ctx0" brushRef="#br0" timeOffset="8190">6887 756 9106,'6'0'1446,"-1"0"-1413,-5 0 897,0 0-358,-2 36-35,-11 7-122,-9 43 134,-14 7-1025,15-40 0,-1 1 593,0 2 1,0 0-96,0 0 1,1-1-87,3-4 1,2-2 97,-14 35-12,10-19-22,5-20-11,8-17 0,3-15-168,4-8 680,0-5-3167,0 0 2717,5-17 1,-4 13 0,4-12 0</inkml:trace>
  <inkml:trace contextRef="#ctx0" brushRef="#br0" timeOffset="8848">7830 759 10271,'-5'-2'550,"1"1"-315,4 1-11,14 6 0,0 6-23,13 9 24,-4 10-124,0 4-23,-9 8-11,-4 6 90,-10 10-90,-21 9 68,-10 8-79,-20 1-574,-1-7 540,5-11 23,12-18 11,10-13-56,13-13-56,6-9-34,6-3 90,0-3 608,3 0-395,10 0 78,9 0-201,16 0-57,7 0 12,7 0-45,5 0 0,1 0-1467,29 0-383,-20 2-1018,22 1 2868,-30-1 0,-25 1 0,-9-3 0</inkml:trace>
  <inkml:trace contextRef="#ctx0" brushRef="#br0" timeOffset="9736">8925 1035 13790,'55'1'227,"-1"0"1,0 0 0,-3-1-71,24 0-124,4 0 46,-2 0-57,-4 0 34,-8 0-33,-12-1-23,-11-1 11,-14-1-11,-11 1-146,-9 1-604,-5 1-2802,-3 0 3552,-2-4 0,2 3 0,-1-4 0</inkml:trace>
  <inkml:trace contextRef="#ctx0" brushRef="#br0" timeOffset="10628">10483 869 8871,'3'0'1614,"-1"0"-662,-2 0-728,38-64 79,-29 35 111,29-51-134,-38 52-134,-9 1-90,-9-2-56,-15 5 0,-11-2 0,-3 6-12,0 6-133,6 5 145,7 6-79,5 1 68,5 5-22,1 11-12,3 4-34,6 12 35,3 0-24,7-2-44,1 0 90,3-6 22,5-1 34,9-4-12,28 4-22,-2-7-34,16 4-44,-17-10 22,-4 0 56,-7-5 11,-10 0 12,-5-2 10,-8 0-33,-2 0-33,-2-1 33,-1 1 0,2 0 22,-1 0-11,2-1 0,-1 0 23,-1 0-45,-1 3-34,0-1 45,0 5 45,0 1 56,1 8 11,-1 7 11,2 13 78,-2 13 68,0 16-22,-10 17-146,3-33 0,-1 2-365,-5 7 1,-1 2 280,-1 3 0,1 2-6,0-1 0,1 0 11,0-5 1,1-1 22,-8 38-51,4-19 28,5-22-11,6-18 0,2-14 1,2-12 66,1-7-1538,0-4-3504,0-5 4977,0-12 1,0 8 0,0-7-1</inkml:trace>
  <inkml:trace contextRef="#ctx0" brushRef="#br0" timeOffset="12188">7762 740 6003,'9'2'593,"-1"-1"-570,-8-1 402,0 0-257,1 3-22,-1-2 202,2 2-270,-2-2 4393,0-1-4415,-5 2-56,0-2 22,-5-2-55,0-1-12,-1 1 0,-1-1 34,-3 3 11,2 0 0,-1 0 11,2 0 11,0 0 1,2 0-1,0 0 1,2 0-46,2 0-10,-1 0-1,3 0-11,-2 0 45,1 3-33,-1-1 66,0 3-33,1-1 0,-1 1-11,1 1-11,-1-1 22,0 1 0,1-2 0,-1 2-45,0-3 0,2 3 34,0-2 0,1 0 11,0-2 0,2-1-1364,-1-1 1,2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3:50.650"/>
    </inkml:context>
    <inkml:brush xml:id="br0">
      <inkml:brushProperty name="width" value="0.08571" units="cm"/>
      <inkml:brushProperty name="height" value="0.08571" units="cm"/>
      <inkml:brushProperty name="color" value="#E71224"/>
    </inkml:brush>
  </inkml:definitions>
  <inkml:trace contextRef="#ctx0" brushRef="#br0">3319 449 8277,'-17'-39'1669,"3"9"-1680,13 30 11,1 0 22,-3 0-78,1 0-660,1 0 693,0 10 23,-1 10 67,2 22 45,-1 17-33,1 17-34,0 10-239,0 6 250,0 1-34,0-6 23,0-9-45,1-12 34,1-13-23,0-13-11,0-12 11,-1-13 12,1-6-23,-1-5 305,2-3-1761,2-1 504,2 0 952,5-18 0,-6 13 0,1-13 0</inkml:trace>
  <inkml:trace contextRef="#ctx0" brushRef="#br0" timeOffset="627">3376 264 7571,'7'-58'359,"8"8"-214,9 30-33,13-3 34,12-2-135,13 0-11,9 3 11,5 3-11,2 6 23,-2 7-12,-3 3 0,-1 3-11,-1 3 11,-2 5-11,-2 3 45,-5 4-45,-7 0-34,-6-1-78,-8 2 56,-6 1 12,-7-1 10,-2 4-22,1 6 56,-7-1 0,2 4 22,-11-5-22,-1 0 56,-4 0 0,2 18-44,-6-10-1,3 12 11,-5-11-11,1 1 1,-1 4-1,0 4 45,0 5-45,0 6 34,0 3 44,-6 24-77,2-24-1,-4 13 22,3-30-33,0-4 68,0-5-57,-1-2-11,0-5-179,-3 10-101,1-7-157,-4 9-493,1-10-179,-5 0 1109,-2-4 0,6-9 0,2-5 0</inkml:trace>
  <inkml:trace contextRef="#ctx0" brushRef="#br0" timeOffset="960">3133 1342 6921,'76'0'254,"1"0"0,-2 0 0,-3 0-170,-21 0 0,-1 0-285,4 0 1,0 0 245,-1 1 0,-1-2-45,47 0 56,-10-2-45,-15-2 202,-11-1-180,-15 1 52,-11 0-85,-11 1-22,-10 2-180,-5-2 70,-4 3-529,0 0-526,0-1 1187,1-3 0,-3 2 0,-1-3 0</inkml:trace>
  <inkml:trace contextRef="#ctx0" brushRef="#br0" timeOffset="1344">3627 546 8165,'65'-7'807,"6"3"-650,-2 2-79,9 2-44,-1 0 22,-5-1-56,-8 1 22,-13-3 0,-12 3 12,-11-3-23,-11 2-11,-7 0-257,-5 1-483,-3 0 220,-1 0 1,-1 0 0</inkml:trace>
  <inkml:trace contextRef="#ctx0" brushRef="#br0" timeOffset="2197">2377 2214 7111,'0'25'1211,"0"13"-987,0 32 0,0 11-185,-1-23 1,2-1-901,-1 22 0,1-3 906,0 20-23,3-19 546,0-15-501,0-16 219,-2-14-656,1-11-515,-1-12-471,0-5 1584,-1-4 0,0 0 1,-1 0-1</inkml:trace>
  <inkml:trace contextRef="#ctx0" brushRef="#br0" timeOffset="2612">2295 2180 8277,'-3'-18'-471,"0"4"483,3 14 357,0 0-145,92-12-101,-23 4-476,5 0 1,5-1 391,-26 4 1,6 0-46,20 1 0,18 0 1,0 0-1,-16 0-67,-16 0 1,-2 1 1,43-4 0,13 0 0,-52 10 71,-65 4 400,-2 7-7,0 13-69,-1 12-234,-6 8 11,-3 11-34,-4 7-45,-2 5 23,1 6-11,1 1-23,-1 0 11,3-1-22,2-3-100,-1 0-292,-2-17-57,-4 38-157,-4-17 57,9-21 0,0 3 549,-1-8 0,1-4 0,-3 9 0,4-14 0</inkml:trace>
  <inkml:trace contextRef="#ctx0" brushRef="#br0" timeOffset="2911">2179 3610 7762,'74'-14'97,"0"1"0,-1 2 0,-4 1-86,29 1-409,-46 6 1,0 1 402,0 1 1,0-1 16,-2 1 1,0 1-23,41-2 0,-12 2 11,-16-3 292,-15 0-348,-13 0 154,-12-5-299,-9 0-381,-7-6 571,-5-4 0,-2 6 0,0 1 0</inkml:trace>
  <inkml:trace contextRef="#ctx0" brushRef="#br0" timeOffset="3501">2362 3625 7862,'1'-78'242,"0"1"1,0 3 0,-1 6-153,-1-11-90,-3-3 0,-5-2-123,-1 1-135,-4 1-279,1 4-595,1 2 247,2 10 885,3 12 0,4 25 0,2 14 0</inkml:trace>
  <inkml:trace contextRef="#ctx0" brushRef="#br0" timeOffset="3951">3150 2346 7358,'5'-9'829,"-2"2"-627,-3 7 381,0 0-572,0 3 202,-9 14 100,-6 21-77,-15 28-35,-6 24-418,15-38 0,1 0 262,2 1 0,0-1-29,1-3 1,1-1 17,-10 31-34,8-15-45,5-20-661,6-13-728,4-15-493,2-9 1927,9-6 0,-6-1 0,5 0 0</inkml:trace>
  <inkml:trace contextRef="#ctx0" brushRef="#br0" timeOffset="6278">3946 1183 7918,'4'-4'695,"0"1"-34,-4 3-526,-22 23-57,-7 3 23,-30 34 67,-9-5-486,26-7 1,0 4 367,-1-8 1,-1 1 5,-1 13 0,1 2-45,5-11 0,2-2-11,3-2 0,1-2 23,-19 28 21,11-11-32,9-15-1,8-13-11,6-10-146,5-10-44,4-1 701,1-3-835,2 0-282,0 0-279,3-4-504,0 0 1389,3-3 0,0-1 0,0 0 0</inkml:trace>
  <inkml:trace contextRef="#ctx0" brushRef="#br0" timeOffset="6869">4188 1308 9151,'-3'-4'672,"1"2"-1333,2 2 583,1 4 22,14 14 56,13 14 33,23 20 12,15 12-241,-27-28 0,2 1 218,3 2 1,1 0-6,0 0 0,2-1 11,0 1 0,0-1 16,-1-2 1,-1-1 0,-2-3 0,0 0 100,36 25-111,-10-10 112,-11-10-102,-12-10-10,-15-7-34,-12-10 123,-9-3-56,-6-5 605,-3-1-1210,-1-1 0,0 0 1</inkml:trace>
  <inkml:trace contextRef="#ctx0" brushRef="#br0" timeOffset="8631">2712 3751 6249,'4'0'1121,"-2"0"850,-2 0-1948,0-3-23,0 1 45,0-4-12,0 2-22,0 1 1,0 2 10,0 0-22,0-3-45,0 0-11,0-4 0,0-16 56,0 27 11,0-23 45,0 29 168,0-13-235,0-2 0,0 0 11,0-3 0,0 1 0,0 0 0,0 2 0,0 3-482,0 2 482,-2 1 68,-3 0-46,-8 11 79,-9 12-34,-14 25 34,-14 21-502,21-28 1,-3 1 478,-3 6 1,-2 0-18,0 2 1,-2-1-260,-1 1 0,-1-1 259,1-1 1,-2 0-40,3-3 1,-1 0-1,3-4 1,0-2 44,-25 25-157,14-14 101,17-20-11,13-13-67,11-11 529,5-5-2703,2-1 1492,7 0 749,5-9 0,-2 6 0,0-7 0</inkml:trace>
  <inkml:trace contextRef="#ctx0" brushRef="#br0" timeOffset="9089">875 4682 6899,'-16'-10'224,"4"1"-157,12 9-190,0 0 123,-3 20 213,3 20 134,-3 41-174,3-25 1,0 4-657,0 12 1,0 3 605,0 7 0,0 1-62,0 2 1,0 0-34,1-3 1,0-2-18,0-4 1,2-3-1,-1-10 0,2-3-1,1 39 1,2-32 0,-4-29-11,1-19-448,0-14-280,3-10 728,3-27 0,-3 19 0,-1-18 0</inkml:trace>
  <inkml:trace contextRef="#ctx0" brushRef="#br0" timeOffset="9479">965 4761 7392,'4'3'-123,"-2"0"627,78-3 45,-8 0-1218,2-5 0,6-3 742,-11 1 0,-2-3-12,7-5 1,0-1-6,2 1 0,1 0-56,-3-1 0,0 2 17,-5 2 0,-1 2-97,-5 0 0,-2 3 80,-6 1 0,-4 2 419,36 0-441,-19 2-1,-19 2-145,-16 0 888,-13 4-788,-9 4 707,-6 11-314,-2 10 23,-2 15-214,-1 20-67,0 15 45,-5 18-381,1-45 0,0 1 280,-3 1 0,-1 1 17,0-2 0,0 0-23,1-3 1,-1 0 6,-5 44-190,1-9-113,0-5-190,1-7-181,0-7 91,-4-6-247,-4-10 818,-10-8 0,13-20 0,-1-6 0</inkml:trace>
  <inkml:trace contextRef="#ctx0" brushRef="#br0" timeOffset="9727">1149 6106 8725,'-5'0'-392,"1"0"403,4 0 213,78-23-11,-11 11-515,1-4 1,4 1 357,-16 7 0,-2 3-40,1 0 1,-2 1 5,0 1 1,-2 1 22,40 1 73,-9 1-252,-16 0-114,-13 0-65,-17 0-79,-12 0-157,-13 0-213,-5-4 892,-5-6 1,-1 4-1,0-3 1</inkml:trace>
  <inkml:trace contextRef="#ctx0" brushRef="#br0" timeOffset="10005">1510 4905 7379,'64'51'134,"1"0"1,-5-2-1,-7-3-89,0 17 96,-3-6-74,-6-11-43,-9-11-214,-8-12-369,-10-8-718,-6-9 1286,-7-3 0,-1-3 0,-3 0 1</inkml:trace>
  <inkml:trace contextRef="#ctx0" brushRef="#br0" timeOffset="10260">1973 4591 7571,'3'4'168,"-13"74"79,-4-22-68,0 4 0,-2 2-965,-13 25 1100,-6 2-659,0-21 1,-11 18-1,-1 0 1,8-15-4,10-15 1,-1-2 55,-7 14 1,-9 15 0,4-10 0,14-34 291,19-36 0,4-3 0,2 0 0</inkml:trace>
  <inkml:trace contextRef="#ctx0" brushRef="#br0" timeOffset="10426">1420 5413 6988,'0'-11'874,"0"3"-638,0 8-147,0 0-22,69-66-11,-23 31-232,6-10 0,3 0 187,12 4-22,3 2-202,-3 7-324,-1 5-340,-3 7 877,-5 6 0,-26 6 0,-8 4 0</inkml:trace>
  <inkml:trace contextRef="#ctx0" brushRef="#br0" timeOffset="11167">2995 3657 7773,'1'-6'-34,"0"2"740,-1 4-628,2 0-78,-1 0-134,3 0 134,4 0 56,7 7-11,8 12 22,10 16 45,8 16 45,7 15-11,7 11-527,-26-35 0,0 1 431,4 2 1,0 0-34,0 1 0,1-1-153,0-1 0,1-1 169,-1-2 1,0-1-1,26 31-21,-6-10 10,-12-12 23,-7-9-45,-11-9-45,-5-4 319,-3-4-1373,-6 3-314,-3 4 1413,-5 7 0,-2-16 0,0-3 0</inkml:trace>
  <inkml:trace contextRef="#ctx0" brushRef="#br0" timeOffset="11647">3706 5099 7111,'-21'74'131,"1"0"0,1-5 0,5-5-75,8 18-56,4-7 22,8-20-55,8 19 33,13-29 0,10 22 56,11-22 101,7-9-135,9-11 90,6-13-45,5-6 112,3-26 157,2-11-681,0-28 356,-41 24 1,-1-2 44,0-4 0,-2-3-17,-2-2 0,-3-1-5,-2-5 0,-3-1-6,-2-3 0,-4-1-12,-4-1 1,-2-1 11,-4 0 0,-2 0 112,-3 4 0,-2 2 62,-1-40 156,-13 19-246,-8 20-56,-16 18 135,-13 9-180,-10 15 23,-14 4 10,-11 7 52,-10 11-74,44-2 1,-2 3-23,1 5 0,0 3 0,-2 2 0,0 3-6,1 2 1,1 0-1,2 1 0,1 1-27,-35 23-258,21-4-617,19-10-347,22-2 168,11-3 236,13 3 851,16-2 0,-10-13 0,9-6 0</inkml:trace>
  <inkml:trace contextRef="#ctx0" brushRef="#br0" timeOffset="12007">3982 5127 8445,'2'-3'-515,"-1"0"627,-1 3-23,67-3-89,-38 7-11,50 0-34,-55 10 45,-6 3 23,-7 6 10,-6 7 135,-4 10-11,-14 8-56,-8 10-68,-13-4-33,2-5 34,8-13-34,7-13-67,10-10-146,3-6-78,4-4 291,5 0 257,9 1-10,10-1-113,13-2-134,6 1-224,3-2-773,2 0-538,-1 0 1535,-7 0 0,-16 0 0,-11 0 0</inkml:trace>
  <inkml:trace contextRef="#ctx0" brushRef="#br0" timeOffset="12779">1626 5983 7145,'-12'21'997,"-5"9"-593,-10 19-57,-9 12-134,-10 13-583,-9 8 476,23-37 1,-2 1 27,-3 2 0,-1 0-78,-2 1 0,0 1 6,0-2 0,0 0-23,1-2 0,1-1-34,5-5 1,0 0 28,-26 29 148,12-13-182,10-11-146,9-10-559,9-10-326,6-5-247,5-6 1384,5 0 0,1-7 0,2-1 0</inkml:trace>
  <inkml:trace contextRef="#ctx0" brushRef="#br0" timeOffset="13251">175 7639 6126,'-1'70'141,"-1"-1"1,1-3 0,3-4 71,14 28-112,12-12-56,16-12 190,12-17 102,10-16-46,12-18-179,10-8-1478,4-22 1366,-44 1 0,-1-5 78,-1-7 0,-1-6-96,0-6 0,-2-5 107,-2-2 1,-3-3-85,0-4 1,-3-2 33,-3-2 1,-3 0 49,-4-1 1,-4 1-40,-5 1 1,-5 0-40,-2 3 1,-7 2-12,-23-43 53,-17 10-53,-30 15 168,26 39 1,-2 3-169,-4 5 0,-2 5 22,-2 4 1,-2 5-18,-4 0 1,0 5-291,1 10 1,-1 4 256,-1 2 0,1 4-17,3 7 0,2 3-163,3 1 1,2 1 61,5 0 1,2 2-572,-25 28-11,19-3 728,19-3 0,16-26 0,8-6 0</inkml:trace>
  <inkml:trace contextRef="#ctx0" brushRef="#br0" timeOffset="13665">489 7360 6439,'9'0'224,"-2"0"157,-7 0-123,74 18-157,-36-9-90,57 16-11,-61-14-112,-9 3 112,-9 3-101,-9-8 101,-5 41 68,-12-11-68,-8 37 56,-8-14-56,-1-16 0,7-10-23,9-19-134,6-10-179,4-4 325,1-1 11,12 1 190,8 3 34,15 3-22,4 2-112,0 2-90,-6 1-78,-9 0 78,-9 0 44,-9-1 516,-4-12 34,-9 34-369,-14-12-125,-12 24-10,-14 13-90,0-26-146,4 14-269,12-27-772,14-12 1187,9-9 0,8-1 0,0-2 0</inkml:trace>
  <inkml:trace contextRef="#ctx0" brushRef="#br0" timeOffset="14385">2080 5921 8064,'0'12'-112,"0"-2"112,0-10-34,0 0-111,1 7 145,6 4 67,6 14 191,13 14-124,10 13 79,13 15-101,9 9-528,-26-35 0,1 0 449,2 0 1,1-1 22,-1 1 0,0 0-136,-1-2 1,-1-1 146,29 33-45,-5-9 23,-8-8-11,-5-9 10,-9-7-21,-5-8 22,-8-6 879,-5-8-1137,-5-3-257,-5-6-584,-5 0 1054,0 2 0,-2-5 0,0 1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2.308"/>
    </inkml:context>
    <inkml:brush xml:id="br0">
      <inkml:brushProperty name="width" value="0.08571" units="cm"/>
      <inkml:brushProperty name="height" value="0.08571" units="cm"/>
      <inkml:brushProperty name="color" value="#E71224"/>
    </inkml:brush>
  </inkml:definitions>
  <inkml:trace contextRef="#ctx0" brushRef="#br0">387 98 6899,'-4'2'1210,"0"-1"-269,4-1 762,-1 0-1613,-1 0 112,1 0-90,-2 0 11,3 0-56,-4 0-56,0 0-11,-4 0-11,-3 0-11,0-3-23,-4-2 22,-1-1-21,0 0-46,1 2-134,-2 3 146,1 1 10,-3 0 12,1 3 45,0 3-34,3 4 12,1-12 33,1 28 0,2-21-23,-1 30 1,1-14 22,-1 2-11,0 2-12,-2 2 23,1 5-44,2 2 44,-2 5 0,5 1-45,-2 2-11,4 0-12,1-2 68,3 1 0,1 1 0,1 0 0,0 0 0,0-3-23,0 1-21,5 0 32,1-1 12,5-1 0,3-1-33,1-2 10,3 1 1,2-2-23,1-1-33,3-1 55,1-4 23,2-4 0,3-4 90,2-4 11,2-2-12,4-3 2,2-1-35,2 0-11,23-4-12,-12-1 57,15-4-79,-17-1 11,-3-7 23,1-4-22,1-10-23,0-5-12,23-22 12,-18 9 34,10-15-12,-30 16-10,-5 2 44,-10-4-45,-5-2 11,-4-7 1,-5-36-1,-2 18-22,-3-25 0,-2 34-11,-7 0 11,-2 6 0,-9 6 67,0 4 45,-1-6 90,-4 31-68,-9-31-67,6 39-22,-8-22-11,11 11-1,-1 2-22,-1 2 45,1 2-44,1 3 32,-15-5-10,9 4-34,-12-5 34,9 6-57,2 0 23,-1 2 0,2 1-11,2 1-34,1 4 12,1 2-12,-13 1 22,7 3 12,-12 4 11,10 6-22,1 6 11,1 3-292,1 2-178,2 2-1626,-5 18 157,12-8 1950,-2 12 0,17-28 0,2-6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5.436"/>
    </inkml:context>
    <inkml:brush xml:id="br0">
      <inkml:brushProperty name="width" value="0.08571" units="cm"/>
      <inkml:brushProperty name="height" value="0.08571" units="cm"/>
      <inkml:brushProperty name="color" value="#E71224"/>
    </inkml:brush>
  </inkml:definitions>
  <inkml:trace contextRef="#ctx0" brushRef="#br0">86 0 9823,'-3'0'1031,"0"0"-616,3 0-606,-1 0 146,0 7 45,-1 10 23,0 18 22,-3 20 33,-1 16 23,-4 11 22,0 1-101,0-4-10,3-13 21,2-10-33,2-12 0,0-9 0,1-9 11,1-4-11,1-4 34,-1 1-23,1-1 12,-2-3-23,1-2 0,1-4 0,-1 0 11,-1-3 0,2 1 11,-2-5 12,1 1-897,0-3 1,1 0-1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020"/>
    </inkml:context>
    <inkml:brush xml:id="br0">
      <inkml:brushProperty name="width" value="0.08571" units="cm"/>
      <inkml:brushProperty name="height" value="0.08571" units="cm"/>
      <inkml:brushProperty name="color" value="#E71224"/>
    </inkml:brush>
  </inkml:definitions>
  <inkml:trace contextRef="#ctx0" brushRef="#br0">77 17 7179,'-2'-4'2028,"1"1"-672,1 3-1020,-2-4 22,2 3-22,-1-3-481,1 4 145,0 11 33,0 14-21,0 25-12,0 26 0,-1 18-287,-1-38 1,0 1 308,-1 2 1,1 1-18,-2 0 1,0-1-6,0-4 0,0-1 0,-4 41-87,1-16 87,1-17 22,2-27-44,1 13 0,0-32-337,1 18 165,-1-20-737,1-4-142,1-4-25,0-3 1098,-1-3 0,1 0 0,-1-2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558"/>
    </inkml:context>
    <inkml:brush xml:id="br0">
      <inkml:brushProperty name="width" value="0.08571" units="cm"/>
      <inkml:brushProperty name="height" value="0.08571" units="cm"/>
      <inkml:brushProperty name="color" value="#E71224"/>
    </inkml:brush>
  </inkml:definitions>
  <inkml:trace contextRef="#ctx0" brushRef="#br0">0 130 7616,'0'-13'-370,"0"4"538,0 9 124,0 0 21,62-28-10,-24 15-113,54-19-89,-33 23 56,9 3-11,9 0-146,8 1-491,2 0 491,-2 3-11,-8 1-34,-7 1 45,-9 0-22,-8 4 22,-9 1 0,-7 5 11,-7-1 0,-3 1 513,-5-1-535,-2-1-45,0 2-45,-4-1 45,1-11 56,-1 28 22,1-18 12,0 32-34,0-11 22,-1 6 12,-2 3-11,-2 3 44,0-1-45,-2 2-10,-1 0 55,-4 2 45,-1 1-34,-4 3 1,0 4-1,-13 31-22,1-20-11,-10 22-12,4-33 1,2-7-34,1-6 0,2-7-280,-2-4-1098,-11 12-90,1-6 1468,-10 15 0,19-28 0,2-2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52.421"/>
    </inkml:context>
    <inkml:brush xml:id="br0">
      <inkml:brushProperty name="width" value="0.08571" units="cm"/>
      <inkml:brushProperty name="height" value="0.08571" units="cm"/>
      <inkml:brushProperty name="color" value="#E71224"/>
    </inkml:brush>
  </inkml:definitions>
  <inkml:trace contextRef="#ctx0" brushRef="#br0">477 592 8826,'16'-54'790,"0"-1"0,10-37-353,-23 53-56,-2 4-79,-1 1 91,0 1-225,0 3-90,-5 0-78,-5 2-33,-8-1-1,-7 0-67,-5 1 79,-6 3-1,-5-9-10,-4 34-91,-4-16 79,0 30-56,1-10-33,6 10 67,5 7-23,7 10 68,6 2-12,8 3-67,2 2 45,5 0 23,2 2-79,4-2 45,2 0-23,1-5-11,6-3 101,6-5 34,8-3 67,7-4-90,4 0 56,22-4-45,-11-4-22,15-5-11,-21-3 78,11-2 1,-17 0-12,7-2 0,-20-3-23,-3-2 12,-5-3 0,-4 5-45,-3 3 33,-1 0-156,-1 2 11,1-2 56,1 2 34,3 0 22,-1 0-11,3 0 11,-3 0 0,1 0-12,-2 0-10,-1 0 44,0 0-44,-2 0 44,3 0-22,-2 0 12,2 0-1,0 0 0,-1 0 0,0 0-123,-2 0 112,0 5 11,-6 8 135,-7 15-23,-10 14 112,-5 14-89,-7 6 22,-3 8-2218,-4 4 1303,4 3 0,-8 16 0,8-16 747,1-4 0,0 2 0,-4 11 0,21-45 0,26-53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1.770"/>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3.048"/>
    </inkml:context>
    <inkml:brush xml:id="br0">
      <inkml:brushProperty name="width" value="0.08571" units="cm"/>
      <inkml:brushProperty name="height" value="0.08571" units="cm"/>
      <inkml:brushProperty name="color" value="#E71224"/>
    </inkml:brush>
  </inkml:definitions>
  <inkml:trace contextRef="#ctx0" brushRef="#br0">100 0 6148,'9'7'773,"-1"-1"-762,-8-6-11,0 0 11,-11 7-11,5 0-11,-7 7 0,7-3-11,2 0-1,2-3 12,0 0 0,2-2 11,-3 2-23,1-2-100,0 3 78,-1-1 12,0 0 22,0-17-23,0 25 34,2-26 0,-2 29 56,2-16-56,-3 3 0,1 2 0,-4 3 0,1 0 56,-2 2-90,-1 1 34,4-6 34,0 1 0,5-7 1355,-1-1-1109,5-1 101,5 0-33,10 0-57,9 0-112,9 0 56,9-4-22,8-3-202,7-4 112,5-3-100,1 1 44,3-1 35,-1 2-80,1 1-11,-1 0-11,-5 3 0,-1 2 11,-9 1-22,11 3-11,-25 1 22,5 1 0,-25 0-68,-4 0 57,-1 0 22,-1 0-11,2 0 12,3 0-1,1 3 34,12 2-45,-9 1 0,4 1 0,-13-19 0,-2 10 22,-5 5-22,-3 1-11,-1 15 11,-2-17 11,-1-1-11,3 1 45,-2-2 0,2 0-12,-1 0-33,0 0 12,0 0-3296,-1 0 3284,-12-2 0,8 2 0,-10-1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086"/>
    </inkml:context>
    <inkml:brush xml:id="br0">
      <inkml:brushProperty name="width" value="0.08571" units="cm"/>
      <inkml:brushProperty name="height" value="0.08571" units="cm"/>
      <inkml:brushProperty name="color" value="#E71224"/>
    </inkml:brush>
  </inkml:definitions>
  <inkml:trace contextRef="#ctx0" brushRef="#br0">21 0 7762,'-11'9'1109,"2"-2"-605,9-7 134,0 0-615,7 0 55,7 0 68,12 0 0,11 0-101,10 0 89,8 0-122,6 0 21,2 0-22,1 1 12,-1 1-12,-4 0-11,-4 0 0,-11-1-11,-8 0 11,-12 1 11,-7-2-11,-7 1-11,-5-1-112,-2 0-102,-2 0-436,-1 2-145,0-1 155,0 1-816,-6 0 1467,-8-2 0,5 0 0,-4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460"/>
    </inkml:context>
    <inkml:brush xml:id="br0">
      <inkml:brushProperty name="width" value="0.08571" units="cm"/>
      <inkml:brushProperty name="height" value="0.08571" units="cm"/>
      <inkml:brushProperty name="color" value="#E71224"/>
    </inkml:brush>
  </inkml:definitions>
  <inkml:trace contextRef="#ctx0" brushRef="#br0">54 1 7437,'-10'72'1019,"0"5"-773,0-1 13,1 4-159,4 1-10,2-8-34,0-8 11,2-9-22,-1-12-23,1-9-22,1-12 0,0-9 0,0-6-22,0-5-336,0-2-696,0-8-895,0-7 1949,0-24 0,0 18 0,0-8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8.404"/>
    </inkml:context>
    <inkml:brush xml:id="br0">
      <inkml:brushProperty name="width" value="0.08571" units="cm"/>
      <inkml:brushProperty name="height" value="0.08571" units="cm"/>
      <inkml:brushProperty name="color" value="#E71224"/>
    </inkml:brush>
  </inkml:definitions>
  <inkml:trace contextRef="#ctx0" brushRef="#br0">497 1 6137,'-4'5'1086,"0"-1"-682,4-4 2128,0 0-2566,-2 2 34,1-2 34,-2 3 0,3-3-34,-1 2 0,1-1 0,-4 2 11,-3 6 90,-8 8-78,-11 14 122,-9 18 124,-10 16-445,-6 16 260,24-37 0,0 1 39,0 0 0,1 1-22,-22 42-12,6-10-77,8-10 21,7-15-33,9-14 0,6-15-45,6-10-11,2-10-280,4-2-762,0-2 0,0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9.151"/>
    </inkml:context>
    <inkml:brush xml:id="br0">
      <inkml:brushProperty name="width" value="0.08571" units="cm"/>
      <inkml:brushProperty name="height" value="0.08571" units="cm"/>
      <inkml:brushProperty name="color" value="#E71224"/>
    </inkml:brush>
  </inkml:definitions>
  <inkml:trace contextRef="#ctx0" brushRef="#br0">0 295 7055,'5'12'56,"-1"-2"382,-4-10 66,0 0-235,2 75 302,0-18-431,1 4 0,1 3 96,3 22-57,6-1-101,1-6 23,3-9 0,2-10-79,3-7 1,3-10 122,6-7-122,4-7 122,9-7-55,5-4-33,9-10 43,3-4-100,5-4 45,2-11-11,1-25 33,3 12-45,-3-32-22,-5 21 90,-6-18-45,-12-5 22,-11-2-11,-14-4 22,-11-3-78,-6-4 34,-11-3-12,-8 1 1,-12 0-12,-12 6 56,-3 4 180,-3 7-214,2 8 68,1 6-67,5 9-34,0 4 0,4 5 78,-3 4-44,1 6-34,-3 4-23,-3 6-44,-2 2 67,-5 4-11,-2 8 11,-1 5 0,3 8 0,0 3-11,7-3-157,4-1-359,1 0-22,15-9-79,1 1-358,13-7-482,4 3 1468,2 2 0,1-5 0,0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0.428"/>
    </inkml:context>
    <inkml:brush xml:id="br0">
      <inkml:brushProperty name="width" value="0.08571" units="cm"/>
      <inkml:brushProperty name="height" value="0.08571" units="cm"/>
      <inkml:brushProperty name="color" value="#E71224"/>
    </inkml:brush>
  </inkml:definitions>
  <inkml:trace contextRef="#ctx0" brushRef="#br0">9 1 7269,'-5'0'1512,"1"0"785,4 0-2308,8 0-11,7 14 22,16 12 33,8 22 1,10 14-23,1 12-739,5 2 784,-1 1-45,2-4-155,-3-5 155,-1-4 0,-4-7 23,-4-3-34,-5-8 0,-4-4 11,-7-9-11,-5-6 0,-7-7 746,-5-6-712,-4-4 182,-3-5-216,-2-1-79,-1-3-2038,-1 1-46,0 1 2163,0 1 0,0 0 0,0 1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5.978"/>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7.246"/>
    </inkml:context>
    <inkml:brush xml:id="br0">
      <inkml:brushProperty name="width" value="0.08571" units="cm"/>
      <inkml:brushProperty name="height" value="0.08571" units="cm"/>
      <inkml:brushProperty name="color" value="#E71224"/>
    </inkml:brush>
  </inkml:definitions>
  <inkml:trace contextRef="#ctx0" brushRef="#br0">0 60 6988,'2'-4'1883,"-1"2"179,-1 2-1446,3-6-134,-1 3-79,0-3-179,0 5-34,-2 1-212,2-2-12,3 1 34,3-2 79,6-3-79,3 0-23,6-1-10,-1 2 33,5 0-11,-3 4 11,4-1 0,0 2 0,2 0 0,1 0 0,-1 0 0,0 0-79,-6 0 1,-3 0 11,-6 0 22,-3 0-67,-4 0 0,-3 0 56,-3 0-404,-2 0 460,0 4 11,0 9 0,0 10 24,-1-1-24,-3 36 0,-4-14 34,-2 32-34,-1-14 0,-1 0-11,-1-5 0,-1-4 34,1-4-34,-1-7 0,2-3-23,-1-4 46,0-3-23,-1 2 0,0 1 0,-2 4 22,0-2-67,3-3 23,1-5-135,6-9-34,2-7-89,3-7-605,1-5-426,0-1-1266,5-10 2577,5-16 0,-3 10 0,2-7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8.535"/>
    </inkml:context>
    <inkml:brush xml:id="br0">
      <inkml:brushProperty name="width" value="0.08571" units="cm"/>
      <inkml:brushProperty name="height" value="0.08571" units="cm"/>
      <inkml:brushProperty name="color" value="#E71224"/>
    </inkml:brush>
  </inkml:definitions>
  <inkml:trace contextRef="#ctx0" brushRef="#br0">405 89 7694,'-4'0'1064,"2"0"-447,2 0-371,-24 7 1,11 0-1,-22 6-55,17 2-168,-3 1 44,-2 7 34,-4 8-34,-2 6 11,-4 9-55,-1 6 78,3 6-23,0 5-67,7 0 23,3 3-12,5-3-22,6 2 0,4-3-22,4-17-12,2 23-11,0-27-22,6 24 67,6-22 135,9-1-113,6-6 45,7-2-44,2-1 66,6-6-10,3-2-35,4-8-21,5-4-23,4-7 45,2-3 22,5-3-56,2-10 67,0-3-39,-18-6 1,-1-4-29,26-14-57,-27 11 1,-2-2 101,16-22 22,-7-3 1,-5-9-34,-22 18 0,-2-3 56,8-26 0,1-19 100,-23 31-167,-6 6 111,-2 5 57,-3 3-79,0 4 101,-8 1-112,-3 4 214,-23-14-270,5 15 46,-10-11-57,9 16 56,0 1-34,-2 1-67,-1 0-56,-2-12 67,-19 23-11,13-11 67,-12 29-67,22-4 0,3 3-22,4 1 22,0 1 0,0 0-79,0 0-134,-3 0-235,-15 14-123,9 1-516,-12 14-426,15 0-336,3 5 1849,3-17 0,12 0 0,3-19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09.529"/>
    </inkml:context>
    <inkml:brush xml:id="br0">
      <inkml:brushProperty name="width" value="0.08571" units="cm"/>
      <inkml:brushProperty name="height" value="0.08571" units="cm"/>
      <inkml:brushProperty name="color" value="#00A0D7"/>
    </inkml:brush>
  </inkml:definitions>
  <inkml:trace contextRef="#ctx0" brushRef="#br0">297 324 6977,'-3'-12'2140,"0"2"-1703,3 10 1356,0 0-1524,-15-15-22,10 11-180,-10-12-33,12 16-34,3 0-34,-3 0 0,2 0-22,-1 0 0,-2 0 0,0 0-56,-6 5 67,-5 14-11,-8 16 45,-3 20-3404,-3 13 3404,2 3-22,3 2-1,4-3-11,5-3 12,5-6-23,3-3 11,4-6-67,2 23-23,3-17 3505,11 19-3426,9-22-11,15 0 67,8-5-11,6-3 11,6-6-12,1-7 12,0-7-33,-1-8 33,0-9 112,23-6-112,-20-4 89,18-9-55,-27-5 11,4-12-45,-1-6 0,-14 2 0,0-2 67,18-20-50,-21 15 0,-2-1 83,8-18 68,-5-2-33,-4 1-102,-7-1 147,-7 3-90,-5 0 78,-7 2 56,-2-21-11,-3 18-135,-3-13-33,-6 19-45,-5 1 0,-8-7 0,-5 1 0,-4 0-11,-9-14-12,5 24 1,-5-10-12,10 27 68,-1 2-79,1 6 23,-5 1 22,-2 3 22,-5 2-22,-6 3 0,-2 0-22,-1 5 10,-19 1-55,17 4 67,-16 4-67,18 8 22,-2 9 45,-2 13-45,-26 30 12,21-10-1,20-16 1,1 1-270,-6 19 258,5 0-11,6-2 23,4-4-23,6-7-68,4-3-100,5-8-1166,2 6 79,5-8-537,1 5 1848,4-9 0,0-12 0,0-3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9.240"/>
    </inkml:context>
    <inkml:brush xml:id="br0">
      <inkml:brushProperty name="width" value="0.08571" units="cm"/>
      <inkml:brushProperty name="height" value="0.08571" units="cm"/>
      <inkml:brushProperty name="color" value="#E71224"/>
    </inkml:brush>
  </inkml:definitions>
  <inkml:trace contextRef="#ctx0" brushRef="#br0">314 26 8613,'11'-14'370,"-2"3"-370,-9 11 762,0 0-382,-69 72-88,33-21-373,-10 6 1,0 4 271,8 16-169,4 5 0,7-5 73,8-8-162,7-8-34,7-9 68,4-8-79,5-7 33,7-4-213,9-7 415,8-8-247,6-7 57,3-6 67,0-4 0,1-8 11,-6-9 79,-1-11 560,-7-44-358,-10 37-57,-5-38 11,-12 48-134,-7-11 146,-7 4-258,-8 9-437,-2 2-336,0 10-549,0 4 1322,-9 6 0,19 1 0,-6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0.367"/>
    </inkml:context>
    <inkml:brush xml:id="br0">
      <inkml:brushProperty name="width" value="0.08571" units="cm"/>
      <inkml:brushProperty name="height" value="0.08571" units="cm"/>
      <inkml:brushProperty name="color" value="#E71224"/>
    </inkml:brush>
  </inkml:definitions>
  <inkml:trace contextRef="#ctx0" brushRef="#br0">91 144 6417,'0'4'1356,"0"-1"548,0-3-1993,0 1 22,0 2 67,0 2 0,0 1 11,0-15 0,0 27 23,0-26 10,0 26 102,0-18 2364,0 0-2454,0-5-56,-3-6-33,-1-10 33,-2-3 22,-2 0-11,2 3-22,-1 6-34,1 4-22,2 4 67,-1-12 0,2 26 0,-2-22-56,3 29-67,-2-18-113,0 2-134,0-3-425,0 1-673,0 0 1468,-2-3 0,3 4 0,1-1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1.130"/>
    </inkml:context>
    <inkml:brush xml:id="br0">
      <inkml:brushProperty name="width" value="0.08571" units="cm"/>
      <inkml:brushProperty name="height" value="0.08571" units="cm"/>
      <inkml:brushProperty name="color" value="#E71224"/>
    </inkml:brush>
  </inkml:definitions>
  <inkml:trace contextRef="#ctx0" brushRef="#br0">102 26 6809,'9'-7'1098,"-1"1"-515,-8 6 470,0 0-650,1-3-56,0 3-189,0-4-124,0 2-1,-1 0-100,2 1 67,-5 1 0,-6 5 0,-7 6-583,-6 11-347,-1 5-683,4 6 1613,2-5 0,8-10 0,2-9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3:50.650"/>
    </inkml:context>
    <inkml:brush xml:id="br0">
      <inkml:brushProperty name="width" value="0.08571" units="cm"/>
      <inkml:brushProperty name="height" value="0.08571" units="cm"/>
      <inkml:brushProperty name="color" value="#E71224"/>
    </inkml:brush>
  </inkml:definitions>
  <inkml:trace contextRef="#ctx0" brushRef="#br0">3319 449 8277,'-17'-39'1669,"3"9"-1680,13 30 11,1 0 22,-3 0-78,1 0-660,1 0 693,0 10 23,-1 10 67,2 22 45,-1 17-33,1 17-34,0 10-239,0 6 250,0 1-34,0-6 23,0-9-45,1-12 34,1-13-23,0-13-11,0-12 11,-1-13 12,1-6-23,-1-5 305,2-3-1761,2-1 504,2 0 952,5-18 0,-6 13 0,1-13 0</inkml:trace>
  <inkml:trace contextRef="#ctx0" brushRef="#br0" timeOffset="627">3376 264 7571,'7'-58'359,"8"8"-214,9 30-33,13-3 34,12-2-135,13 0-11,9 3 11,5 3-11,2 6 23,-2 7-12,-3 3 0,-1 3-11,-1 3 11,-2 5-11,-2 3 45,-5 4-45,-7 0-34,-6-1-78,-8 2 56,-6 1 12,-7-1 10,-2 4-22,1 6 56,-7-1 0,2 4 22,-11-5-22,-1 0 56,-4 0 0,2 18-44,-6-10-1,3 12 11,-5-11-11,1 1 1,-1 4-1,0 4 45,0 5-45,0 6 34,0 3 44,-6 24-77,2-24-1,-4 13 22,3-30-33,0-4 68,0-5-57,-1-2-11,0-5-179,-3 10-101,1-7-157,-4 9-493,1-10-179,-5 0 1109,-2-4 0,6-9 0,2-5 0</inkml:trace>
  <inkml:trace contextRef="#ctx0" brushRef="#br0" timeOffset="960">3133 1342 6921,'76'0'254,"1"0"0,-2 0 0,-3 0-170,-21 0 0,-1 0-285,4 0 1,0 0 245,-1 1 0,-1-2-45,47 0 56,-10-2-45,-15-2 202,-11-1-180,-15 1 52,-11 0-85,-11 1-22,-10 2-180,-5-2 70,-4 3-529,0 0-526,0-1 1187,1-3 0,-3 2 0,-1-3 0</inkml:trace>
  <inkml:trace contextRef="#ctx0" brushRef="#br0" timeOffset="1344">3627 546 8165,'65'-7'807,"6"3"-650,-2 2-79,9 2-44,-1 0 22,-5-1-56,-8 1 22,-13-3 0,-12 3 12,-11-3-23,-11 2-11,-7 0-257,-5 1-483,-3 0 220,-1 0 1,-1 0 0</inkml:trace>
  <inkml:trace contextRef="#ctx0" brushRef="#br0" timeOffset="2197">2377 2214 7111,'0'25'1211,"0"13"-987,0 32 0,0 11-185,-1-23 1,2-1-901,-1 22 0,1-3 906,0 20-23,3-19 546,0-15-501,0-16 219,-2-14-656,1-11-515,-1-12-471,0-5 1584,-1-4 0,0 0 1,-1 0-1</inkml:trace>
  <inkml:trace contextRef="#ctx0" brushRef="#br0" timeOffset="2612">2295 2180 8277,'-3'-18'-471,"0"4"483,3 14 357,0 0-145,92-12-101,-23 4-476,5 0 1,5-1 391,-26 4 1,6 0-46,20 1 0,18 0 1,0 0-1,-16 0-67,-16 0 1,-2 1 1,43-4 0,13 0 0,-52 10 71,-65 4 400,-2 7-7,0 13-69,-1 12-234,-6 8 11,-3 11-34,-4 7-45,-2 5 23,1 6-11,1 1-23,-1 0 11,3-1-22,2-3-100,-1 0-292,-2-17-57,-4 38-157,-4-17 57,9-21 0,0 3 549,-1-8 0,1-4 0,-3 9 0,4-14 0</inkml:trace>
  <inkml:trace contextRef="#ctx0" brushRef="#br0" timeOffset="2911">2179 3610 7762,'74'-14'97,"0"1"0,-1 2 0,-4 1-86,29 1-409,-46 6 1,0 1 402,0 1 1,0-1 16,-2 1 1,0 1-23,41-2 0,-12 2 11,-16-3 292,-15 0-348,-13 0 154,-12-5-299,-9 0-381,-7-6 571,-5-4 0,-2 6 0,0 1 0</inkml:trace>
  <inkml:trace contextRef="#ctx0" brushRef="#br0" timeOffset="3501">2362 3625 7862,'1'-78'242,"0"1"1,0 3 0,-1 6-153,-1-11-90,-3-3 0,-5-2-123,-1 1-135,-4 1-279,1 4-595,1 2 247,2 10 885,3 12 0,4 25 0,2 14 0</inkml:trace>
  <inkml:trace contextRef="#ctx0" brushRef="#br0" timeOffset="3951">3150 2346 7358,'5'-9'829,"-2"2"-627,-3 7 381,0 0-572,0 3 202,-9 14 100,-6 21-77,-15 28-35,-6 24-418,15-38 0,1 0 262,2 1 0,0-1-29,1-3 1,1-1 17,-10 31-34,8-15-45,5-20-661,6-13-728,4-15-493,2-9 1927,9-6 0,-6-1 0,5 0 0</inkml:trace>
  <inkml:trace contextRef="#ctx0" brushRef="#br0" timeOffset="6278">3946 1183 7918,'4'-4'695,"0"1"-34,-4 3-526,-22 23-57,-7 3 23,-30 34 67,-9-5-486,26-7 1,0 4 367,-1-8 1,-1 1 5,-1 13 0,1 2-45,5-11 0,2-2-11,3-2 0,1-2 23,-19 28 21,11-11-32,9-15-1,8-13-11,6-10-146,5-10-44,4-1 701,1-3-835,2 0-282,0 0-279,3-4-504,0 0 1389,3-3 0,0-1 0,0 0 0</inkml:trace>
  <inkml:trace contextRef="#ctx0" brushRef="#br0" timeOffset="6869">4188 1308 9151,'-3'-4'672,"1"2"-1333,2 2 583,1 4 22,14 14 56,13 14 33,23 20 12,15 12-241,-27-28 0,2 1 218,3 2 1,1 0-6,0 0 0,2-1 11,0 1 0,0-1 16,-1-2 1,-1-1 0,-2-3 0,0 0 100,36 25-111,-10-10 112,-11-10-102,-12-10-10,-15-7-34,-12-10 123,-9-3-56,-6-5 605,-3-1-1210,-1-1 0,0 0 1</inkml:trace>
  <inkml:trace contextRef="#ctx0" brushRef="#br0" timeOffset="8631">2712 3751 6249,'4'0'1121,"-2"0"850,-2 0-1948,0-3-23,0 1 45,0-4-12,0 2-22,0 1 1,0 2 10,0 0-22,0-3-45,0 0-11,0-4 0,0-16 56,0 27 11,0-23 45,0 29 168,0-13-235,0-2 0,0 0 11,0-3 0,0 1 0,0 0 0,0 2 0,0 3-482,0 2 482,-2 1 68,-3 0-46,-8 11 79,-9 12-34,-14 25 34,-14 21-502,21-28 1,-3 1 478,-3 6 1,-2 0-18,0 2 1,-2-1-260,-1 1 0,-1-1 259,1-1 1,-2 0-40,3-3 1,-1 0-1,3-4 1,0-2 44,-25 25-157,14-14 101,17-20-11,13-13-67,11-11 529,5-5-2703,2-1 1492,7 0 749,5-9 0,-2 6 0,0-7 0</inkml:trace>
  <inkml:trace contextRef="#ctx0" brushRef="#br0" timeOffset="9089">875 4682 6899,'-16'-10'224,"4"1"-157,12 9-190,0 0 123,-3 20 213,3 20 134,-3 41-174,3-25 1,0 4-657,0 12 1,0 3 605,0 7 0,0 1-62,0 2 1,0 0-34,1-3 1,0-2-18,0-4 1,2-3-1,-1-10 0,2-3-1,1 39 1,2-32 0,-4-29-11,1-19-448,0-14-280,3-10 728,3-27 0,-3 19 0,-1-18 0</inkml:trace>
  <inkml:trace contextRef="#ctx0" brushRef="#br0" timeOffset="9479">965 4761 7392,'4'3'-123,"-2"0"627,78-3 45,-8 0-1218,2-5 0,6-3 742,-11 1 0,-2-3-12,7-5 1,0-1-6,2 1 0,1 0-56,-3-1 0,0 2 17,-5 2 0,-1 2-97,-5 0 0,-2 3 80,-6 1 0,-4 2 419,36 0-441,-19 2-1,-19 2-145,-16 0 888,-13 4-788,-9 4 707,-6 11-314,-2 10 23,-2 15-214,-1 20-67,0 15 45,-5 18-381,1-45 0,0 1 280,-3 1 0,-1 1 17,0-2 0,0 0-23,1-3 1,-1 0 6,-5 44-190,1-9-113,0-5-190,1-7-181,0-7 91,-4-6-247,-4-10 818,-10-8 0,13-20 0,-1-6 0</inkml:trace>
  <inkml:trace contextRef="#ctx0" brushRef="#br0" timeOffset="9727">1149 6106 8725,'-5'0'-392,"1"0"403,4 0 213,78-23-11,-11 11-515,1-4 1,4 1 357,-16 7 0,-2 3-40,1 0 1,-2 1 5,0 1 1,-2 1 22,40 1 73,-9 1-252,-16 0-114,-13 0-65,-17 0-79,-12 0-157,-13 0-213,-5-4 892,-5-6 1,-1 4-1,0-3 1</inkml:trace>
  <inkml:trace contextRef="#ctx0" brushRef="#br0" timeOffset="10005">1510 4905 7379,'64'51'134,"1"0"1,-5-2-1,-7-3-89,0 17 96,-3-6-74,-6-11-43,-9-11-214,-8-12-369,-10-8-718,-6-9 1286,-7-3 0,-1-3 0,-3 0 1</inkml:trace>
  <inkml:trace contextRef="#ctx0" brushRef="#br0" timeOffset="10260">1973 4591 7571,'3'4'168,"-13"74"79,-4-22-68,0 4 0,-2 2-965,-13 25 1100,-6 2-659,0-21 1,-11 18-1,-1 0 1,8-15-4,10-15 1,-1-2 55,-7 14 1,-9 15 0,4-10 0,14-34 291,19-36 0,4-3 0,2 0 0</inkml:trace>
  <inkml:trace contextRef="#ctx0" brushRef="#br0" timeOffset="10426">1420 5413 6988,'0'-11'874,"0"3"-638,0 8-147,0 0-22,69-66-11,-23 31-232,6-10 0,3 0 187,12 4-22,3 2-202,-3 7-324,-1 5-340,-3 7 877,-5 6 0,-26 6 0,-8 4 0</inkml:trace>
  <inkml:trace contextRef="#ctx0" brushRef="#br0" timeOffset="11167">2995 3657 7773,'1'-6'-34,"0"2"740,-1 4-628,2 0-78,-1 0-134,3 0 134,4 0 56,7 7-11,8 12 22,10 16 45,8 16 45,7 15-11,7 11-527,-26-35 0,0 1 431,4 2 1,0 0-34,0 1 0,1-1-153,0-1 0,1-1 169,-1-2 1,0-1-1,26 31-21,-6-10 10,-12-12 23,-7-9-45,-11-9-45,-5-4 319,-3-4-1373,-6 3-314,-3 4 1413,-5 7 0,-2-16 0,0-3 0</inkml:trace>
  <inkml:trace contextRef="#ctx0" brushRef="#br0" timeOffset="11647">3706 5099 7111,'-21'74'131,"1"0"0,1-5 0,5-5-75,8 18-56,4-7 22,8-20-55,8 19 33,13-29 0,10 22 56,11-22 101,7-9-135,9-11 90,6-13-45,5-6 112,3-26 157,2-11-681,0-28 356,-41 24 1,-1-2 44,0-4 0,-2-3-17,-2-2 0,-3-1-5,-2-5 0,-3-1-6,-2-3 0,-4-1-12,-4-1 1,-2-1 11,-4 0 0,-2 0 112,-3 4 0,-2 2 62,-1-40 156,-13 19-246,-8 20-56,-16 18 135,-13 9-180,-10 15 23,-14 4 10,-11 7 52,-10 11-74,44-2 1,-2 3-23,1 5 0,0 3 0,-2 2 0,0 3-6,1 2 1,1 0-1,2 1 0,1 1-27,-35 23-258,21-4-617,19-10-347,22-2 168,11-3 236,13 3 851,16-2 0,-10-13 0,9-6 0</inkml:trace>
  <inkml:trace contextRef="#ctx0" brushRef="#br0" timeOffset="12007">3982 5127 8445,'2'-3'-515,"-1"0"627,-1 3-23,67-3-89,-38 7-11,50 0-34,-55 10 45,-6 3 23,-7 6 10,-6 7 135,-4 10-11,-14 8-56,-8 10-68,-13-4-33,2-5 34,8-13-34,7-13-67,10-10-146,3-6-78,4-4 291,5 0 257,9 1-10,10-1-113,13-2-134,6 1-224,3-2-773,2 0-538,-1 0 1535,-7 0 0,-16 0 0,-11 0 0</inkml:trace>
  <inkml:trace contextRef="#ctx0" brushRef="#br0" timeOffset="12779">1626 5983 7145,'-12'21'997,"-5"9"-593,-10 19-57,-9 12-134,-10 13-583,-9 8 476,23-37 1,-2 1 27,-3 2 0,-1 0-78,-2 1 0,0 1 6,0-2 0,0 0-23,1-2 0,1-1-34,5-5 1,0 0 28,-26 29 148,12-13-182,10-11-146,9-10-559,9-10-326,6-5-247,5-6 1384,5 0 0,1-7 0,2-1 0</inkml:trace>
  <inkml:trace contextRef="#ctx0" brushRef="#br0" timeOffset="13251">175 7639 6126,'-1'70'141,"-1"-1"1,1-3 0,3-4 71,14 28-112,12-12-56,16-12 190,12-17 102,10-16-46,12-18-179,10-8-1478,4-22 1366,-44 1 0,-1-5 78,-1-7 0,-1-6-96,0-6 0,-2-5 107,-2-2 1,-3-3-85,0-4 1,-3-2 33,-3-2 1,-3 0 49,-4-1 1,-4 1-40,-5 1 1,-5 0-40,-2 3 1,-7 2-12,-23-43 53,-17 10-53,-30 15 168,26 39 1,-2 3-169,-4 5 0,-2 5 22,-2 4 1,-2 5-18,-4 0 1,0 5-291,1 10 1,-1 4 256,-1 2 0,1 4-17,3 7 0,2 3-163,3 1 1,2 1 61,5 0 1,2 2-572,-25 28-11,19-3 728,19-3 0,16-26 0,8-6 0</inkml:trace>
  <inkml:trace contextRef="#ctx0" brushRef="#br0" timeOffset="13665">489 7360 6439,'9'0'224,"-2"0"157,-7 0-123,74 18-157,-36-9-90,57 16-11,-61-14-112,-9 3 112,-9 3-101,-9-8 101,-5 41 68,-12-11-68,-8 37 56,-8-14-56,-1-16 0,7-10-23,9-19-134,6-10-179,4-4 325,1-1 11,12 1 190,8 3 34,15 3-22,4 2-112,0 2-90,-6 1-78,-9 0 78,-9 0 44,-9-1 516,-4-12 34,-9 34-369,-14-12-125,-12 24-10,-14 13-90,0-26-146,4 14-269,12-27-772,14-12 1187,9-9 0,8-1 0,0-2 0</inkml:trace>
  <inkml:trace contextRef="#ctx0" brushRef="#br0" timeOffset="14385">2080 5921 8064,'0'12'-112,"0"-2"112,0-10-34,0 0-111,1 7 145,6 4 67,6 14 191,13 14-124,10 13 79,13 15-101,9 9-528,-26-35 0,1 0 449,2 0 1,1-1 22,-1 1 0,0 0-136,-1-2 1,-1-1 146,29 33-45,-5-9 23,-8-8-11,-5-9 10,-9-7-21,-5-8 22,-8-6 879,-5-8-1137,-5-3-257,-5-6-584,-5 0 1054,0 2 0,-2-5 0,0 1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2.308"/>
    </inkml:context>
    <inkml:brush xml:id="br0">
      <inkml:brushProperty name="width" value="0.08571" units="cm"/>
      <inkml:brushProperty name="height" value="0.08571" units="cm"/>
      <inkml:brushProperty name="color" value="#E71224"/>
    </inkml:brush>
  </inkml:definitions>
  <inkml:trace contextRef="#ctx0" brushRef="#br0">387 98 6899,'-4'2'1210,"0"-1"-269,4-1 762,-1 0-1613,-1 0 112,1 0-90,-2 0 11,3 0-56,-4 0-56,0 0-11,-4 0-11,-3 0-11,0-3-23,-4-2 22,-1-1-21,0 0-46,1 2-134,-2 3 146,1 1 10,-3 0 12,1 3 45,0 3-34,3 4 12,1-12 33,1 28 0,2-21-23,-1 30 1,1-14 22,-1 2-11,0 2-12,-2 2 23,1 5-44,2 2 44,-2 5 0,5 1-45,-2 2-11,4 0-12,1-2 68,3 1 0,1 1 0,1 0 0,0 0 0,0-3-23,0 1-21,5 0 32,1-1 12,5-1 0,3-1-33,1-2 10,3 1 1,2-2-23,1-1-33,3-1 55,1-4 23,2-4 0,3-4 90,2-4 11,2-2-12,4-3 2,2-1-35,2 0-11,23-4-12,-12-1 57,15-4-79,-17-1 11,-3-7 23,1-4-22,1-10-23,0-5-12,23-22 12,-18 9 34,10-15-12,-30 16-10,-5 2 44,-10-4-45,-5-2 11,-4-7 1,-5-36-1,-2 18-22,-3-25 0,-2 34-11,-7 0 11,-2 6 0,-9 6 67,0 4 45,-1-6 90,-4 31-68,-9-31-67,6 39-22,-8-22-11,11 11-1,-1 2-22,-1 2 45,1 2-44,1 3 32,-15-5-10,9 4-34,-12-5 34,9 6-57,2 0 23,-1 2 0,2 1-11,2 1-34,1 4 12,1 2-12,-13 1 22,7 3 12,-12 4 11,10 6-22,1 6 11,1 3-292,1 2-178,2 2-1626,-5 18 157,12-8 1950,-2 12 0,17-28 0,2-6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5.436"/>
    </inkml:context>
    <inkml:brush xml:id="br0">
      <inkml:brushProperty name="width" value="0.08571" units="cm"/>
      <inkml:brushProperty name="height" value="0.08571" units="cm"/>
      <inkml:brushProperty name="color" value="#E71224"/>
    </inkml:brush>
  </inkml:definitions>
  <inkml:trace contextRef="#ctx0" brushRef="#br0">86 0 9823,'-3'0'1031,"0"0"-616,3 0-606,-1 0 146,0 7 45,-1 10 23,0 18 22,-3 20 33,-1 16 23,-4 11 22,0 1-101,0-4-10,3-13 21,2-10-33,2-12 0,0-9 0,1-9 11,1-4-11,1-4 34,-1 1-23,1-1 12,-2-3-23,1-2 0,1-4 0,-1 0 11,-1-3 0,2 1 11,-2-5 12,1 1-897,0-3 1,1 0-1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020"/>
    </inkml:context>
    <inkml:brush xml:id="br0">
      <inkml:brushProperty name="width" value="0.08571" units="cm"/>
      <inkml:brushProperty name="height" value="0.08571" units="cm"/>
      <inkml:brushProperty name="color" value="#E71224"/>
    </inkml:brush>
  </inkml:definitions>
  <inkml:trace contextRef="#ctx0" brushRef="#br0">77 17 7179,'-2'-4'2028,"1"1"-672,1 3-1020,-2-4 22,2 3-22,-1-3-481,1 4 145,0 11 33,0 14-21,0 25-12,0 26 0,-1 18-287,-1-38 1,0 1 308,-1 2 1,1 1-18,-2 0 1,0-1-6,0-4 0,0-1 0,-4 41-87,1-16 87,1-17 22,2-27-44,1 13 0,0-32-337,1 18 165,-1-20-737,1-4-142,1-4-25,0-3 1098,-1-3 0,1 0 0,-1-2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558"/>
    </inkml:context>
    <inkml:brush xml:id="br0">
      <inkml:brushProperty name="width" value="0.08571" units="cm"/>
      <inkml:brushProperty name="height" value="0.08571" units="cm"/>
      <inkml:brushProperty name="color" value="#E71224"/>
    </inkml:brush>
  </inkml:definitions>
  <inkml:trace contextRef="#ctx0" brushRef="#br0">0 130 7616,'0'-13'-370,"0"4"538,0 9 124,0 0 21,62-28-10,-24 15-113,54-19-89,-33 23 56,9 3-11,9 0-146,8 1-491,2 0 491,-2 3-11,-8 1-34,-7 1 45,-9 0-22,-8 4 22,-9 1 0,-7 5 11,-7-1 0,-3 1 513,-5-1-535,-2-1-45,0 2-45,-4-1 45,1-11 56,-1 28 22,1-18 12,0 32-34,0-11 22,-1 6 12,-2 3-11,-2 3 44,0-1-45,-2 2-10,-1 0 55,-4 2 45,-1 1-34,-4 3 1,0 4-1,-13 31-22,1-20-11,-10 22-12,4-33 1,2-7-34,1-6 0,2-7-280,-2-4-1098,-11 12-90,1-6 1468,-10 15 0,19-28 0,2-2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1.770"/>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3.048"/>
    </inkml:context>
    <inkml:brush xml:id="br0">
      <inkml:brushProperty name="width" value="0.08571" units="cm"/>
      <inkml:brushProperty name="height" value="0.08571" units="cm"/>
      <inkml:brushProperty name="color" value="#E71224"/>
    </inkml:brush>
  </inkml:definitions>
  <inkml:trace contextRef="#ctx0" brushRef="#br0">100 0 6148,'9'7'773,"-1"-1"-762,-8-6-11,0 0 11,-11 7-11,5 0-11,-7 7 0,7-3-11,2 0-1,2-3 12,0 0 0,2-2 11,-3 2-23,1-2-100,0 3 78,-1-1 12,0 0 22,0-17-23,0 25 34,2-26 0,-2 29 56,2-16-56,-3 3 0,1 2 0,-4 3 0,1 0 56,-2 2-90,-1 1 34,4-6 34,0 1 0,5-7 1355,-1-1-1109,5-1 101,5 0-33,10 0-57,9 0-112,9 0 56,9-4-22,8-3-202,7-4 112,5-3-100,1 1 44,3-1 35,-1 2-80,1 1-11,-1 0-11,-5 3 0,-1 2 11,-9 1-22,11 3-11,-25 1 22,5 1 0,-25 0-68,-4 0 57,-1 0 22,-1 0-11,2 0 12,3 0-1,1 3 34,12 2-45,-9 1 0,4 1 0,-13-19 0,-2 10 22,-5 5-22,-3 1-11,-1 15 11,-2-17 11,-1-1-11,3 1 45,-2-2 0,2 0-12,-1 0-33,0 0 12,0 0-3296,-1 0 3284,-12-2 0,8 2 0,-10-1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B752F-4964-3B46-9106-AD8BE32BBF5A}" type="datetimeFigureOut">
              <a:rPr lang="en-US" smtClean="0"/>
              <a:t>10/22/19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318E8-4051-1A43-94A1-0D3F83A8F9BE}" type="slidenum">
              <a:rPr lang="en-US" smtClean="0"/>
              <a:t>‹#›</a:t>
            </a:fld>
            <a:endParaRPr lang="en-US"/>
          </a:p>
        </p:txBody>
      </p:sp>
    </p:spTree>
    <p:extLst>
      <p:ext uri="{BB962C8B-B14F-4D97-AF65-F5344CB8AC3E}">
        <p14:creationId xmlns:p14="http://schemas.microsoft.com/office/powerpoint/2010/main" val="3452726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a:t>
            </a:fld>
            <a:endParaRPr lang="en-US"/>
          </a:p>
        </p:txBody>
      </p:sp>
    </p:spTree>
    <p:extLst>
      <p:ext uri="{BB962C8B-B14F-4D97-AF65-F5344CB8AC3E}">
        <p14:creationId xmlns:p14="http://schemas.microsoft.com/office/powerpoint/2010/main" val="101900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a:t>
            </a:fld>
            <a:endParaRPr lang="en-US"/>
          </a:p>
        </p:txBody>
      </p:sp>
    </p:spTree>
    <p:extLst>
      <p:ext uri="{BB962C8B-B14F-4D97-AF65-F5344CB8AC3E}">
        <p14:creationId xmlns:p14="http://schemas.microsoft.com/office/powerpoint/2010/main" val="382010352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118</a:t>
            </a:fld>
            <a:endParaRPr lang="en-US"/>
          </a:p>
        </p:txBody>
      </p:sp>
    </p:spTree>
    <p:extLst>
      <p:ext uri="{BB962C8B-B14F-4D97-AF65-F5344CB8AC3E}">
        <p14:creationId xmlns:p14="http://schemas.microsoft.com/office/powerpoint/2010/main" val="261354550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119</a:t>
            </a:fld>
            <a:endParaRPr lang="en-US"/>
          </a:p>
        </p:txBody>
      </p:sp>
    </p:spTree>
    <p:extLst>
      <p:ext uri="{BB962C8B-B14F-4D97-AF65-F5344CB8AC3E}">
        <p14:creationId xmlns:p14="http://schemas.microsoft.com/office/powerpoint/2010/main" val="11705097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120</a:t>
            </a:fld>
            <a:endParaRPr lang="en-US"/>
          </a:p>
        </p:txBody>
      </p:sp>
    </p:spTree>
    <p:extLst>
      <p:ext uri="{BB962C8B-B14F-4D97-AF65-F5344CB8AC3E}">
        <p14:creationId xmlns:p14="http://schemas.microsoft.com/office/powerpoint/2010/main" val="267255152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121</a:t>
            </a:fld>
            <a:endParaRPr lang="en-US"/>
          </a:p>
        </p:txBody>
      </p:sp>
    </p:spTree>
    <p:extLst>
      <p:ext uri="{BB962C8B-B14F-4D97-AF65-F5344CB8AC3E}">
        <p14:creationId xmlns:p14="http://schemas.microsoft.com/office/powerpoint/2010/main" val="397947646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122</a:t>
            </a:fld>
            <a:endParaRPr lang="en-US"/>
          </a:p>
        </p:txBody>
      </p:sp>
    </p:spTree>
    <p:extLst>
      <p:ext uri="{BB962C8B-B14F-4D97-AF65-F5344CB8AC3E}">
        <p14:creationId xmlns:p14="http://schemas.microsoft.com/office/powerpoint/2010/main" val="310127271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DAB8B09-277E-1543-9D03-148A11AB0D13}"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123</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4649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4649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97271801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CDD328A-DAAD-4042-9752-F9D0C6FDA09B}"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124</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745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8745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63437944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F7D9789-F29E-8A40-BECA-DA419520BD12}"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125</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059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5059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82023674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034D0EA-737E-CA42-9254-DDB12818B46F}"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126</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950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8950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419578689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9999FB3-E802-5042-8217-58742451C5EE}"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127</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155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9155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189751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a:t>
            </a:fld>
            <a:endParaRPr lang="en-US"/>
          </a:p>
        </p:txBody>
      </p:sp>
    </p:spTree>
    <p:extLst>
      <p:ext uri="{BB962C8B-B14F-4D97-AF65-F5344CB8AC3E}">
        <p14:creationId xmlns:p14="http://schemas.microsoft.com/office/powerpoint/2010/main" val="288767502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9999FB3-E802-5042-8217-58742451C5EE}"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128</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155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9155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407573976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22F2A71-6347-F548-95E9-B2A8E26044AC}"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129</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7107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7107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95460103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1DB00C0-F497-1048-AA53-D206E7B44D02}"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130</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7517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7517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38160562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A370A07-6DF4-4241-A4B2-838274B528F9}"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131</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937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86937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25899017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77AB8EB-4B82-1040-82FA-37811F54258E}"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132</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460802" name="Rectangle 2"/>
          <p:cNvSpPr>
            <a:spLocks noGrp="1" noRot="1" noChangeAspect="1" noChangeArrowheads="1" noTextEdit="1"/>
          </p:cNvSpPr>
          <p:nvPr>
            <p:ph type="sldImg"/>
          </p:nvPr>
        </p:nvSpPr>
        <p:spPr>
          <a:ln/>
        </p:spPr>
      </p:sp>
      <p:sp>
        <p:nvSpPr>
          <p:cNvPr id="460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0619899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328F564-C367-E54D-9723-1C7E8A23FACB}"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133</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6902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6902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967642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a:t>
            </a:fld>
            <a:endParaRPr lang="en-US"/>
          </a:p>
        </p:txBody>
      </p:sp>
    </p:spTree>
    <p:extLst>
      <p:ext uri="{BB962C8B-B14F-4D97-AF65-F5344CB8AC3E}">
        <p14:creationId xmlns:p14="http://schemas.microsoft.com/office/powerpoint/2010/main" val="1954309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13</a:t>
            </a:fld>
            <a:endParaRPr lang="en-US"/>
          </a:p>
        </p:txBody>
      </p:sp>
    </p:spTree>
    <p:extLst>
      <p:ext uri="{BB962C8B-B14F-4D97-AF65-F5344CB8AC3E}">
        <p14:creationId xmlns:p14="http://schemas.microsoft.com/office/powerpoint/2010/main" val="2963601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14</a:t>
            </a:fld>
            <a:endParaRPr lang="en-US"/>
          </a:p>
        </p:txBody>
      </p:sp>
    </p:spTree>
    <p:extLst>
      <p:ext uri="{BB962C8B-B14F-4D97-AF65-F5344CB8AC3E}">
        <p14:creationId xmlns:p14="http://schemas.microsoft.com/office/powerpoint/2010/main" val="2904572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15</a:t>
            </a:fld>
            <a:endParaRPr lang="en-US"/>
          </a:p>
        </p:txBody>
      </p:sp>
    </p:spTree>
    <p:extLst>
      <p:ext uri="{BB962C8B-B14F-4D97-AF65-F5344CB8AC3E}">
        <p14:creationId xmlns:p14="http://schemas.microsoft.com/office/powerpoint/2010/main" val="3449783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16</a:t>
            </a:fld>
            <a:endParaRPr lang="en-US"/>
          </a:p>
        </p:txBody>
      </p:sp>
    </p:spTree>
    <p:extLst>
      <p:ext uri="{BB962C8B-B14F-4D97-AF65-F5344CB8AC3E}">
        <p14:creationId xmlns:p14="http://schemas.microsoft.com/office/powerpoint/2010/main" val="3502186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17</a:t>
            </a:fld>
            <a:endParaRPr lang="en-US"/>
          </a:p>
        </p:txBody>
      </p:sp>
    </p:spTree>
    <p:extLst>
      <p:ext uri="{BB962C8B-B14F-4D97-AF65-F5344CB8AC3E}">
        <p14:creationId xmlns:p14="http://schemas.microsoft.com/office/powerpoint/2010/main" val="1272669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18</a:t>
            </a:fld>
            <a:endParaRPr lang="en-US"/>
          </a:p>
        </p:txBody>
      </p:sp>
    </p:spTree>
    <p:extLst>
      <p:ext uri="{BB962C8B-B14F-4D97-AF65-F5344CB8AC3E}">
        <p14:creationId xmlns:p14="http://schemas.microsoft.com/office/powerpoint/2010/main" val="1073433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19</a:t>
            </a:fld>
            <a:endParaRPr lang="en-US"/>
          </a:p>
        </p:txBody>
      </p:sp>
    </p:spTree>
    <p:extLst>
      <p:ext uri="{BB962C8B-B14F-4D97-AF65-F5344CB8AC3E}">
        <p14:creationId xmlns:p14="http://schemas.microsoft.com/office/powerpoint/2010/main" val="1578086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a:t>
            </a:fld>
            <a:endParaRPr lang="en-US"/>
          </a:p>
        </p:txBody>
      </p:sp>
    </p:spTree>
    <p:extLst>
      <p:ext uri="{BB962C8B-B14F-4D97-AF65-F5344CB8AC3E}">
        <p14:creationId xmlns:p14="http://schemas.microsoft.com/office/powerpoint/2010/main" val="3969845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20</a:t>
            </a:fld>
            <a:endParaRPr lang="en-US"/>
          </a:p>
        </p:txBody>
      </p:sp>
    </p:spTree>
    <p:extLst>
      <p:ext uri="{BB962C8B-B14F-4D97-AF65-F5344CB8AC3E}">
        <p14:creationId xmlns:p14="http://schemas.microsoft.com/office/powerpoint/2010/main" val="2401402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21</a:t>
            </a:fld>
            <a:endParaRPr lang="en-US"/>
          </a:p>
        </p:txBody>
      </p:sp>
    </p:spTree>
    <p:extLst>
      <p:ext uri="{BB962C8B-B14F-4D97-AF65-F5344CB8AC3E}">
        <p14:creationId xmlns:p14="http://schemas.microsoft.com/office/powerpoint/2010/main" val="885812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22</a:t>
            </a:fld>
            <a:endParaRPr lang="en-US"/>
          </a:p>
        </p:txBody>
      </p:sp>
    </p:spTree>
    <p:extLst>
      <p:ext uri="{BB962C8B-B14F-4D97-AF65-F5344CB8AC3E}">
        <p14:creationId xmlns:p14="http://schemas.microsoft.com/office/powerpoint/2010/main" val="2501839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23</a:t>
            </a:fld>
            <a:endParaRPr lang="en-US"/>
          </a:p>
        </p:txBody>
      </p:sp>
    </p:spTree>
    <p:extLst>
      <p:ext uri="{BB962C8B-B14F-4D97-AF65-F5344CB8AC3E}">
        <p14:creationId xmlns:p14="http://schemas.microsoft.com/office/powerpoint/2010/main" val="1893096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24</a:t>
            </a:fld>
            <a:endParaRPr lang="en-US"/>
          </a:p>
        </p:txBody>
      </p:sp>
    </p:spTree>
    <p:extLst>
      <p:ext uri="{BB962C8B-B14F-4D97-AF65-F5344CB8AC3E}">
        <p14:creationId xmlns:p14="http://schemas.microsoft.com/office/powerpoint/2010/main" val="501063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25</a:t>
            </a:fld>
            <a:endParaRPr lang="en-US"/>
          </a:p>
        </p:txBody>
      </p:sp>
    </p:spTree>
    <p:extLst>
      <p:ext uri="{BB962C8B-B14F-4D97-AF65-F5344CB8AC3E}">
        <p14:creationId xmlns:p14="http://schemas.microsoft.com/office/powerpoint/2010/main" val="7835500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26</a:t>
            </a:fld>
            <a:endParaRPr lang="en-US"/>
          </a:p>
        </p:txBody>
      </p:sp>
    </p:spTree>
    <p:extLst>
      <p:ext uri="{BB962C8B-B14F-4D97-AF65-F5344CB8AC3E}">
        <p14:creationId xmlns:p14="http://schemas.microsoft.com/office/powerpoint/2010/main" val="3542014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在任何地方加括号，中缀总是不变的</a:t>
            </a:r>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27</a:t>
            </a:fld>
            <a:endParaRPr lang="en-US"/>
          </a:p>
        </p:txBody>
      </p:sp>
    </p:spTree>
    <p:extLst>
      <p:ext uri="{BB962C8B-B14F-4D97-AF65-F5344CB8AC3E}">
        <p14:creationId xmlns:p14="http://schemas.microsoft.com/office/powerpoint/2010/main" val="22690610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28</a:t>
            </a:fld>
            <a:endParaRPr lang="en-US"/>
          </a:p>
        </p:txBody>
      </p:sp>
    </p:spTree>
    <p:extLst>
      <p:ext uri="{BB962C8B-B14F-4D97-AF65-F5344CB8AC3E}">
        <p14:creationId xmlns:p14="http://schemas.microsoft.com/office/powerpoint/2010/main" val="3297364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29</a:t>
            </a:fld>
            <a:endParaRPr lang="en-US"/>
          </a:p>
        </p:txBody>
      </p:sp>
    </p:spTree>
    <p:extLst>
      <p:ext uri="{BB962C8B-B14F-4D97-AF65-F5344CB8AC3E}">
        <p14:creationId xmlns:p14="http://schemas.microsoft.com/office/powerpoint/2010/main" val="290542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a:t>
            </a:fld>
            <a:endParaRPr lang="en-US"/>
          </a:p>
        </p:txBody>
      </p:sp>
    </p:spTree>
    <p:extLst>
      <p:ext uri="{BB962C8B-B14F-4D97-AF65-F5344CB8AC3E}">
        <p14:creationId xmlns:p14="http://schemas.microsoft.com/office/powerpoint/2010/main" val="4496217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30</a:t>
            </a:fld>
            <a:endParaRPr lang="en-US"/>
          </a:p>
        </p:txBody>
      </p:sp>
    </p:spTree>
    <p:extLst>
      <p:ext uri="{BB962C8B-B14F-4D97-AF65-F5344CB8AC3E}">
        <p14:creationId xmlns:p14="http://schemas.microsoft.com/office/powerpoint/2010/main" val="42396740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31</a:t>
            </a:fld>
            <a:endParaRPr lang="en-US"/>
          </a:p>
        </p:txBody>
      </p:sp>
    </p:spTree>
    <p:extLst>
      <p:ext uri="{BB962C8B-B14F-4D97-AF65-F5344CB8AC3E}">
        <p14:creationId xmlns:p14="http://schemas.microsoft.com/office/powerpoint/2010/main" val="963804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32</a:t>
            </a:fld>
            <a:endParaRPr lang="en-US"/>
          </a:p>
        </p:txBody>
      </p:sp>
    </p:spTree>
    <p:extLst>
      <p:ext uri="{BB962C8B-B14F-4D97-AF65-F5344CB8AC3E}">
        <p14:creationId xmlns:p14="http://schemas.microsoft.com/office/powerpoint/2010/main" val="3021989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33</a:t>
            </a:fld>
            <a:endParaRPr lang="en-US"/>
          </a:p>
        </p:txBody>
      </p:sp>
    </p:spTree>
    <p:extLst>
      <p:ext uri="{BB962C8B-B14F-4D97-AF65-F5344CB8AC3E}">
        <p14:creationId xmlns:p14="http://schemas.microsoft.com/office/powerpoint/2010/main" val="1442962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34</a:t>
            </a:fld>
            <a:endParaRPr lang="en-US"/>
          </a:p>
        </p:txBody>
      </p:sp>
    </p:spTree>
    <p:extLst>
      <p:ext uri="{BB962C8B-B14F-4D97-AF65-F5344CB8AC3E}">
        <p14:creationId xmlns:p14="http://schemas.microsoft.com/office/powerpoint/2010/main" val="14065706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35</a:t>
            </a:fld>
            <a:endParaRPr lang="en-US"/>
          </a:p>
        </p:txBody>
      </p:sp>
    </p:spTree>
    <p:extLst>
      <p:ext uri="{BB962C8B-B14F-4D97-AF65-F5344CB8AC3E}">
        <p14:creationId xmlns:p14="http://schemas.microsoft.com/office/powerpoint/2010/main" val="24873466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36</a:t>
            </a:fld>
            <a:endParaRPr lang="en-US"/>
          </a:p>
        </p:txBody>
      </p:sp>
    </p:spTree>
    <p:extLst>
      <p:ext uri="{BB962C8B-B14F-4D97-AF65-F5344CB8AC3E}">
        <p14:creationId xmlns:p14="http://schemas.microsoft.com/office/powerpoint/2010/main" val="5859792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37</a:t>
            </a:fld>
            <a:endParaRPr lang="en-US"/>
          </a:p>
        </p:txBody>
      </p:sp>
    </p:spTree>
    <p:extLst>
      <p:ext uri="{BB962C8B-B14F-4D97-AF65-F5344CB8AC3E}">
        <p14:creationId xmlns:p14="http://schemas.microsoft.com/office/powerpoint/2010/main" val="35483538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38</a:t>
            </a:fld>
            <a:endParaRPr lang="en-US"/>
          </a:p>
        </p:txBody>
      </p:sp>
    </p:spTree>
    <p:extLst>
      <p:ext uri="{BB962C8B-B14F-4D97-AF65-F5344CB8AC3E}">
        <p14:creationId xmlns:p14="http://schemas.microsoft.com/office/powerpoint/2010/main" val="23608491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39</a:t>
            </a:fld>
            <a:endParaRPr lang="en-US"/>
          </a:p>
        </p:txBody>
      </p:sp>
    </p:spTree>
    <p:extLst>
      <p:ext uri="{BB962C8B-B14F-4D97-AF65-F5344CB8AC3E}">
        <p14:creationId xmlns:p14="http://schemas.microsoft.com/office/powerpoint/2010/main" val="3024393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a:t>
            </a:fld>
            <a:endParaRPr lang="en-US"/>
          </a:p>
        </p:txBody>
      </p:sp>
    </p:spTree>
    <p:extLst>
      <p:ext uri="{BB962C8B-B14F-4D97-AF65-F5344CB8AC3E}">
        <p14:creationId xmlns:p14="http://schemas.microsoft.com/office/powerpoint/2010/main" val="20761841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40</a:t>
            </a:fld>
            <a:endParaRPr lang="en-US"/>
          </a:p>
        </p:txBody>
      </p:sp>
    </p:spTree>
    <p:extLst>
      <p:ext uri="{BB962C8B-B14F-4D97-AF65-F5344CB8AC3E}">
        <p14:creationId xmlns:p14="http://schemas.microsoft.com/office/powerpoint/2010/main" val="11207989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41</a:t>
            </a:fld>
            <a:endParaRPr lang="en-US"/>
          </a:p>
        </p:txBody>
      </p:sp>
    </p:spTree>
    <p:extLst>
      <p:ext uri="{BB962C8B-B14F-4D97-AF65-F5344CB8AC3E}">
        <p14:creationId xmlns:p14="http://schemas.microsoft.com/office/powerpoint/2010/main" val="16313834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42</a:t>
            </a:fld>
            <a:endParaRPr lang="en-US"/>
          </a:p>
        </p:txBody>
      </p:sp>
    </p:spTree>
    <p:extLst>
      <p:ext uri="{BB962C8B-B14F-4D97-AF65-F5344CB8AC3E}">
        <p14:creationId xmlns:p14="http://schemas.microsoft.com/office/powerpoint/2010/main" val="40638457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43</a:t>
            </a:fld>
            <a:endParaRPr lang="en-US"/>
          </a:p>
        </p:txBody>
      </p:sp>
    </p:spTree>
    <p:extLst>
      <p:ext uri="{BB962C8B-B14F-4D97-AF65-F5344CB8AC3E}">
        <p14:creationId xmlns:p14="http://schemas.microsoft.com/office/powerpoint/2010/main" val="33012649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44</a:t>
            </a:fld>
            <a:endParaRPr lang="en-US"/>
          </a:p>
        </p:txBody>
      </p:sp>
    </p:spTree>
    <p:extLst>
      <p:ext uri="{BB962C8B-B14F-4D97-AF65-F5344CB8AC3E}">
        <p14:creationId xmlns:p14="http://schemas.microsoft.com/office/powerpoint/2010/main" val="19536501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45</a:t>
            </a:fld>
            <a:endParaRPr lang="en-US"/>
          </a:p>
        </p:txBody>
      </p:sp>
    </p:spTree>
    <p:extLst>
      <p:ext uri="{BB962C8B-B14F-4D97-AF65-F5344CB8AC3E}">
        <p14:creationId xmlns:p14="http://schemas.microsoft.com/office/powerpoint/2010/main" val="3247554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46</a:t>
            </a:fld>
            <a:endParaRPr lang="en-US"/>
          </a:p>
        </p:txBody>
      </p:sp>
    </p:spTree>
    <p:extLst>
      <p:ext uri="{BB962C8B-B14F-4D97-AF65-F5344CB8AC3E}">
        <p14:creationId xmlns:p14="http://schemas.microsoft.com/office/powerpoint/2010/main" val="27018900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47</a:t>
            </a:fld>
            <a:endParaRPr lang="en-US"/>
          </a:p>
        </p:txBody>
      </p:sp>
    </p:spTree>
    <p:extLst>
      <p:ext uri="{BB962C8B-B14F-4D97-AF65-F5344CB8AC3E}">
        <p14:creationId xmlns:p14="http://schemas.microsoft.com/office/powerpoint/2010/main" val="4629076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48</a:t>
            </a:fld>
            <a:endParaRPr lang="en-US"/>
          </a:p>
        </p:txBody>
      </p:sp>
    </p:spTree>
    <p:extLst>
      <p:ext uri="{BB962C8B-B14F-4D97-AF65-F5344CB8AC3E}">
        <p14:creationId xmlns:p14="http://schemas.microsoft.com/office/powerpoint/2010/main" val="39736742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49</a:t>
            </a:fld>
            <a:endParaRPr lang="en-US"/>
          </a:p>
        </p:txBody>
      </p:sp>
    </p:spTree>
    <p:extLst>
      <p:ext uri="{BB962C8B-B14F-4D97-AF65-F5344CB8AC3E}">
        <p14:creationId xmlns:p14="http://schemas.microsoft.com/office/powerpoint/2010/main" val="1907187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a:t>
            </a:fld>
            <a:endParaRPr lang="en-US"/>
          </a:p>
        </p:txBody>
      </p:sp>
    </p:spTree>
    <p:extLst>
      <p:ext uri="{BB962C8B-B14F-4D97-AF65-F5344CB8AC3E}">
        <p14:creationId xmlns:p14="http://schemas.microsoft.com/office/powerpoint/2010/main" val="1852370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50</a:t>
            </a:fld>
            <a:endParaRPr lang="en-US"/>
          </a:p>
        </p:txBody>
      </p:sp>
    </p:spTree>
    <p:extLst>
      <p:ext uri="{BB962C8B-B14F-4D97-AF65-F5344CB8AC3E}">
        <p14:creationId xmlns:p14="http://schemas.microsoft.com/office/powerpoint/2010/main" val="42457221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51</a:t>
            </a:fld>
            <a:endParaRPr lang="en-US"/>
          </a:p>
        </p:txBody>
      </p:sp>
    </p:spTree>
    <p:extLst>
      <p:ext uri="{BB962C8B-B14F-4D97-AF65-F5344CB8AC3E}">
        <p14:creationId xmlns:p14="http://schemas.microsoft.com/office/powerpoint/2010/main" val="23311461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52</a:t>
            </a:fld>
            <a:endParaRPr lang="en-US"/>
          </a:p>
        </p:txBody>
      </p:sp>
    </p:spTree>
    <p:extLst>
      <p:ext uri="{BB962C8B-B14F-4D97-AF65-F5344CB8AC3E}">
        <p14:creationId xmlns:p14="http://schemas.microsoft.com/office/powerpoint/2010/main" val="16291509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53</a:t>
            </a:fld>
            <a:endParaRPr lang="en-US"/>
          </a:p>
        </p:txBody>
      </p:sp>
    </p:spTree>
    <p:extLst>
      <p:ext uri="{BB962C8B-B14F-4D97-AF65-F5344CB8AC3E}">
        <p14:creationId xmlns:p14="http://schemas.microsoft.com/office/powerpoint/2010/main" val="11089570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54</a:t>
            </a:fld>
            <a:endParaRPr lang="en-US"/>
          </a:p>
        </p:txBody>
      </p:sp>
    </p:spTree>
    <p:extLst>
      <p:ext uri="{BB962C8B-B14F-4D97-AF65-F5344CB8AC3E}">
        <p14:creationId xmlns:p14="http://schemas.microsoft.com/office/powerpoint/2010/main" val="38353626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55</a:t>
            </a:fld>
            <a:endParaRPr lang="en-US"/>
          </a:p>
        </p:txBody>
      </p:sp>
    </p:spTree>
    <p:extLst>
      <p:ext uri="{BB962C8B-B14F-4D97-AF65-F5344CB8AC3E}">
        <p14:creationId xmlns:p14="http://schemas.microsoft.com/office/powerpoint/2010/main" val="24508390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56</a:t>
            </a:fld>
            <a:endParaRPr lang="en-US"/>
          </a:p>
        </p:txBody>
      </p:sp>
    </p:spTree>
    <p:extLst>
      <p:ext uri="{BB962C8B-B14F-4D97-AF65-F5344CB8AC3E}">
        <p14:creationId xmlns:p14="http://schemas.microsoft.com/office/powerpoint/2010/main" val="801428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57</a:t>
            </a:fld>
            <a:endParaRPr lang="en-US"/>
          </a:p>
        </p:txBody>
      </p:sp>
    </p:spTree>
    <p:extLst>
      <p:ext uri="{BB962C8B-B14F-4D97-AF65-F5344CB8AC3E}">
        <p14:creationId xmlns:p14="http://schemas.microsoft.com/office/powerpoint/2010/main" val="21769894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58</a:t>
            </a:fld>
            <a:endParaRPr lang="en-US"/>
          </a:p>
        </p:txBody>
      </p:sp>
    </p:spTree>
    <p:extLst>
      <p:ext uri="{BB962C8B-B14F-4D97-AF65-F5344CB8AC3E}">
        <p14:creationId xmlns:p14="http://schemas.microsoft.com/office/powerpoint/2010/main" val="37619587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59</a:t>
            </a:fld>
            <a:endParaRPr lang="en-US"/>
          </a:p>
        </p:txBody>
      </p:sp>
    </p:spTree>
    <p:extLst>
      <p:ext uri="{BB962C8B-B14F-4D97-AF65-F5344CB8AC3E}">
        <p14:creationId xmlns:p14="http://schemas.microsoft.com/office/powerpoint/2010/main" val="3158970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a:t>
            </a:fld>
            <a:endParaRPr lang="en-US"/>
          </a:p>
        </p:txBody>
      </p:sp>
    </p:spTree>
    <p:extLst>
      <p:ext uri="{BB962C8B-B14F-4D97-AF65-F5344CB8AC3E}">
        <p14:creationId xmlns:p14="http://schemas.microsoft.com/office/powerpoint/2010/main" val="17713904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60</a:t>
            </a:fld>
            <a:endParaRPr lang="en-US"/>
          </a:p>
        </p:txBody>
      </p:sp>
    </p:spTree>
    <p:extLst>
      <p:ext uri="{BB962C8B-B14F-4D97-AF65-F5344CB8AC3E}">
        <p14:creationId xmlns:p14="http://schemas.microsoft.com/office/powerpoint/2010/main" val="37155691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61</a:t>
            </a:fld>
            <a:endParaRPr lang="en-US"/>
          </a:p>
        </p:txBody>
      </p:sp>
    </p:spTree>
    <p:extLst>
      <p:ext uri="{BB962C8B-B14F-4D97-AF65-F5344CB8AC3E}">
        <p14:creationId xmlns:p14="http://schemas.microsoft.com/office/powerpoint/2010/main" val="22319619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62</a:t>
            </a:fld>
            <a:endParaRPr lang="en-US"/>
          </a:p>
        </p:txBody>
      </p:sp>
    </p:spTree>
    <p:extLst>
      <p:ext uri="{BB962C8B-B14F-4D97-AF65-F5344CB8AC3E}">
        <p14:creationId xmlns:p14="http://schemas.microsoft.com/office/powerpoint/2010/main" val="20502586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63</a:t>
            </a:fld>
            <a:endParaRPr lang="en-US"/>
          </a:p>
        </p:txBody>
      </p:sp>
    </p:spTree>
    <p:extLst>
      <p:ext uri="{BB962C8B-B14F-4D97-AF65-F5344CB8AC3E}">
        <p14:creationId xmlns:p14="http://schemas.microsoft.com/office/powerpoint/2010/main" val="17115456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64</a:t>
            </a:fld>
            <a:endParaRPr lang="en-US"/>
          </a:p>
        </p:txBody>
      </p:sp>
    </p:spTree>
    <p:extLst>
      <p:ext uri="{BB962C8B-B14F-4D97-AF65-F5344CB8AC3E}">
        <p14:creationId xmlns:p14="http://schemas.microsoft.com/office/powerpoint/2010/main" val="31880589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65</a:t>
            </a:fld>
            <a:endParaRPr lang="en-US"/>
          </a:p>
        </p:txBody>
      </p:sp>
    </p:spTree>
    <p:extLst>
      <p:ext uri="{BB962C8B-B14F-4D97-AF65-F5344CB8AC3E}">
        <p14:creationId xmlns:p14="http://schemas.microsoft.com/office/powerpoint/2010/main" val="2843633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66</a:t>
            </a:fld>
            <a:endParaRPr lang="en-US"/>
          </a:p>
        </p:txBody>
      </p:sp>
    </p:spTree>
    <p:extLst>
      <p:ext uri="{BB962C8B-B14F-4D97-AF65-F5344CB8AC3E}">
        <p14:creationId xmlns:p14="http://schemas.microsoft.com/office/powerpoint/2010/main" val="21571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67</a:t>
            </a:fld>
            <a:endParaRPr lang="en-US"/>
          </a:p>
        </p:txBody>
      </p:sp>
    </p:spTree>
    <p:extLst>
      <p:ext uri="{BB962C8B-B14F-4D97-AF65-F5344CB8AC3E}">
        <p14:creationId xmlns:p14="http://schemas.microsoft.com/office/powerpoint/2010/main" val="178316164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68</a:t>
            </a:fld>
            <a:endParaRPr lang="en-US"/>
          </a:p>
        </p:txBody>
      </p:sp>
    </p:spTree>
    <p:extLst>
      <p:ext uri="{BB962C8B-B14F-4D97-AF65-F5344CB8AC3E}">
        <p14:creationId xmlns:p14="http://schemas.microsoft.com/office/powerpoint/2010/main" val="7392552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69</a:t>
            </a:fld>
            <a:endParaRPr lang="en-US"/>
          </a:p>
        </p:txBody>
      </p:sp>
    </p:spTree>
    <p:extLst>
      <p:ext uri="{BB962C8B-B14F-4D97-AF65-F5344CB8AC3E}">
        <p14:creationId xmlns:p14="http://schemas.microsoft.com/office/powerpoint/2010/main" val="389260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7</a:t>
            </a:fld>
            <a:endParaRPr lang="en-US"/>
          </a:p>
        </p:txBody>
      </p:sp>
    </p:spTree>
    <p:extLst>
      <p:ext uri="{BB962C8B-B14F-4D97-AF65-F5344CB8AC3E}">
        <p14:creationId xmlns:p14="http://schemas.microsoft.com/office/powerpoint/2010/main" val="21985891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70</a:t>
            </a:fld>
            <a:endParaRPr lang="en-US"/>
          </a:p>
        </p:txBody>
      </p:sp>
    </p:spTree>
    <p:extLst>
      <p:ext uri="{BB962C8B-B14F-4D97-AF65-F5344CB8AC3E}">
        <p14:creationId xmlns:p14="http://schemas.microsoft.com/office/powerpoint/2010/main" val="382912705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0139566-429A-C041-AEDB-52CF650BD1AC}"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73</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878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5878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14690668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6DECE40-7A2A-D448-B58A-DF2BC71EB4F6}"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74</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541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8541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56776364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328F564-C367-E54D-9723-1C7E8A23FACB}"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75</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6902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6902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92661135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A370A07-6DF4-4241-A4B2-838274B528F9}"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76</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937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86937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6106675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33C81B5-72EB-244E-A437-BC4A5535A04E}"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77</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733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86733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1585829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94</a:t>
            </a:fld>
            <a:endParaRPr lang="en-US"/>
          </a:p>
        </p:txBody>
      </p:sp>
    </p:spTree>
    <p:extLst>
      <p:ext uri="{BB962C8B-B14F-4D97-AF65-F5344CB8AC3E}">
        <p14:creationId xmlns:p14="http://schemas.microsoft.com/office/powerpoint/2010/main" val="271172397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95</a:t>
            </a:fld>
            <a:endParaRPr lang="en-US"/>
          </a:p>
        </p:txBody>
      </p:sp>
    </p:spTree>
    <p:extLst>
      <p:ext uri="{BB962C8B-B14F-4D97-AF65-F5344CB8AC3E}">
        <p14:creationId xmlns:p14="http://schemas.microsoft.com/office/powerpoint/2010/main" val="387343849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96</a:t>
            </a:fld>
            <a:endParaRPr lang="en-US"/>
          </a:p>
        </p:txBody>
      </p:sp>
    </p:spTree>
    <p:extLst>
      <p:ext uri="{BB962C8B-B14F-4D97-AF65-F5344CB8AC3E}">
        <p14:creationId xmlns:p14="http://schemas.microsoft.com/office/powerpoint/2010/main" val="239738226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97</a:t>
            </a:fld>
            <a:endParaRPr lang="en-US"/>
          </a:p>
        </p:txBody>
      </p:sp>
    </p:spTree>
    <p:extLst>
      <p:ext uri="{BB962C8B-B14F-4D97-AF65-F5344CB8AC3E}">
        <p14:creationId xmlns:p14="http://schemas.microsoft.com/office/powerpoint/2010/main" val="1938075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8</a:t>
            </a:fld>
            <a:endParaRPr lang="en-US"/>
          </a:p>
        </p:txBody>
      </p:sp>
    </p:spTree>
    <p:extLst>
      <p:ext uri="{BB962C8B-B14F-4D97-AF65-F5344CB8AC3E}">
        <p14:creationId xmlns:p14="http://schemas.microsoft.com/office/powerpoint/2010/main" val="297195650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98</a:t>
            </a:fld>
            <a:endParaRPr lang="en-US"/>
          </a:p>
        </p:txBody>
      </p:sp>
    </p:spTree>
    <p:extLst>
      <p:ext uri="{BB962C8B-B14F-4D97-AF65-F5344CB8AC3E}">
        <p14:creationId xmlns:p14="http://schemas.microsoft.com/office/powerpoint/2010/main" val="84664709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99</a:t>
            </a:fld>
            <a:endParaRPr lang="en-US"/>
          </a:p>
        </p:txBody>
      </p:sp>
    </p:spTree>
    <p:extLst>
      <p:ext uri="{BB962C8B-B14F-4D97-AF65-F5344CB8AC3E}">
        <p14:creationId xmlns:p14="http://schemas.microsoft.com/office/powerpoint/2010/main" val="421555210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100</a:t>
            </a:fld>
            <a:endParaRPr lang="en-US"/>
          </a:p>
        </p:txBody>
      </p:sp>
    </p:spTree>
    <p:extLst>
      <p:ext uri="{BB962C8B-B14F-4D97-AF65-F5344CB8AC3E}">
        <p14:creationId xmlns:p14="http://schemas.microsoft.com/office/powerpoint/2010/main" val="99569664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101</a:t>
            </a:fld>
            <a:endParaRPr lang="en-US"/>
          </a:p>
        </p:txBody>
      </p:sp>
    </p:spTree>
    <p:extLst>
      <p:ext uri="{BB962C8B-B14F-4D97-AF65-F5344CB8AC3E}">
        <p14:creationId xmlns:p14="http://schemas.microsoft.com/office/powerpoint/2010/main" val="296208421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102</a:t>
            </a:fld>
            <a:endParaRPr lang="en-US"/>
          </a:p>
        </p:txBody>
      </p:sp>
    </p:spTree>
    <p:extLst>
      <p:ext uri="{BB962C8B-B14F-4D97-AF65-F5344CB8AC3E}">
        <p14:creationId xmlns:p14="http://schemas.microsoft.com/office/powerpoint/2010/main" val="424703065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103</a:t>
            </a:fld>
            <a:endParaRPr lang="en-US"/>
          </a:p>
        </p:txBody>
      </p:sp>
    </p:spTree>
    <p:extLst>
      <p:ext uri="{BB962C8B-B14F-4D97-AF65-F5344CB8AC3E}">
        <p14:creationId xmlns:p14="http://schemas.microsoft.com/office/powerpoint/2010/main" val="304117629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104</a:t>
            </a:fld>
            <a:endParaRPr lang="en-US"/>
          </a:p>
        </p:txBody>
      </p:sp>
    </p:spTree>
    <p:extLst>
      <p:ext uri="{BB962C8B-B14F-4D97-AF65-F5344CB8AC3E}">
        <p14:creationId xmlns:p14="http://schemas.microsoft.com/office/powerpoint/2010/main" val="261094553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105</a:t>
            </a:fld>
            <a:endParaRPr lang="en-US"/>
          </a:p>
        </p:txBody>
      </p:sp>
    </p:spTree>
    <p:extLst>
      <p:ext uri="{BB962C8B-B14F-4D97-AF65-F5344CB8AC3E}">
        <p14:creationId xmlns:p14="http://schemas.microsoft.com/office/powerpoint/2010/main" val="231103469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106</a:t>
            </a:fld>
            <a:endParaRPr lang="en-US"/>
          </a:p>
        </p:txBody>
      </p:sp>
    </p:spTree>
    <p:extLst>
      <p:ext uri="{BB962C8B-B14F-4D97-AF65-F5344CB8AC3E}">
        <p14:creationId xmlns:p14="http://schemas.microsoft.com/office/powerpoint/2010/main" val="249130139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107</a:t>
            </a:fld>
            <a:endParaRPr lang="en-US"/>
          </a:p>
        </p:txBody>
      </p:sp>
    </p:spTree>
    <p:extLst>
      <p:ext uri="{BB962C8B-B14F-4D97-AF65-F5344CB8AC3E}">
        <p14:creationId xmlns:p14="http://schemas.microsoft.com/office/powerpoint/2010/main" val="4279154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a:t>
            </a:fld>
            <a:endParaRPr lang="en-US"/>
          </a:p>
        </p:txBody>
      </p:sp>
    </p:spTree>
    <p:extLst>
      <p:ext uri="{BB962C8B-B14F-4D97-AF65-F5344CB8AC3E}">
        <p14:creationId xmlns:p14="http://schemas.microsoft.com/office/powerpoint/2010/main" val="418838557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108</a:t>
            </a:fld>
            <a:endParaRPr lang="en-US"/>
          </a:p>
        </p:txBody>
      </p:sp>
    </p:spTree>
    <p:extLst>
      <p:ext uri="{BB962C8B-B14F-4D97-AF65-F5344CB8AC3E}">
        <p14:creationId xmlns:p14="http://schemas.microsoft.com/office/powerpoint/2010/main" val="316658908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109</a:t>
            </a:fld>
            <a:endParaRPr lang="en-US"/>
          </a:p>
        </p:txBody>
      </p:sp>
    </p:spTree>
    <p:extLst>
      <p:ext uri="{BB962C8B-B14F-4D97-AF65-F5344CB8AC3E}">
        <p14:creationId xmlns:p14="http://schemas.microsoft.com/office/powerpoint/2010/main" val="141841402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110</a:t>
            </a:fld>
            <a:endParaRPr lang="en-US"/>
          </a:p>
        </p:txBody>
      </p:sp>
    </p:spTree>
    <p:extLst>
      <p:ext uri="{BB962C8B-B14F-4D97-AF65-F5344CB8AC3E}">
        <p14:creationId xmlns:p14="http://schemas.microsoft.com/office/powerpoint/2010/main" val="22854131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111</a:t>
            </a:fld>
            <a:endParaRPr lang="en-US"/>
          </a:p>
        </p:txBody>
      </p:sp>
    </p:spTree>
    <p:extLst>
      <p:ext uri="{BB962C8B-B14F-4D97-AF65-F5344CB8AC3E}">
        <p14:creationId xmlns:p14="http://schemas.microsoft.com/office/powerpoint/2010/main" val="310614418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112</a:t>
            </a:fld>
            <a:endParaRPr lang="en-US"/>
          </a:p>
        </p:txBody>
      </p:sp>
    </p:spTree>
    <p:extLst>
      <p:ext uri="{BB962C8B-B14F-4D97-AF65-F5344CB8AC3E}">
        <p14:creationId xmlns:p14="http://schemas.microsoft.com/office/powerpoint/2010/main" val="206088087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113</a:t>
            </a:fld>
            <a:endParaRPr lang="en-US"/>
          </a:p>
        </p:txBody>
      </p:sp>
    </p:spTree>
    <p:extLst>
      <p:ext uri="{BB962C8B-B14F-4D97-AF65-F5344CB8AC3E}">
        <p14:creationId xmlns:p14="http://schemas.microsoft.com/office/powerpoint/2010/main" val="165675038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114</a:t>
            </a:fld>
            <a:endParaRPr lang="en-US"/>
          </a:p>
        </p:txBody>
      </p:sp>
    </p:spTree>
    <p:extLst>
      <p:ext uri="{BB962C8B-B14F-4D97-AF65-F5344CB8AC3E}">
        <p14:creationId xmlns:p14="http://schemas.microsoft.com/office/powerpoint/2010/main" val="32947925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115</a:t>
            </a:fld>
            <a:endParaRPr lang="en-US"/>
          </a:p>
        </p:txBody>
      </p:sp>
    </p:spTree>
    <p:extLst>
      <p:ext uri="{BB962C8B-B14F-4D97-AF65-F5344CB8AC3E}">
        <p14:creationId xmlns:p14="http://schemas.microsoft.com/office/powerpoint/2010/main" val="337888436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116</a:t>
            </a:fld>
            <a:endParaRPr lang="en-US"/>
          </a:p>
        </p:txBody>
      </p:sp>
    </p:spTree>
    <p:extLst>
      <p:ext uri="{BB962C8B-B14F-4D97-AF65-F5344CB8AC3E}">
        <p14:creationId xmlns:p14="http://schemas.microsoft.com/office/powerpoint/2010/main" val="180253818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117</a:t>
            </a:fld>
            <a:endParaRPr lang="en-US"/>
          </a:p>
        </p:txBody>
      </p:sp>
    </p:spTree>
    <p:extLst>
      <p:ext uri="{BB962C8B-B14F-4D97-AF65-F5344CB8AC3E}">
        <p14:creationId xmlns:p14="http://schemas.microsoft.com/office/powerpoint/2010/main" val="1643974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t>10/22/19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1781985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t>10/22/19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1770771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t>10/22/19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3890267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B620330D-3E26-FE42-A47B-40FD912CBE1E}" type="slidenum">
              <a:rPr lang="en-US"/>
              <a:pPr/>
              <a:t>‹#›</a:t>
            </a:fld>
            <a:endParaRPr lang="en-US"/>
          </a:p>
        </p:txBody>
      </p:sp>
    </p:spTree>
    <p:extLst>
      <p:ext uri="{BB962C8B-B14F-4D97-AF65-F5344CB8AC3E}">
        <p14:creationId xmlns:p14="http://schemas.microsoft.com/office/powerpoint/2010/main" val="1836592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EA818685-751A-614C-A643-0DB302760737}" type="slidenum">
              <a:rPr lang="en-US"/>
              <a:pPr/>
              <a:t>‹#›</a:t>
            </a:fld>
            <a:endParaRPr lang="en-US"/>
          </a:p>
        </p:txBody>
      </p:sp>
    </p:spTree>
    <p:extLst>
      <p:ext uri="{BB962C8B-B14F-4D97-AF65-F5344CB8AC3E}">
        <p14:creationId xmlns:p14="http://schemas.microsoft.com/office/powerpoint/2010/main" val="4225796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4675843B-3178-5343-9972-1D655ACE3AA6}" type="slidenum">
              <a:rPr lang="en-US"/>
              <a:pPr/>
              <a:t>‹#›</a:t>
            </a:fld>
            <a:endParaRPr lang="en-US"/>
          </a:p>
        </p:txBody>
      </p:sp>
    </p:spTree>
    <p:extLst>
      <p:ext uri="{BB962C8B-B14F-4D97-AF65-F5344CB8AC3E}">
        <p14:creationId xmlns:p14="http://schemas.microsoft.com/office/powerpoint/2010/main" val="10360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3AD9A386-2D58-2247-A209-7F6740358F10}" type="slidenum">
              <a:rPr lang="en-US"/>
              <a:pPr/>
              <a:t>‹#›</a:t>
            </a:fld>
            <a:endParaRPr lang="en-US"/>
          </a:p>
        </p:txBody>
      </p:sp>
    </p:spTree>
    <p:extLst>
      <p:ext uri="{BB962C8B-B14F-4D97-AF65-F5344CB8AC3E}">
        <p14:creationId xmlns:p14="http://schemas.microsoft.com/office/powerpoint/2010/main" val="879626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smtClean="0"/>
            </a:lvl1pPr>
          </a:lstStyle>
          <a:p>
            <a:fld id="{89765C11-191F-A84B-BAA2-5F4FCD842266}" type="slidenum">
              <a:rPr lang="en-US"/>
              <a:pPr/>
              <a:t>‹#›</a:t>
            </a:fld>
            <a:endParaRPr lang="en-US"/>
          </a:p>
        </p:txBody>
      </p:sp>
    </p:spTree>
    <p:extLst>
      <p:ext uri="{BB962C8B-B14F-4D97-AF65-F5344CB8AC3E}">
        <p14:creationId xmlns:p14="http://schemas.microsoft.com/office/powerpoint/2010/main" val="1386221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smtClean="0"/>
            </a:lvl1pPr>
          </a:lstStyle>
          <a:p>
            <a:fld id="{B2512AE0-D490-C849-A77C-306EF2E9B8F7}" type="slidenum">
              <a:rPr lang="en-US"/>
              <a:pPr/>
              <a:t>‹#›</a:t>
            </a:fld>
            <a:endParaRPr lang="en-US"/>
          </a:p>
        </p:txBody>
      </p:sp>
    </p:spTree>
    <p:extLst>
      <p:ext uri="{BB962C8B-B14F-4D97-AF65-F5344CB8AC3E}">
        <p14:creationId xmlns:p14="http://schemas.microsoft.com/office/powerpoint/2010/main" val="4227488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smtClean="0"/>
            </a:lvl1pPr>
          </a:lstStyle>
          <a:p>
            <a:fld id="{FE125D40-A0CB-A940-898A-35B559C96BB2}" type="slidenum">
              <a:rPr lang="en-US"/>
              <a:pPr/>
              <a:t>‹#›</a:t>
            </a:fld>
            <a:endParaRPr lang="en-US"/>
          </a:p>
        </p:txBody>
      </p:sp>
    </p:spTree>
    <p:extLst>
      <p:ext uri="{BB962C8B-B14F-4D97-AF65-F5344CB8AC3E}">
        <p14:creationId xmlns:p14="http://schemas.microsoft.com/office/powerpoint/2010/main" val="29612627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B82C90B6-6EE2-B74F-BE7F-52D0FA7E0C8D}" type="slidenum">
              <a:rPr lang="en-US"/>
              <a:pPr/>
              <a:t>‹#›</a:t>
            </a:fld>
            <a:endParaRPr lang="en-US"/>
          </a:p>
        </p:txBody>
      </p:sp>
    </p:spTree>
    <p:extLst>
      <p:ext uri="{BB962C8B-B14F-4D97-AF65-F5344CB8AC3E}">
        <p14:creationId xmlns:p14="http://schemas.microsoft.com/office/powerpoint/2010/main" val="411535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t>10/22/19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22478147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B4A1BB4D-04C4-1A4D-889D-1F6053382593}" type="slidenum">
              <a:rPr lang="en-US"/>
              <a:pPr/>
              <a:t>‹#›</a:t>
            </a:fld>
            <a:endParaRPr lang="en-US"/>
          </a:p>
        </p:txBody>
      </p:sp>
    </p:spTree>
    <p:extLst>
      <p:ext uri="{BB962C8B-B14F-4D97-AF65-F5344CB8AC3E}">
        <p14:creationId xmlns:p14="http://schemas.microsoft.com/office/powerpoint/2010/main" val="7946714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E5FAA6ED-8007-374B-B658-074F509A29CD}" type="slidenum">
              <a:rPr lang="en-US"/>
              <a:pPr/>
              <a:t>‹#›</a:t>
            </a:fld>
            <a:endParaRPr lang="en-US"/>
          </a:p>
        </p:txBody>
      </p:sp>
    </p:spTree>
    <p:extLst>
      <p:ext uri="{BB962C8B-B14F-4D97-AF65-F5344CB8AC3E}">
        <p14:creationId xmlns:p14="http://schemas.microsoft.com/office/powerpoint/2010/main" val="1827560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FEAD8861-82BB-E14B-9E15-1509667678DF}" type="slidenum">
              <a:rPr lang="en-US"/>
              <a:pPr/>
              <a:t>‹#›</a:t>
            </a:fld>
            <a:endParaRPr lang="en-US"/>
          </a:p>
        </p:txBody>
      </p:sp>
    </p:spTree>
    <p:extLst>
      <p:ext uri="{BB962C8B-B14F-4D97-AF65-F5344CB8AC3E}">
        <p14:creationId xmlns:p14="http://schemas.microsoft.com/office/powerpoint/2010/main" val="384815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5AF8C-3DF9-F645-AEFA-FEF7FE424A28}" type="datetimeFigureOut">
              <a:rPr lang="en-US" smtClean="0"/>
              <a:t>10/22/19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3811315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45AF8C-3DF9-F645-AEFA-FEF7FE424A28}" type="datetimeFigureOut">
              <a:rPr lang="en-US" smtClean="0"/>
              <a:t>10/22/19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106931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45AF8C-3DF9-F645-AEFA-FEF7FE424A28}" type="datetimeFigureOut">
              <a:rPr lang="en-US" smtClean="0"/>
              <a:t>10/22/19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2171675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45AF8C-3DF9-F645-AEFA-FEF7FE424A28}" type="datetimeFigureOut">
              <a:rPr lang="en-US" smtClean="0"/>
              <a:t>10/22/19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430876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5AF8C-3DF9-F645-AEFA-FEF7FE424A28}" type="datetimeFigureOut">
              <a:rPr lang="en-US" smtClean="0"/>
              <a:t>10/22/19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222107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45AF8C-3DF9-F645-AEFA-FEF7FE424A28}" type="datetimeFigureOut">
              <a:rPr lang="en-US" smtClean="0"/>
              <a:t>10/22/19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230085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45AF8C-3DF9-F645-AEFA-FEF7FE424A28}" type="datetimeFigureOut">
              <a:rPr lang="en-US" smtClean="0"/>
              <a:t>10/22/19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1660853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5AF8C-3DF9-F645-AEFA-FEF7FE424A28}" type="datetimeFigureOut">
              <a:rPr lang="en-US" smtClean="0"/>
              <a:t>10/22/19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9CCF5-32B8-5F40-8778-26EFB6B34669}" type="slidenum">
              <a:rPr lang="en-US" smtClean="0"/>
              <a:t>‹#›</a:t>
            </a:fld>
            <a:endParaRPr lang="en-US"/>
          </a:p>
        </p:txBody>
      </p:sp>
    </p:spTree>
    <p:extLst>
      <p:ext uri="{BB962C8B-B14F-4D97-AF65-F5344CB8AC3E}">
        <p14:creationId xmlns:p14="http://schemas.microsoft.com/office/powerpoint/2010/main" val="2090832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b="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b="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b="0"/>
            </a:lvl1pPr>
          </a:lstStyle>
          <a:p>
            <a:fld id="{D3F8020C-4511-D84B-9FB2-F4C8795252A3}" type="slidenum">
              <a:rPr lang="en-US"/>
              <a:pPr/>
              <a:t>‹#›</a:t>
            </a:fld>
            <a:endParaRPr lang="en-US"/>
          </a:p>
        </p:txBody>
      </p:sp>
    </p:spTree>
    <p:extLst>
      <p:ext uri="{BB962C8B-B14F-4D97-AF65-F5344CB8AC3E}">
        <p14:creationId xmlns:p14="http://schemas.microsoft.com/office/powerpoint/2010/main" val="497201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eaLnBrk="0" fontAlgn="base" hangingPunct="0">
        <a:spcBef>
          <a:spcPct val="0"/>
        </a:spcBef>
        <a:spcAft>
          <a:spcPct val="0"/>
        </a:spcAft>
        <a:defRPr sz="4400">
          <a:solidFill>
            <a:schemeClr val="tx2"/>
          </a:solidFill>
          <a:latin typeface="Times New Roman" charset="0"/>
        </a:defRPr>
      </a:lvl6pPr>
      <a:lvl7pPr marL="914400" algn="ctr" rtl="0" eaLnBrk="0" fontAlgn="base" hangingPunct="0">
        <a:spcBef>
          <a:spcPct val="0"/>
        </a:spcBef>
        <a:spcAft>
          <a:spcPct val="0"/>
        </a:spcAft>
        <a:defRPr sz="4400">
          <a:solidFill>
            <a:schemeClr val="tx2"/>
          </a:solidFill>
          <a:latin typeface="Times New Roman" charset="0"/>
        </a:defRPr>
      </a:lvl7pPr>
      <a:lvl8pPr marL="1371600" algn="ctr" rtl="0" eaLnBrk="0" fontAlgn="base" hangingPunct="0">
        <a:spcBef>
          <a:spcPct val="0"/>
        </a:spcBef>
        <a:spcAft>
          <a:spcPct val="0"/>
        </a:spcAft>
        <a:defRPr sz="4400">
          <a:solidFill>
            <a:schemeClr val="tx2"/>
          </a:solidFill>
          <a:latin typeface="Times New Roman" charset="0"/>
        </a:defRPr>
      </a:lvl8pPr>
      <a:lvl9pPr marL="1828800" algn="ctr"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customXml" Target="../ink/ink2.xm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customXml" Target="../ink/ink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customXml" Target="../ink/ink10.xml"/><Relationship Id="rId18" Type="http://schemas.openxmlformats.org/officeDocument/2006/relationships/image" Target="../media/image9.png"/><Relationship Id="rId3" Type="http://schemas.openxmlformats.org/officeDocument/2006/relationships/customXml" Target="../ink/ink5.xml"/><Relationship Id="rId21" Type="http://schemas.openxmlformats.org/officeDocument/2006/relationships/customXml" Target="../ink/ink14.xml"/><Relationship Id="rId7" Type="http://schemas.openxmlformats.org/officeDocument/2006/relationships/customXml" Target="../ink/ink7.xml"/><Relationship Id="rId12" Type="http://schemas.openxmlformats.org/officeDocument/2006/relationships/image" Target="../media/image6.png"/><Relationship Id="rId17" Type="http://schemas.openxmlformats.org/officeDocument/2006/relationships/customXml" Target="../ink/ink12.xml"/><Relationship Id="rId2" Type="http://schemas.openxmlformats.org/officeDocument/2006/relationships/notesSlide" Target="../notesSlides/notesSlide11.xml"/><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9.xml"/><Relationship Id="rId5" Type="http://schemas.openxmlformats.org/officeDocument/2006/relationships/customXml" Target="../ink/ink6.xml"/><Relationship Id="rId15" Type="http://schemas.openxmlformats.org/officeDocument/2006/relationships/customXml" Target="../ink/ink11.xml"/><Relationship Id="rId10" Type="http://schemas.openxmlformats.org/officeDocument/2006/relationships/image" Target="../media/image3.png"/><Relationship Id="rId19" Type="http://schemas.openxmlformats.org/officeDocument/2006/relationships/customXml" Target="../ink/ink13.xml"/><Relationship Id="rId4" Type="http://schemas.openxmlformats.org/officeDocument/2006/relationships/image" Target="../media/image1.png"/><Relationship Id="rId9" Type="http://schemas.openxmlformats.org/officeDocument/2006/relationships/customXml" Target="../ink/ink8.xml"/><Relationship Id="rId14" Type="http://schemas.openxmlformats.org/officeDocument/2006/relationships/image" Target="../media/image7.png"/><Relationship Id="rId22" Type="http://schemas.openxmlformats.org/officeDocument/2006/relationships/image" Target="../media/image11.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customXml" Target="../ink/ink20.xml"/><Relationship Id="rId18" Type="http://schemas.openxmlformats.org/officeDocument/2006/relationships/image" Target="../media/image9.png"/><Relationship Id="rId26" Type="http://schemas.openxmlformats.org/officeDocument/2006/relationships/image" Target="../media/image13.png"/><Relationship Id="rId3" Type="http://schemas.openxmlformats.org/officeDocument/2006/relationships/customXml" Target="../ink/ink15.xml"/><Relationship Id="rId21" Type="http://schemas.openxmlformats.org/officeDocument/2006/relationships/customXml" Target="../ink/ink24.xml"/><Relationship Id="rId7" Type="http://schemas.openxmlformats.org/officeDocument/2006/relationships/customXml" Target="../ink/ink17.xml"/><Relationship Id="rId12" Type="http://schemas.openxmlformats.org/officeDocument/2006/relationships/image" Target="../media/image6.png"/><Relationship Id="rId17" Type="http://schemas.openxmlformats.org/officeDocument/2006/relationships/customXml" Target="../ink/ink22.xml"/><Relationship Id="rId25" Type="http://schemas.openxmlformats.org/officeDocument/2006/relationships/customXml" Target="../ink/ink26.xml"/><Relationship Id="rId2" Type="http://schemas.openxmlformats.org/officeDocument/2006/relationships/notesSlide" Target="../notesSlides/notesSlide12.xml"/><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19.xml"/><Relationship Id="rId24" Type="http://schemas.openxmlformats.org/officeDocument/2006/relationships/image" Target="../media/image12.png"/><Relationship Id="rId5" Type="http://schemas.openxmlformats.org/officeDocument/2006/relationships/customXml" Target="../ink/ink16.xml"/><Relationship Id="rId15" Type="http://schemas.openxmlformats.org/officeDocument/2006/relationships/customXml" Target="../ink/ink21.xml"/><Relationship Id="rId23" Type="http://schemas.openxmlformats.org/officeDocument/2006/relationships/customXml" Target="../ink/ink25.xml"/><Relationship Id="rId10" Type="http://schemas.openxmlformats.org/officeDocument/2006/relationships/image" Target="../media/image3.png"/><Relationship Id="rId19" Type="http://schemas.openxmlformats.org/officeDocument/2006/relationships/customXml" Target="../ink/ink23.xml"/><Relationship Id="rId4" Type="http://schemas.openxmlformats.org/officeDocument/2006/relationships/image" Target="../media/image1.png"/><Relationship Id="rId9" Type="http://schemas.openxmlformats.org/officeDocument/2006/relationships/customXml" Target="../ink/ink18.xml"/><Relationship Id="rId14" Type="http://schemas.openxmlformats.org/officeDocument/2006/relationships/image" Target="../media/image7.png"/><Relationship Id="rId22" Type="http://schemas.openxmlformats.org/officeDocument/2006/relationships/image" Target="../media/image11.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customXml" Target="../ink/ink32.xml"/><Relationship Id="rId18" Type="http://schemas.openxmlformats.org/officeDocument/2006/relationships/image" Target="../media/image9.png"/><Relationship Id="rId26" Type="http://schemas.openxmlformats.org/officeDocument/2006/relationships/image" Target="../media/image13.png"/><Relationship Id="rId3" Type="http://schemas.openxmlformats.org/officeDocument/2006/relationships/customXml" Target="../ink/ink27.xml"/><Relationship Id="rId21" Type="http://schemas.openxmlformats.org/officeDocument/2006/relationships/customXml" Target="../ink/ink36.xml"/><Relationship Id="rId7" Type="http://schemas.openxmlformats.org/officeDocument/2006/relationships/customXml" Target="../ink/ink29.xml"/><Relationship Id="rId12" Type="http://schemas.openxmlformats.org/officeDocument/2006/relationships/image" Target="../media/image6.png"/><Relationship Id="rId17" Type="http://schemas.openxmlformats.org/officeDocument/2006/relationships/customXml" Target="../ink/ink34.xml"/><Relationship Id="rId25" Type="http://schemas.openxmlformats.org/officeDocument/2006/relationships/customXml" Target="../ink/ink38.xml"/><Relationship Id="rId2" Type="http://schemas.openxmlformats.org/officeDocument/2006/relationships/notesSlide" Target="../notesSlides/notesSlide13.xml"/><Relationship Id="rId16" Type="http://schemas.openxmlformats.org/officeDocument/2006/relationships/image" Target="../media/image8.png"/><Relationship Id="rId20" Type="http://schemas.openxmlformats.org/officeDocument/2006/relationships/image" Target="../media/image10.png"/><Relationship Id="rId29" Type="http://schemas.openxmlformats.org/officeDocument/2006/relationships/customXml" Target="../ink/ink40.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31.xml"/><Relationship Id="rId24" Type="http://schemas.openxmlformats.org/officeDocument/2006/relationships/image" Target="../media/image12.png"/><Relationship Id="rId32" Type="http://schemas.openxmlformats.org/officeDocument/2006/relationships/image" Target="../media/image16.png"/><Relationship Id="rId5" Type="http://schemas.openxmlformats.org/officeDocument/2006/relationships/customXml" Target="../ink/ink28.xml"/><Relationship Id="rId15" Type="http://schemas.openxmlformats.org/officeDocument/2006/relationships/customXml" Target="../ink/ink33.xml"/><Relationship Id="rId23" Type="http://schemas.openxmlformats.org/officeDocument/2006/relationships/customXml" Target="../ink/ink37.xml"/><Relationship Id="rId28" Type="http://schemas.openxmlformats.org/officeDocument/2006/relationships/image" Target="../media/image14.png"/><Relationship Id="rId10" Type="http://schemas.openxmlformats.org/officeDocument/2006/relationships/image" Target="../media/image3.png"/><Relationship Id="rId19" Type="http://schemas.openxmlformats.org/officeDocument/2006/relationships/customXml" Target="../ink/ink35.xml"/><Relationship Id="rId31" Type="http://schemas.openxmlformats.org/officeDocument/2006/relationships/customXml" Target="../ink/ink41.xml"/><Relationship Id="rId4" Type="http://schemas.openxmlformats.org/officeDocument/2006/relationships/image" Target="../media/image1.png"/><Relationship Id="rId9" Type="http://schemas.openxmlformats.org/officeDocument/2006/relationships/customXml" Target="../ink/ink30.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customXml" Target="../ink/ink39.xml"/><Relationship Id="rId30" Type="http://schemas.openxmlformats.org/officeDocument/2006/relationships/image" Target="../media/image15.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14.xml"/><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15.xml"/><Relationship Id="rId1" Type="http://schemas.openxmlformats.org/officeDocument/2006/relationships/slideLayout" Target="../slideLayouts/slideLayout13.xml"/><Relationship Id="rId4" Type="http://schemas.openxmlformats.org/officeDocument/2006/relationships/image" Target="../media/image75.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customXml" Target="../ink/ink42.xml"/><Relationship Id="rId7" Type="http://schemas.openxmlformats.org/officeDocument/2006/relationships/customXml" Target="../ink/ink4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4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customXml" Target="../ink/ink45.xml"/><Relationship Id="rId7" Type="http://schemas.openxmlformats.org/officeDocument/2006/relationships/customXml" Target="../ink/ink47.xml"/><Relationship Id="rId12"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customXml" Target="../ink/ink49.xml"/><Relationship Id="rId5" Type="http://schemas.openxmlformats.org/officeDocument/2006/relationships/customXml" Target="../ink/ink46.xml"/><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customXml" Target="../ink/ink48.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55.xml"/><Relationship Id="rId3" Type="http://schemas.openxmlformats.org/officeDocument/2006/relationships/customXml" Target="../ink/ink50.xml"/><Relationship Id="rId7" Type="http://schemas.openxmlformats.org/officeDocument/2006/relationships/customXml" Target="../ink/ink52.xml"/><Relationship Id="rId12" Type="http://schemas.openxmlformats.org/officeDocument/2006/relationships/image" Target="../media/image22.png"/><Relationship Id="rId2" Type="http://schemas.openxmlformats.org/officeDocument/2006/relationships/notesSlide" Target="../notesSlides/notesSlide16.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customXml" Target="../ink/ink54.xml"/><Relationship Id="rId5" Type="http://schemas.openxmlformats.org/officeDocument/2006/relationships/customXml" Target="../ink/ink51.xml"/><Relationship Id="rId15" Type="http://schemas.openxmlformats.org/officeDocument/2006/relationships/customXml" Target="../ink/ink56.xml"/><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customXml" Target="../ink/ink53.xml"/><Relationship Id="rId14" Type="http://schemas.openxmlformats.org/officeDocument/2006/relationships/image" Target="../media/image24.png"/></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62.xml"/><Relationship Id="rId18" Type="http://schemas.openxmlformats.org/officeDocument/2006/relationships/image" Target="../media/image26.png"/><Relationship Id="rId3" Type="http://schemas.openxmlformats.org/officeDocument/2006/relationships/customXml" Target="../ink/ink57.xml"/><Relationship Id="rId7" Type="http://schemas.openxmlformats.org/officeDocument/2006/relationships/customXml" Target="../ink/ink59.xml"/><Relationship Id="rId12" Type="http://schemas.openxmlformats.org/officeDocument/2006/relationships/image" Target="../media/image22.png"/><Relationship Id="rId17" Type="http://schemas.openxmlformats.org/officeDocument/2006/relationships/customXml" Target="../ink/ink64.xml"/><Relationship Id="rId2" Type="http://schemas.openxmlformats.org/officeDocument/2006/relationships/notesSlide" Target="../notesSlides/notesSlide17.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customXml" Target="../ink/ink61.xml"/><Relationship Id="rId5" Type="http://schemas.openxmlformats.org/officeDocument/2006/relationships/customXml" Target="../ink/ink58.xml"/><Relationship Id="rId15" Type="http://schemas.openxmlformats.org/officeDocument/2006/relationships/customXml" Target="../ink/ink63.xml"/><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customXml" Target="../ink/ink60.xml"/><Relationship Id="rId14" Type="http://schemas.openxmlformats.org/officeDocument/2006/relationships/image" Target="../media/image24.png"/></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70.xml"/><Relationship Id="rId18" Type="http://schemas.openxmlformats.org/officeDocument/2006/relationships/image" Target="../media/image26.png"/><Relationship Id="rId3" Type="http://schemas.openxmlformats.org/officeDocument/2006/relationships/customXml" Target="../ink/ink65.xml"/><Relationship Id="rId7" Type="http://schemas.openxmlformats.org/officeDocument/2006/relationships/customXml" Target="../ink/ink67.xml"/><Relationship Id="rId12" Type="http://schemas.openxmlformats.org/officeDocument/2006/relationships/image" Target="../media/image22.png"/><Relationship Id="rId17" Type="http://schemas.openxmlformats.org/officeDocument/2006/relationships/customXml" Target="../ink/ink72.xml"/><Relationship Id="rId2" Type="http://schemas.openxmlformats.org/officeDocument/2006/relationships/notesSlide" Target="../notesSlides/notesSlide18.xml"/><Relationship Id="rId16" Type="http://schemas.openxmlformats.org/officeDocument/2006/relationships/image" Target="../media/image25.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customXml" Target="../ink/ink69.xml"/><Relationship Id="rId5" Type="http://schemas.openxmlformats.org/officeDocument/2006/relationships/customXml" Target="../ink/ink66.xml"/><Relationship Id="rId15" Type="http://schemas.openxmlformats.org/officeDocument/2006/relationships/customXml" Target="../ink/ink71.xml"/><Relationship Id="rId10" Type="http://schemas.openxmlformats.org/officeDocument/2006/relationships/image" Target="../media/image21.png"/><Relationship Id="rId19" Type="http://schemas.openxmlformats.org/officeDocument/2006/relationships/customXml" Target="../ink/ink73.xml"/><Relationship Id="rId4" Type="http://schemas.openxmlformats.org/officeDocument/2006/relationships/image" Target="../media/image18.png"/><Relationship Id="rId9" Type="http://schemas.openxmlformats.org/officeDocument/2006/relationships/customXml" Target="../ink/ink68.xml"/><Relationship Id="rId1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customXml" Target="../ink/ink74.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3" Type="http://schemas.openxmlformats.org/officeDocument/2006/relationships/customXml" Target="../ink/ink80.xml"/><Relationship Id="rId18" Type="http://schemas.openxmlformats.org/officeDocument/2006/relationships/image" Target="../media/image36.png"/><Relationship Id="rId26" Type="http://schemas.openxmlformats.org/officeDocument/2006/relationships/image" Target="../media/image40.png"/><Relationship Id="rId21" Type="http://schemas.openxmlformats.org/officeDocument/2006/relationships/customXml" Target="../ink/ink84.xml"/><Relationship Id="rId34" Type="http://schemas.openxmlformats.org/officeDocument/2006/relationships/image" Target="../media/image44.png"/><Relationship Id="rId7" Type="http://schemas.openxmlformats.org/officeDocument/2006/relationships/customXml" Target="../ink/ink77.xml"/><Relationship Id="rId12" Type="http://schemas.openxmlformats.org/officeDocument/2006/relationships/image" Target="../media/image33.png"/><Relationship Id="rId17" Type="http://schemas.openxmlformats.org/officeDocument/2006/relationships/customXml" Target="../ink/ink82.xml"/><Relationship Id="rId25" Type="http://schemas.openxmlformats.org/officeDocument/2006/relationships/customXml" Target="../ink/ink86.xml"/><Relationship Id="rId33" Type="http://schemas.openxmlformats.org/officeDocument/2006/relationships/customXml" Target="../ink/ink90.xml"/><Relationship Id="rId38" Type="http://schemas.openxmlformats.org/officeDocument/2006/relationships/image" Target="../media/image46.png"/><Relationship Id="rId2" Type="http://schemas.openxmlformats.org/officeDocument/2006/relationships/notesSlide" Target="../notesSlides/notesSlide20.xml"/><Relationship Id="rId16" Type="http://schemas.openxmlformats.org/officeDocument/2006/relationships/image" Target="../media/image35.png"/><Relationship Id="rId20" Type="http://schemas.openxmlformats.org/officeDocument/2006/relationships/image" Target="../media/image37.png"/><Relationship Id="rId29" Type="http://schemas.openxmlformats.org/officeDocument/2006/relationships/customXml" Target="../ink/ink88.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customXml" Target="../ink/ink79.xml"/><Relationship Id="rId24" Type="http://schemas.openxmlformats.org/officeDocument/2006/relationships/image" Target="../media/image39.png"/><Relationship Id="rId32" Type="http://schemas.openxmlformats.org/officeDocument/2006/relationships/image" Target="../media/image43.png"/><Relationship Id="rId37" Type="http://schemas.openxmlformats.org/officeDocument/2006/relationships/customXml" Target="../ink/ink92.xml"/><Relationship Id="rId5" Type="http://schemas.openxmlformats.org/officeDocument/2006/relationships/customXml" Target="../ink/ink76.xml"/><Relationship Id="rId15" Type="http://schemas.openxmlformats.org/officeDocument/2006/relationships/customXml" Target="../ink/ink81.xml"/><Relationship Id="rId23" Type="http://schemas.openxmlformats.org/officeDocument/2006/relationships/customXml" Target="../ink/ink85.xml"/><Relationship Id="rId28" Type="http://schemas.openxmlformats.org/officeDocument/2006/relationships/image" Target="../media/image41.png"/><Relationship Id="rId36" Type="http://schemas.openxmlformats.org/officeDocument/2006/relationships/image" Target="../media/image45.png"/><Relationship Id="rId10" Type="http://schemas.openxmlformats.org/officeDocument/2006/relationships/image" Target="../media/image32.png"/><Relationship Id="rId19" Type="http://schemas.openxmlformats.org/officeDocument/2006/relationships/customXml" Target="../ink/ink83.xml"/><Relationship Id="rId31" Type="http://schemas.openxmlformats.org/officeDocument/2006/relationships/customXml" Target="../ink/ink89.xml"/><Relationship Id="rId4" Type="http://schemas.openxmlformats.org/officeDocument/2006/relationships/image" Target="../media/image29.png"/><Relationship Id="rId9" Type="http://schemas.openxmlformats.org/officeDocument/2006/relationships/customXml" Target="../ink/ink78.xml"/><Relationship Id="rId14" Type="http://schemas.openxmlformats.org/officeDocument/2006/relationships/image" Target="../media/image34.png"/><Relationship Id="rId22" Type="http://schemas.openxmlformats.org/officeDocument/2006/relationships/image" Target="../media/image38.png"/><Relationship Id="rId27" Type="http://schemas.openxmlformats.org/officeDocument/2006/relationships/customXml" Target="../ink/ink87.xml"/><Relationship Id="rId30" Type="http://schemas.openxmlformats.org/officeDocument/2006/relationships/image" Target="../media/image42.png"/><Relationship Id="rId35" Type="http://schemas.openxmlformats.org/officeDocument/2006/relationships/customXml" Target="../ink/ink91.xml"/><Relationship Id="rId8" Type="http://schemas.openxmlformats.org/officeDocument/2006/relationships/image" Target="../media/image31.png"/><Relationship Id="rId3" Type="http://schemas.openxmlformats.org/officeDocument/2006/relationships/customXml" Target="../ink/ink75.xml"/></Relationships>
</file>

<file path=ppt/slides/_rels/slide21.xml.rels><?xml version="1.0" encoding="UTF-8" standalone="yes"?>
<Relationships xmlns="http://schemas.openxmlformats.org/package/2006/relationships"><Relationship Id="rId13" Type="http://schemas.openxmlformats.org/officeDocument/2006/relationships/customXml" Target="../ink/ink98.xml"/><Relationship Id="rId18" Type="http://schemas.openxmlformats.org/officeDocument/2006/relationships/image" Target="../media/image36.png"/><Relationship Id="rId26" Type="http://schemas.openxmlformats.org/officeDocument/2006/relationships/image" Target="../media/image40.png"/><Relationship Id="rId39" Type="http://schemas.openxmlformats.org/officeDocument/2006/relationships/customXml" Target="../ink/ink111.xml"/><Relationship Id="rId21" Type="http://schemas.openxmlformats.org/officeDocument/2006/relationships/customXml" Target="../ink/ink102.xml"/><Relationship Id="rId34" Type="http://schemas.openxmlformats.org/officeDocument/2006/relationships/image" Target="../media/image44.png"/><Relationship Id="rId42" Type="http://schemas.openxmlformats.org/officeDocument/2006/relationships/image" Target="../media/image48.png"/><Relationship Id="rId47" Type="http://schemas.openxmlformats.org/officeDocument/2006/relationships/customXml" Target="../ink/ink115.xml"/><Relationship Id="rId50" Type="http://schemas.openxmlformats.org/officeDocument/2006/relationships/image" Target="../media/image52.png"/><Relationship Id="rId7" Type="http://schemas.openxmlformats.org/officeDocument/2006/relationships/customXml" Target="../ink/ink95.xml"/><Relationship Id="rId2" Type="http://schemas.openxmlformats.org/officeDocument/2006/relationships/notesSlide" Target="../notesSlides/notesSlide21.xml"/><Relationship Id="rId16" Type="http://schemas.openxmlformats.org/officeDocument/2006/relationships/image" Target="../media/image35.png"/><Relationship Id="rId29" Type="http://schemas.openxmlformats.org/officeDocument/2006/relationships/customXml" Target="../ink/ink106.xml"/><Relationship Id="rId11" Type="http://schemas.openxmlformats.org/officeDocument/2006/relationships/customXml" Target="../ink/ink97.xml"/><Relationship Id="rId24" Type="http://schemas.openxmlformats.org/officeDocument/2006/relationships/image" Target="../media/image39.png"/><Relationship Id="rId32" Type="http://schemas.openxmlformats.org/officeDocument/2006/relationships/image" Target="../media/image43.png"/><Relationship Id="rId37" Type="http://schemas.openxmlformats.org/officeDocument/2006/relationships/customXml" Target="../ink/ink110.xml"/><Relationship Id="rId40" Type="http://schemas.openxmlformats.org/officeDocument/2006/relationships/image" Target="../media/image47.png"/><Relationship Id="rId45" Type="http://schemas.openxmlformats.org/officeDocument/2006/relationships/customXml" Target="../ink/ink114.xml"/><Relationship Id="rId5" Type="http://schemas.openxmlformats.org/officeDocument/2006/relationships/customXml" Target="../ink/ink94.xml"/><Relationship Id="rId15" Type="http://schemas.openxmlformats.org/officeDocument/2006/relationships/customXml" Target="../ink/ink99.xml"/><Relationship Id="rId23" Type="http://schemas.openxmlformats.org/officeDocument/2006/relationships/customXml" Target="../ink/ink103.xml"/><Relationship Id="rId28" Type="http://schemas.openxmlformats.org/officeDocument/2006/relationships/image" Target="../media/image41.png"/><Relationship Id="rId36" Type="http://schemas.openxmlformats.org/officeDocument/2006/relationships/image" Target="../media/image45.png"/><Relationship Id="rId49" Type="http://schemas.openxmlformats.org/officeDocument/2006/relationships/customXml" Target="../ink/ink116.xml"/><Relationship Id="rId10" Type="http://schemas.openxmlformats.org/officeDocument/2006/relationships/image" Target="../media/image32.png"/><Relationship Id="rId19" Type="http://schemas.openxmlformats.org/officeDocument/2006/relationships/customXml" Target="../ink/ink101.xml"/><Relationship Id="rId31" Type="http://schemas.openxmlformats.org/officeDocument/2006/relationships/customXml" Target="../ink/ink107.xml"/><Relationship Id="rId44" Type="http://schemas.openxmlformats.org/officeDocument/2006/relationships/image" Target="../media/image49.png"/><Relationship Id="rId4" Type="http://schemas.openxmlformats.org/officeDocument/2006/relationships/image" Target="../media/image29.png"/><Relationship Id="rId9" Type="http://schemas.openxmlformats.org/officeDocument/2006/relationships/customXml" Target="../ink/ink96.xml"/><Relationship Id="rId14" Type="http://schemas.openxmlformats.org/officeDocument/2006/relationships/image" Target="../media/image34.png"/><Relationship Id="rId22" Type="http://schemas.openxmlformats.org/officeDocument/2006/relationships/image" Target="../media/image38.png"/><Relationship Id="rId27" Type="http://schemas.openxmlformats.org/officeDocument/2006/relationships/customXml" Target="../ink/ink105.xml"/><Relationship Id="rId30" Type="http://schemas.openxmlformats.org/officeDocument/2006/relationships/image" Target="../media/image42.png"/><Relationship Id="rId35" Type="http://schemas.openxmlformats.org/officeDocument/2006/relationships/customXml" Target="../ink/ink109.xml"/><Relationship Id="rId43" Type="http://schemas.openxmlformats.org/officeDocument/2006/relationships/customXml" Target="../ink/ink113.xml"/><Relationship Id="rId48" Type="http://schemas.openxmlformats.org/officeDocument/2006/relationships/image" Target="../media/image51.png"/><Relationship Id="rId8" Type="http://schemas.openxmlformats.org/officeDocument/2006/relationships/image" Target="../media/image31.png"/><Relationship Id="rId3" Type="http://schemas.openxmlformats.org/officeDocument/2006/relationships/customXml" Target="../ink/ink93.xml"/><Relationship Id="rId12" Type="http://schemas.openxmlformats.org/officeDocument/2006/relationships/image" Target="../media/image33.png"/><Relationship Id="rId17" Type="http://schemas.openxmlformats.org/officeDocument/2006/relationships/customXml" Target="../ink/ink100.xml"/><Relationship Id="rId25" Type="http://schemas.openxmlformats.org/officeDocument/2006/relationships/customXml" Target="../ink/ink104.xml"/><Relationship Id="rId33" Type="http://schemas.openxmlformats.org/officeDocument/2006/relationships/customXml" Target="../ink/ink108.xml"/><Relationship Id="rId38" Type="http://schemas.openxmlformats.org/officeDocument/2006/relationships/image" Target="../media/image46.png"/><Relationship Id="rId46" Type="http://schemas.openxmlformats.org/officeDocument/2006/relationships/image" Target="../media/image50.png"/><Relationship Id="rId20" Type="http://schemas.openxmlformats.org/officeDocument/2006/relationships/image" Target="../media/image37.png"/><Relationship Id="rId41" Type="http://schemas.openxmlformats.org/officeDocument/2006/relationships/customXml" Target="../ink/ink112.xml"/><Relationship Id="rId1" Type="http://schemas.openxmlformats.org/officeDocument/2006/relationships/slideLayout" Target="../slideLayouts/slideLayout2.xml"/><Relationship Id="rId6" Type="http://schemas.openxmlformats.org/officeDocument/2006/relationships/image" Target="../media/image30.png"/></Relationships>
</file>

<file path=ppt/slides/_rels/slide22.xml.rels><?xml version="1.0" encoding="UTF-8" standalone="yes"?>
<Relationships xmlns="http://schemas.openxmlformats.org/package/2006/relationships"><Relationship Id="rId13" Type="http://schemas.openxmlformats.org/officeDocument/2006/relationships/customXml" Target="../ink/ink122.xml"/><Relationship Id="rId18" Type="http://schemas.openxmlformats.org/officeDocument/2006/relationships/image" Target="../media/image36.png"/><Relationship Id="rId26" Type="http://schemas.openxmlformats.org/officeDocument/2006/relationships/image" Target="../media/image40.png"/><Relationship Id="rId39" Type="http://schemas.openxmlformats.org/officeDocument/2006/relationships/customXml" Target="../ink/ink135.xml"/><Relationship Id="rId21" Type="http://schemas.openxmlformats.org/officeDocument/2006/relationships/customXml" Target="../ink/ink126.xml"/><Relationship Id="rId34" Type="http://schemas.openxmlformats.org/officeDocument/2006/relationships/image" Target="../media/image44.png"/><Relationship Id="rId42" Type="http://schemas.openxmlformats.org/officeDocument/2006/relationships/image" Target="../media/image48.png"/><Relationship Id="rId47" Type="http://schemas.openxmlformats.org/officeDocument/2006/relationships/customXml" Target="../ink/ink139.xml"/><Relationship Id="rId50" Type="http://schemas.openxmlformats.org/officeDocument/2006/relationships/image" Target="../media/image52.png"/><Relationship Id="rId55" Type="http://schemas.openxmlformats.org/officeDocument/2006/relationships/customXml" Target="../ink/ink143.xml"/><Relationship Id="rId63" Type="http://schemas.openxmlformats.org/officeDocument/2006/relationships/customXml" Target="../ink/ink147.xml"/><Relationship Id="rId7" Type="http://schemas.openxmlformats.org/officeDocument/2006/relationships/customXml" Target="../ink/ink119.xml"/><Relationship Id="rId2" Type="http://schemas.openxmlformats.org/officeDocument/2006/relationships/notesSlide" Target="../notesSlides/notesSlide22.xml"/><Relationship Id="rId16" Type="http://schemas.openxmlformats.org/officeDocument/2006/relationships/image" Target="../media/image35.png"/><Relationship Id="rId29" Type="http://schemas.openxmlformats.org/officeDocument/2006/relationships/customXml" Target="../ink/ink130.xml"/><Relationship Id="rId11" Type="http://schemas.openxmlformats.org/officeDocument/2006/relationships/customXml" Target="../ink/ink121.xml"/><Relationship Id="rId24" Type="http://schemas.openxmlformats.org/officeDocument/2006/relationships/image" Target="../media/image39.png"/><Relationship Id="rId32" Type="http://schemas.openxmlformats.org/officeDocument/2006/relationships/image" Target="../media/image43.png"/><Relationship Id="rId37" Type="http://schemas.openxmlformats.org/officeDocument/2006/relationships/customXml" Target="../ink/ink134.xml"/><Relationship Id="rId40" Type="http://schemas.openxmlformats.org/officeDocument/2006/relationships/image" Target="../media/image47.png"/><Relationship Id="rId45" Type="http://schemas.openxmlformats.org/officeDocument/2006/relationships/customXml" Target="../ink/ink138.xml"/><Relationship Id="rId53" Type="http://schemas.openxmlformats.org/officeDocument/2006/relationships/customXml" Target="../ink/ink142.xml"/><Relationship Id="rId58" Type="http://schemas.openxmlformats.org/officeDocument/2006/relationships/image" Target="../media/image56.png"/><Relationship Id="rId5" Type="http://schemas.openxmlformats.org/officeDocument/2006/relationships/customXml" Target="../ink/ink118.xml"/><Relationship Id="rId61" Type="http://schemas.openxmlformats.org/officeDocument/2006/relationships/customXml" Target="../ink/ink146.xml"/><Relationship Id="rId19" Type="http://schemas.openxmlformats.org/officeDocument/2006/relationships/customXml" Target="../ink/ink125.xml"/><Relationship Id="rId14" Type="http://schemas.openxmlformats.org/officeDocument/2006/relationships/image" Target="../media/image34.png"/><Relationship Id="rId22" Type="http://schemas.openxmlformats.org/officeDocument/2006/relationships/image" Target="../media/image38.png"/><Relationship Id="rId27" Type="http://schemas.openxmlformats.org/officeDocument/2006/relationships/customXml" Target="../ink/ink129.xml"/><Relationship Id="rId30" Type="http://schemas.openxmlformats.org/officeDocument/2006/relationships/image" Target="../media/image42.png"/><Relationship Id="rId35" Type="http://schemas.openxmlformats.org/officeDocument/2006/relationships/customXml" Target="../ink/ink133.xml"/><Relationship Id="rId43" Type="http://schemas.openxmlformats.org/officeDocument/2006/relationships/customXml" Target="../ink/ink137.xml"/><Relationship Id="rId48" Type="http://schemas.openxmlformats.org/officeDocument/2006/relationships/image" Target="../media/image51.png"/><Relationship Id="rId56" Type="http://schemas.openxmlformats.org/officeDocument/2006/relationships/image" Target="../media/image55.png"/><Relationship Id="rId64" Type="http://schemas.openxmlformats.org/officeDocument/2006/relationships/image" Target="../media/image59.png"/><Relationship Id="rId8" Type="http://schemas.openxmlformats.org/officeDocument/2006/relationships/image" Target="../media/image31.png"/><Relationship Id="rId51" Type="http://schemas.openxmlformats.org/officeDocument/2006/relationships/customXml" Target="../ink/ink141.xml"/><Relationship Id="rId3" Type="http://schemas.openxmlformats.org/officeDocument/2006/relationships/customXml" Target="../ink/ink117.xml"/><Relationship Id="rId12" Type="http://schemas.openxmlformats.org/officeDocument/2006/relationships/image" Target="../media/image33.png"/><Relationship Id="rId17" Type="http://schemas.openxmlformats.org/officeDocument/2006/relationships/customXml" Target="../ink/ink124.xml"/><Relationship Id="rId25" Type="http://schemas.openxmlformats.org/officeDocument/2006/relationships/customXml" Target="../ink/ink128.xml"/><Relationship Id="rId33" Type="http://schemas.openxmlformats.org/officeDocument/2006/relationships/customXml" Target="../ink/ink132.xml"/><Relationship Id="rId38" Type="http://schemas.openxmlformats.org/officeDocument/2006/relationships/image" Target="../media/image46.png"/><Relationship Id="rId46" Type="http://schemas.openxmlformats.org/officeDocument/2006/relationships/image" Target="../media/image50.png"/><Relationship Id="rId59" Type="http://schemas.openxmlformats.org/officeDocument/2006/relationships/customXml" Target="../ink/ink145.xml"/><Relationship Id="rId20" Type="http://schemas.openxmlformats.org/officeDocument/2006/relationships/image" Target="../media/image37.png"/><Relationship Id="rId41" Type="http://schemas.openxmlformats.org/officeDocument/2006/relationships/customXml" Target="../ink/ink136.xml"/><Relationship Id="rId54" Type="http://schemas.openxmlformats.org/officeDocument/2006/relationships/image" Target="../media/image54.png"/><Relationship Id="rId6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30.png"/><Relationship Id="rId15" Type="http://schemas.openxmlformats.org/officeDocument/2006/relationships/customXml" Target="../ink/ink123.xml"/><Relationship Id="rId23" Type="http://schemas.openxmlformats.org/officeDocument/2006/relationships/customXml" Target="../ink/ink127.xml"/><Relationship Id="rId28" Type="http://schemas.openxmlformats.org/officeDocument/2006/relationships/image" Target="../media/image41.png"/><Relationship Id="rId36" Type="http://schemas.openxmlformats.org/officeDocument/2006/relationships/image" Target="../media/image45.png"/><Relationship Id="rId49" Type="http://schemas.openxmlformats.org/officeDocument/2006/relationships/customXml" Target="../ink/ink140.xml"/><Relationship Id="rId57" Type="http://schemas.openxmlformats.org/officeDocument/2006/relationships/customXml" Target="../ink/ink144.xml"/><Relationship Id="rId10" Type="http://schemas.openxmlformats.org/officeDocument/2006/relationships/image" Target="../media/image32.png"/><Relationship Id="rId31" Type="http://schemas.openxmlformats.org/officeDocument/2006/relationships/customXml" Target="../ink/ink131.xml"/><Relationship Id="rId44" Type="http://schemas.openxmlformats.org/officeDocument/2006/relationships/image" Target="../media/image49.png"/><Relationship Id="rId52" Type="http://schemas.openxmlformats.org/officeDocument/2006/relationships/image" Target="../media/image53.png"/><Relationship Id="rId60" Type="http://schemas.openxmlformats.org/officeDocument/2006/relationships/image" Target="../media/image57.png"/><Relationship Id="rId4" Type="http://schemas.openxmlformats.org/officeDocument/2006/relationships/image" Target="../media/image29.png"/><Relationship Id="rId9" Type="http://schemas.openxmlformats.org/officeDocument/2006/relationships/customXml" Target="../ink/ink120.xml"/></Relationships>
</file>

<file path=ppt/slides/_rels/slide23.xml.rels><?xml version="1.0" encoding="UTF-8" standalone="yes"?>
<Relationships xmlns="http://schemas.openxmlformats.org/package/2006/relationships"><Relationship Id="rId26" Type="http://schemas.openxmlformats.org/officeDocument/2006/relationships/image" Target="../media/image40.png"/><Relationship Id="rId21" Type="http://schemas.openxmlformats.org/officeDocument/2006/relationships/customXml" Target="../ink/ink157.xml"/><Relationship Id="rId42" Type="http://schemas.openxmlformats.org/officeDocument/2006/relationships/image" Target="../media/image48.png"/><Relationship Id="rId47" Type="http://schemas.openxmlformats.org/officeDocument/2006/relationships/customXml" Target="../ink/ink170.xml"/><Relationship Id="rId63" Type="http://schemas.openxmlformats.org/officeDocument/2006/relationships/customXml" Target="../ink/ink178.xml"/><Relationship Id="rId68" Type="http://schemas.openxmlformats.org/officeDocument/2006/relationships/image" Target="../media/image61.png"/><Relationship Id="rId84" Type="http://schemas.openxmlformats.org/officeDocument/2006/relationships/image" Target="../media/image69.png"/><Relationship Id="rId89" Type="http://schemas.openxmlformats.org/officeDocument/2006/relationships/customXml" Target="../ink/ink191.xml"/><Relationship Id="rId16" Type="http://schemas.openxmlformats.org/officeDocument/2006/relationships/image" Target="../media/image35.png"/><Relationship Id="rId11" Type="http://schemas.openxmlformats.org/officeDocument/2006/relationships/customXml" Target="../ink/ink152.xml"/><Relationship Id="rId32" Type="http://schemas.openxmlformats.org/officeDocument/2006/relationships/image" Target="../media/image43.png"/><Relationship Id="rId37" Type="http://schemas.openxmlformats.org/officeDocument/2006/relationships/customXml" Target="../ink/ink165.xml"/><Relationship Id="rId53" Type="http://schemas.openxmlformats.org/officeDocument/2006/relationships/customXml" Target="../ink/ink173.xml"/><Relationship Id="rId58" Type="http://schemas.openxmlformats.org/officeDocument/2006/relationships/image" Target="../media/image56.png"/><Relationship Id="rId74" Type="http://schemas.openxmlformats.org/officeDocument/2006/relationships/image" Target="../media/image64.png"/><Relationship Id="rId79" Type="http://schemas.openxmlformats.org/officeDocument/2006/relationships/customXml" Target="../ink/ink186.xml"/><Relationship Id="rId5" Type="http://schemas.openxmlformats.org/officeDocument/2006/relationships/customXml" Target="../ink/ink149.xml"/><Relationship Id="rId90" Type="http://schemas.openxmlformats.org/officeDocument/2006/relationships/image" Target="../media/image72.png"/><Relationship Id="rId14" Type="http://schemas.openxmlformats.org/officeDocument/2006/relationships/image" Target="../media/image34.png"/><Relationship Id="rId22" Type="http://schemas.openxmlformats.org/officeDocument/2006/relationships/image" Target="../media/image38.png"/><Relationship Id="rId27" Type="http://schemas.openxmlformats.org/officeDocument/2006/relationships/customXml" Target="../ink/ink160.xml"/><Relationship Id="rId30" Type="http://schemas.openxmlformats.org/officeDocument/2006/relationships/image" Target="../media/image42.png"/><Relationship Id="rId35" Type="http://schemas.openxmlformats.org/officeDocument/2006/relationships/customXml" Target="../ink/ink164.xml"/><Relationship Id="rId43" Type="http://schemas.openxmlformats.org/officeDocument/2006/relationships/customXml" Target="../ink/ink168.xml"/><Relationship Id="rId48" Type="http://schemas.openxmlformats.org/officeDocument/2006/relationships/image" Target="../media/image51.png"/><Relationship Id="rId56" Type="http://schemas.openxmlformats.org/officeDocument/2006/relationships/image" Target="../media/image55.png"/><Relationship Id="rId64" Type="http://schemas.openxmlformats.org/officeDocument/2006/relationships/image" Target="../media/image59.png"/><Relationship Id="rId69" Type="http://schemas.openxmlformats.org/officeDocument/2006/relationships/customXml" Target="../ink/ink181.xml"/><Relationship Id="rId77" Type="http://schemas.openxmlformats.org/officeDocument/2006/relationships/customXml" Target="../ink/ink185.xml"/><Relationship Id="rId8" Type="http://schemas.openxmlformats.org/officeDocument/2006/relationships/image" Target="../media/image31.png"/><Relationship Id="rId51" Type="http://schemas.openxmlformats.org/officeDocument/2006/relationships/customXml" Target="../ink/ink172.xml"/><Relationship Id="rId72" Type="http://schemas.openxmlformats.org/officeDocument/2006/relationships/image" Target="../media/image63.png"/><Relationship Id="rId80" Type="http://schemas.openxmlformats.org/officeDocument/2006/relationships/image" Target="../media/image67.png"/><Relationship Id="rId85" Type="http://schemas.openxmlformats.org/officeDocument/2006/relationships/customXml" Target="../ink/ink189.xml"/><Relationship Id="rId3" Type="http://schemas.openxmlformats.org/officeDocument/2006/relationships/customXml" Target="../ink/ink148.xml"/><Relationship Id="rId12" Type="http://schemas.openxmlformats.org/officeDocument/2006/relationships/image" Target="../media/image33.png"/><Relationship Id="rId17" Type="http://schemas.openxmlformats.org/officeDocument/2006/relationships/customXml" Target="../ink/ink155.xml"/><Relationship Id="rId25" Type="http://schemas.openxmlformats.org/officeDocument/2006/relationships/customXml" Target="../ink/ink159.xml"/><Relationship Id="rId33" Type="http://schemas.openxmlformats.org/officeDocument/2006/relationships/customXml" Target="../ink/ink163.xml"/><Relationship Id="rId38" Type="http://schemas.openxmlformats.org/officeDocument/2006/relationships/image" Target="../media/image46.png"/><Relationship Id="rId46" Type="http://schemas.openxmlformats.org/officeDocument/2006/relationships/image" Target="../media/image50.png"/><Relationship Id="rId59" Type="http://schemas.openxmlformats.org/officeDocument/2006/relationships/customXml" Target="../ink/ink176.xml"/><Relationship Id="rId67" Type="http://schemas.openxmlformats.org/officeDocument/2006/relationships/customXml" Target="../ink/ink180.xml"/><Relationship Id="rId20" Type="http://schemas.openxmlformats.org/officeDocument/2006/relationships/image" Target="../media/image37.png"/><Relationship Id="rId41" Type="http://schemas.openxmlformats.org/officeDocument/2006/relationships/customXml" Target="../ink/ink167.xml"/><Relationship Id="rId54" Type="http://schemas.openxmlformats.org/officeDocument/2006/relationships/image" Target="../media/image54.png"/><Relationship Id="rId62" Type="http://schemas.openxmlformats.org/officeDocument/2006/relationships/image" Target="../media/image58.png"/><Relationship Id="rId70" Type="http://schemas.openxmlformats.org/officeDocument/2006/relationships/image" Target="../media/image62.png"/><Relationship Id="rId75" Type="http://schemas.openxmlformats.org/officeDocument/2006/relationships/customXml" Target="../ink/ink184.xml"/><Relationship Id="rId83" Type="http://schemas.openxmlformats.org/officeDocument/2006/relationships/customXml" Target="../ink/ink188.xml"/><Relationship Id="rId88"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30.png"/><Relationship Id="rId15" Type="http://schemas.openxmlformats.org/officeDocument/2006/relationships/customXml" Target="../ink/ink154.xml"/><Relationship Id="rId23" Type="http://schemas.openxmlformats.org/officeDocument/2006/relationships/customXml" Target="../ink/ink158.xml"/><Relationship Id="rId28" Type="http://schemas.openxmlformats.org/officeDocument/2006/relationships/image" Target="../media/image41.png"/><Relationship Id="rId36" Type="http://schemas.openxmlformats.org/officeDocument/2006/relationships/image" Target="../media/image45.png"/><Relationship Id="rId49" Type="http://schemas.openxmlformats.org/officeDocument/2006/relationships/customXml" Target="../ink/ink171.xml"/><Relationship Id="rId57" Type="http://schemas.openxmlformats.org/officeDocument/2006/relationships/customXml" Target="../ink/ink175.xml"/><Relationship Id="rId10" Type="http://schemas.openxmlformats.org/officeDocument/2006/relationships/image" Target="../media/image32.png"/><Relationship Id="rId31" Type="http://schemas.openxmlformats.org/officeDocument/2006/relationships/customXml" Target="../ink/ink162.xml"/><Relationship Id="rId44" Type="http://schemas.openxmlformats.org/officeDocument/2006/relationships/image" Target="../media/image49.png"/><Relationship Id="rId52" Type="http://schemas.openxmlformats.org/officeDocument/2006/relationships/image" Target="../media/image53.png"/><Relationship Id="rId60" Type="http://schemas.openxmlformats.org/officeDocument/2006/relationships/image" Target="../media/image57.png"/><Relationship Id="rId65" Type="http://schemas.openxmlformats.org/officeDocument/2006/relationships/customXml" Target="../ink/ink179.xml"/><Relationship Id="rId73" Type="http://schemas.openxmlformats.org/officeDocument/2006/relationships/customXml" Target="../ink/ink183.xml"/><Relationship Id="rId78" Type="http://schemas.openxmlformats.org/officeDocument/2006/relationships/image" Target="../media/image66.png"/><Relationship Id="rId81" Type="http://schemas.openxmlformats.org/officeDocument/2006/relationships/customXml" Target="../ink/ink187.xml"/><Relationship Id="rId86" Type="http://schemas.openxmlformats.org/officeDocument/2006/relationships/image" Target="../media/image70.png"/><Relationship Id="rId4" Type="http://schemas.openxmlformats.org/officeDocument/2006/relationships/image" Target="../media/image29.png"/><Relationship Id="rId9" Type="http://schemas.openxmlformats.org/officeDocument/2006/relationships/customXml" Target="../ink/ink151.xml"/><Relationship Id="rId13" Type="http://schemas.openxmlformats.org/officeDocument/2006/relationships/customXml" Target="../ink/ink153.xml"/><Relationship Id="rId18" Type="http://schemas.openxmlformats.org/officeDocument/2006/relationships/image" Target="../media/image36.png"/><Relationship Id="rId39" Type="http://schemas.openxmlformats.org/officeDocument/2006/relationships/customXml" Target="../ink/ink166.xml"/><Relationship Id="rId34" Type="http://schemas.openxmlformats.org/officeDocument/2006/relationships/image" Target="../media/image44.png"/><Relationship Id="rId50" Type="http://schemas.openxmlformats.org/officeDocument/2006/relationships/image" Target="../media/image52.png"/><Relationship Id="rId55" Type="http://schemas.openxmlformats.org/officeDocument/2006/relationships/customXml" Target="../ink/ink174.xml"/><Relationship Id="rId76" Type="http://schemas.openxmlformats.org/officeDocument/2006/relationships/image" Target="../media/image65.png"/><Relationship Id="rId7" Type="http://schemas.openxmlformats.org/officeDocument/2006/relationships/customXml" Target="../ink/ink150.xml"/><Relationship Id="rId71" Type="http://schemas.openxmlformats.org/officeDocument/2006/relationships/customXml" Target="../ink/ink182.xml"/><Relationship Id="rId2" Type="http://schemas.openxmlformats.org/officeDocument/2006/relationships/notesSlide" Target="../notesSlides/notesSlide23.xml"/><Relationship Id="rId29" Type="http://schemas.openxmlformats.org/officeDocument/2006/relationships/customXml" Target="../ink/ink161.xml"/><Relationship Id="rId24" Type="http://schemas.openxmlformats.org/officeDocument/2006/relationships/image" Target="../media/image39.png"/><Relationship Id="rId40" Type="http://schemas.openxmlformats.org/officeDocument/2006/relationships/image" Target="../media/image47.png"/><Relationship Id="rId45" Type="http://schemas.openxmlformats.org/officeDocument/2006/relationships/customXml" Target="../ink/ink169.xml"/><Relationship Id="rId66" Type="http://schemas.openxmlformats.org/officeDocument/2006/relationships/image" Target="../media/image60.png"/><Relationship Id="rId87" Type="http://schemas.openxmlformats.org/officeDocument/2006/relationships/customXml" Target="../ink/ink190.xml"/><Relationship Id="rId61" Type="http://schemas.openxmlformats.org/officeDocument/2006/relationships/customXml" Target="../ink/ink177.xml"/><Relationship Id="rId82" Type="http://schemas.openxmlformats.org/officeDocument/2006/relationships/image" Target="../media/image68.png"/><Relationship Id="rId19" Type="http://schemas.openxmlformats.org/officeDocument/2006/relationships/customXml" Target="../ink/ink15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7F68C-1B50-9C4D-92C7-38C130AA85D5}"/>
              </a:ext>
            </a:extLst>
          </p:cNvPr>
          <p:cNvSpPr>
            <a:spLocks noGrp="1"/>
          </p:cNvSpPr>
          <p:nvPr>
            <p:ph type="ctrTitle"/>
          </p:nvPr>
        </p:nvSpPr>
        <p:spPr/>
        <p:txBody>
          <a:bodyPr/>
          <a:lstStyle/>
          <a:p>
            <a:r>
              <a:rPr lang="en-US" altLang="zh-CN" dirty="0"/>
              <a:t>Expression</a:t>
            </a:r>
            <a:r>
              <a:rPr lang="zh-CN" altLang="en-US" dirty="0"/>
              <a:t> </a:t>
            </a:r>
            <a:r>
              <a:rPr lang="en-US" altLang="zh-CN" dirty="0"/>
              <a:t>Trees</a:t>
            </a:r>
            <a:r>
              <a:rPr lang="zh-CN" altLang="en-US" dirty="0"/>
              <a:t> </a:t>
            </a:r>
            <a:r>
              <a:rPr lang="en-US" altLang="zh-CN" dirty="0"/>
              <a:t>&amp;</a:t>
            </a:r>
            <a:r>
              <a:rPr lang="zh-CN" altLang="en-US" dirty="0"/>
              <a:t> </a:t>
            </a:r>
            <a:r>
              <a:rPr lang="en-US" altLang="zh-CN" dirty="0"/>
              <a:t>Parsing &amp; Evaluation</a:t>
            </a:r>
            <a:endParaRPr lang="en-US" dirty="0"/>
          </a:p>
        </p:txBody>
      </p:sp>
      <p:sp>
        <p:nvSpPr>
          <p:cNvPr id="3" name="Subtitle 2">
            <a:extLst>
              <a:ext uri="{FF2B5EF4-FFF2-40B4-BE49-F238E27FC236}">
                <a16:creationId xmlns:a16="http://schemas.microsoft.com/office/drawing/2014/main" id="{B77926CA-1D05-BC41-99FC-569FA72B6D2C}"/>
              </a:ext>
            </a:extLst>
          </p:cNvPr>
          <p:cNvSpPr>
            <a:spLocks noGrp="1"/>
          </p:cNvSpPr>
          <p:nvPr>
            <p:ph type="subTitle" idx="1"/>
          </p:nvPr>
        </p:nvSpPr>
        <p:spPr>
          <a:xfrm>
            <a:off x="0" y="4310743"/>
            <a:ext cx="9144000" cy="947057"/>
          </a:xfrm>
        </p:spPr>
        <p:txBody>
          <a:bodyPr/>
          <a:lstStyle/>
          <a:p>
            <a:endParaRPr lang="en-US" dirty="0"/>
          </a:p>
        </p:txBody>
      </p:sp>
      <p:sp>
        <p:nvSpPr>
          <p:cNvPr id="4" name="TextBox 3">
            <a:extLst>
              <a:ext uri="{FF2B5EF4-FFF2-40B4-BE49-F238E27FC236}">
                <a16:creationId xmlns:a16="http://schemas.microsoft.com/office/drawing/2014/main" id="{C07E520A-304E-A04C-AA0D-6795E77CB721}"/>
              </a:ext>
            </a:extLst>
          </p:cNvPr>
          <p:cNvSpPr txBox="1"/>
          <p:nvPr/>
        </p:nvSpPr>
        <p:spPr>
          <a:xfrm>
            <a:off x="4904114" y="6488668"/>
            <a:ext cx="4239886" cy="369332"/>
          </a:xfrm>
          <a:prstGeom prst="rect">
            <a:avLst/>
          </a:prstGeom>
          <a:noFill/>
        </p:spPr>
        <p:txBody>
          <a:bodyPr wrap="square" rtlCol="0">
            <a:spAutoFit/>
          </a:bodyPr>
          <a:lstStyle/>
          <a:p>
            <a:r>
              <a:rPr lang="en-US" altLang="zh-CN" dirty="0"/>
              <a:t>Most</a:t>
            </a:r>
            <a:r>
              <a:rPr lang="zh-CN" altLang="en-US" dirty="0"/>
              <a:t> </a:t>
            </a:r>
            <a:r>
              <a:rPr lang="en-US" altLang="zh-CN" dirty="0"/>
              <a:t>materials</a:t>
            </a:r>
            <a:r>
              <a:rPr lang="zh-CN" altLang="en-US" dirty="0"/>
              <a:t> </a:t>
            </a:r>
            <a:r>
              <a:rPr lang="en-US" altLang="zh-CN" dirty="0"/>
              <a:t>from</a:t>
            </a:r>
            <a:r>
              <a:rPr lang="zh-CN" altLang="en-US" dirty="0"/>
              <a:t> </a:t>
            </a:r>
            <a:r>
              <a:rPr lang="en-US" dirty="0"/>
              <a:t>Eric Roberts</a:t>
            </a:r>
            <a:r>
              <a:rPr lang="en-US" altLang="zh-CN" dirty="0"/>
              <a:t>’s</a:t>
            </a:r>
            <a:r>
              <a:rPr lang="zh-CN" altLang="en-US" dirty="0"/>
              <a:t> </a:t>
            </a:r>
            <a:r>
              <a:rPr lang="en-US" altLang="zh-CN" dirty="0"/>
              <a:t>lectures</a:t>
            </a:r>
            <a:endParaRPr lang="en-US" dirty="0"/>
          </a:p>
        </p:txBody>
      </p:sp>
    </p:spTree>
    <p:extLst>
      <p:ext uri="{BB962C8B-B14F-4D97-AF65-F5344CB8AC3E}">
        <p14:creationId xmlns:p14="http://schemas.microsoft.com/office/powerpoint/2010/main" val="520182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D828F9A-D41C-1A4E-AEB1-301BFCAB7311}"/>
                  </a:ext>
                </a:extLst>
              </p14:cNvPr>
              <p14:cNvContentPartPr/>
              <p14:nvPr/>
            </p14:nvContentPartPr>
            <p14:xfrm>
              <a:off x="2429480" y="1539320"/>
              <a:ext cx="572400" cy="653040"/>
            </p14:xfrm>
          </p:contentPart>
        </mc:Choice>
        <mc:Fallback xmlns="">
          <p:pic>
            <p:nvPicPr>
              <p:cNvPr id="5" name="Ink 4">
                <a:extLst>
                  <a:ext uri="{FF2B5EF4-FFF2-40B4-BE49-F238E27FC236}">
                    <a16:creationId xmlns:a16="http://schemas.microsoft.com/office/drawing/2014/main" id="{BD828F9A-D41C-1A4E-AEB1-301BFCAB7311}"/>
                  </a:ext>
                </a:extLst>
              </p:cNvPr>
              <p:cNvPicPr/>
              <p:nvPr/>
            </p:nvPicPr>
            <p:blipFill>
              <a:blip r:embed="rId4"/>
              <a:stretch>
                <a:fillRect/>
              </a:stretch>
            </p:blipFill>
            <p:spPr>
              <a:xfrm>
                <a:off x="2414360" y="1524200"/>
                <a:ext cx="60300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0D298967-D40E-3B4E-BE2C-D89ED4340984}"/>
                  </a:ext>
                </a:extLst>
              </p14:cNvPr>
              <p14:cNvContentPartPr/>
              <p14:nvPr/>
            </p14:nvContentPartPr>
            <p14:xfrm>
              <a:off x="4464200" y="2732720"/>
              <a:ext cx="1324800" cy="529920"/>
            </p14:xfrm>
          </p:contentPart>
        </mc:Choice>
        <mc:Fallback xmlns="">
          <p:pic>
            <p:nvPicPr>
              <p:cNvPr id="12" name="Ink 11">
                <a:extLst>
                  <a:ext uri="{FF2B5EF4-FFF2-40B4-BE49-F238E27FC236}">
                    <a16:creationId xmlns:a16="http://schemas.microsoft.com/office/drawing/2014/main" id="{0D298967-D40E-3B4E-BE2C-D89ED4340984}"/>
                  </a:ext>
                </a:extLst>
              </p:cNvPr>
              <p:cNvPicPr/>
              <p:nvPr/>
            </p:nvPicPr>
            <p:blipFill>
              <a:blip r:embed="rId6"/>
              <a:stretch>
                <a:fillRect/>
              </a:stretch>
            </p:blipFill>
            <p:spPr>
              <a:xfrm>
                <a:off x="4448720" y="2717240"/>
                <a:ext cx="135540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B8AB8AD2-8EFE-4B44-98A3-439B2D89DA4C}"/>
                  </a:ext>
                </a:extLst>
              </p14:cNvPr>
              <p14:cNvContentPartPr/>
              <p14:nvPr/>
            </p14:nvContentPartPr>
            <p14:xfrm>
              <a:off x="6365720" y="2774840"/>
              <a:ext cx="194400" cy="489960"/>
            </p14:xfrm>
          </p:contentPart>
        </mc:Choice>
        <mc:Fallback xmlns="">
          <p:pic>
            <p:nvPicPr>
              <p:cNvPr id="13" name="Ink 12">
                <a:extLst>
                  <a:ext uri="{FF2B5EF4-FFF2-40B4-BE49-F238E27FC236}">
                    <a16:creationId xmlns:a16="http://schemas.microsoft.com/office/drawing/2014/main" id="{B8AB8AD2-8EFE-4B44-98A3-439B2D89DA4C}"/>
                  </a:ext>
                </a:extLst>
              </p:cNvPr>
              <p:cNvPicPr/>
              <p:nvPr/>
            </p:nvPicPr>
            <p:blipFill>
              <a:blip r:embed="rId8"/>
              <a:stretch>
                <a:fillRect/>
              </a:stretch>
            </p:blipFill>
            <p:spPr>
              <a:xfrm>
                <a:off x="6350240" y="2759720"/>
                <a:ext cx="22500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Ink 26">
                <a:extLst>
                  <a:ext uri="{FF2B5EF4-FFF2-40B4-BE49-F238E27FC236}">
                    <a16:creationId xmlns:a16="http://schemas.microsoft.com/office/drawing/2014/main" id="{B055E9E4-6BFD-8649-8810-D4415C2C82C7}"/>
                  </a:ext>
                </a:extLst>
              </p14:cNvPr>
              <p14:cNvContentPartPr/>
              <p14:nvPr/>
            </p14:nvContentPartPr>
            <p14:xfrm>
              <a:off x="524360" y="1324760"/>
              <a:ext cx="3546360" cy="3934800"/>
            </p14:xfrm>
          </p:contentPart>
        </mc:Choice>
        <mc:Fallback xmlns="">
          <p:pic>
            <p:nvPicPr>
              <p:cNvPr id="27" name="Ink 26">
                <a:extLst>
                  <a:ext uri="{FF2B5EF4-FFF2-40B4-BE49-F238E27FC236}">
                    <a16:creationId xmlns:a16="http://schemas.microsoft.com/office/drawing/2014/main" id="{B055E9E4-6BFD-8649-8810-D4415C2C82C7}"/>
                  </a:ext>
                </a:extLst>
              </p:cNvPr>
              <p:cNvPicPr/>
              <p:nvPr/>
            </p:nvPicPr>
            <p:blipFill>
              <a:blip r:embed="rId10"/>
              <a:stretch>
                <a:fillRect/>
              </a:stretch>
            </p:blipFill>
            <p:spPr>
              <a:xfrm>
                <a:off x="509240" y="1309639"/>
                <a:ext cx="3576600" cy="3965403"/>
              </a:xfrm>
              <a:prstGeom prst="rect">
                <a:avLst/>
              </a:prstGeom>
            </p:spPr>
          </p:pic>
        </mc:Fallback>
      </mc:AlternateContent>
    </p:spTree>
    <p:extLst>
      <p:ext uri="{BB962C8B-B14F-4D97-AF65-F5344CB8AC3E}">
        <p14:creationId xmlns:p14="http://schemas.microsoft.com/office/powerpoint/2010/main" val="93254459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6" name="TextBox 55">
            <a:extLst>
              <a:ext uri="{FF2B5EF4-FFF2-40B4-BE49-F238E27FC236}">
                <a16:creationId xmlns:a16="http://schemas.microsoft.com/office/drawing/2014/main" id="{FA96AF04-DC70-C843-A750-0E4E368C7BFD}"/>
              </a:ext>
            </a:extLst>
          </p:cNvPr>
          <p:cNvSpPr txBox="1"/>
          <p:nvPr/>
        </p:nvSpPr>
        <p:spPr>
          <a:xfrm>
            <a:off x="59118" y="1532439"/>
            <a:ext cx="3051285" cy="369332"/>
          </a:xfrm>
          <a:prstGeom prst="rect">
            <a:avLst/>
          </a:prstGeom>
          <a:noFill/>
        </p:spPr>
        <p:txBody>
          <a:bodyPr wrap="none" rtlCol="0">
            <a:spAutoFit/>
          </a:bodyPr>
          <a:lstStyle/>
          <a:p>
            <a:r>
              <a:rPr lang="en-US" b="1" dirty="0">
                <a:solidFill>
                  <a:srgbClr val="FF0000"/>
                </a:solidFill>
              </a:rPr>
              <a:t>Pop until top’s precedence &lt; 3</a:t>
            </a:r>
          </a:p>
        </p:txBody>
      </p:sp>
    </p:spTree>
    <p:extLst>
      <p:ext uri="{BB962C8B-B14F-4D97-AF65-F5344CB8AC3E}">
        <p14:creationId xmlns:p14="http://schemas.microsoft.com/office/powerpoint/2010/main" val="13931529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7408804" y="13037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960829" y="1298336"/>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584403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H="1" flipV="1">
            <a:off x="5830449" y="852062"/>
            <a:ext cx="2275958" cy="483580"/>
          </a:xfrm>
          <a:prstGeom prst="bentConnector4">
            <a:avLst>
              <a:gd name="adj1" fmla="val -16147"/>
              <a:gd name="adj2" fmla="val 175994"/>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945518" y="1234106"/>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7408804" y="13037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960829" y="1298336"/>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41980382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7239142" y="1249452"/>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flipH="1">
            <a:off x="7313618" y="1346883"/>
            <a:ext cx="109562" cy="3562166"/>
          </a:xfrm>
          <a:prstGeom prst="bentConnector4">
            <a:avLst>
              <a:gd name="adj1" fmla="val -103004"/>
              <a:gd name="adj2" fmla="val 51368"/>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H="1" flipV="1">
            <a:off x="5830449" y="852062"/>
            <a:ext cx="2275958" cy="483580"/>
          </a:xfrm>
          <a:prstGeom prst="bentConnector4">
            <a:avLst>
              <a:gd name="adj1" fmla="val -16147"/>
              <a:gd name="adj2" fmla="val 175994"/>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945518" y="1234106"/>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7408804" y="13037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960829" y="1298336"/>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29993564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7239142" y="1249452"/>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flipH="1">
            <a:off x="7313618" y="1346883"/>
            <a:ext cx="109562" cy="3562166"/>
          </a:xfrm>
          <a:prstGeom prst="bentConnector4">
            <a:avLst>
              <a:gd name="adj1" fmla="val -103004"/>
              <a:gd name="adj2" fmla="val 51368"/>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H="1" flipV="1">
            <a:off x="5830449" y="852062"/>
            <a:ext cx="2275958" cy="483580"/>
          </a:xfrm>
          <a:prstGeom prst="bentConnector4">
            <a:avLst>
              <a:gd name="adj1" fmla="val -16147"/>
              <a:gd name="adj2" fmla="val 175994"/>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945518" y="1234106"/>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7408804" y="13037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960829" y="1298336"/>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631959"/>
            <a:ext cx="3964309" cy="3327187"/>
          </a:xfrm>
          <a:prstGeom prst="bentConnector4">
            <a:avLst>
              <a:gd name="adj1" fmla="val 14295"/>
              <a:gd name="adj2" fmla="val 112437"/>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4027822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177949477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499597" y="354025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776327" y="3620780"/>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20180606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499597" y="354025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776327" y="3620780"/>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67" name="Rectangle 66">
            <a:extLst>
              <a:ext uri="{FF2B5EF4-FFF2-40B4-BE49-F238E27FC236}">
                <a16:creationId xmlns:a16="http://schemas.microsoft.com/office/drawing/2014/main" id="{894A9524-7C58-8C46-B9E8-3FF664B2035F}"/>
              </a:ext>
            </a:extLst>
          </p:cNvPr>
          <p:cNvSpPr/>
          <p:nvPr/>
        </p:nvSpPr>
        <p:spPr>
          <a:xfrm>
            <a:off x="2847410" y="339293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67" idx="3"/>
            <a:endCxn id="66" idx="0"/>
          </p:cNvCxnSpPr>
          <p:nvPr/>
        </p:nvCxnSpPr>
        <p:spPr bwMode="auto">
          <a:xfrm flipV="1">
            <a:off x="3749483" y="2885195"/>
            <a:ext cx="1482654" cy="692411"/>
          </a:xfrm>
          <a:prstGeom prst="bentConnector4">
            <a:avLst>
              <a:gd name="adj1" fmla="val 31038"/>
              <a:gd name="adj2" fmla="val 133015"/>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21745830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67" name="Rectangle 66">
            <a:extLst>
              <a:ext uri="{FF2B5EF4-FFF2-40B4-BE49-F238E27FC236}">
                <a16:creationId xmlns:a16="http://schemas.microsoft.com/office/drawing/2014/main" id="{894A9524-7C58-8C46-B9E8-3FF664B2035F}"/>
              </a:ext>
            </a:extLst>
          </p:cNvPr>
          <p:cNvSpPr/>
          <p:nvPr/>
        </p:nvSpPr>
        <p:spPr>
          <a:xfrm>
            <a:off x="2847410" y="339293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67" idx="3"/>
            <a:endCxn id="66" idx="0"/>
          </p:cNvCxnSpPr>
          <p:nvPr/>
        </p:nvCxnSpPr>
        <p:spPr bwMode="auto">
          <a:xfrm flipV="1">
            <a:off x="3749483" y="2885195"/>
            <a:ext cx="1482654" cy="692411"/>
          </a:xfrm>
          <a:prstGeom prst="bentConnector4">
            <a:avLst>
              <a:gd name="adj1" fmla="val 31038"/>
              <a:gd name="adj2" fmla="val 133015"/>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4411570" y="1217215"/>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4963595" y="121183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9186989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4314774" y="1967831"/>
            <a:ext cx="1598751" cy="235975"/>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4411570" y="1217215"/>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4963595" y="121183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29857125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D828F9A-D41C-1A4E-AEB1-301BFCAB7311}"/>
                  </a:ext>
                </a:extLst>
              </p14:cNvPr>
              <p14:cNvContentPartPr/>
              <p14:nvPr/>
            </p14:nvContentPartPr>
            <p14:xfrm>
              <a:off x="2429480" y="1539320"/>
              <a:ext cx="572400" cy="653040"/>
            </p14:xfrm>
          </p:contentPart>
        </mc:Choice>
        <mc:Fallback xmlns="">
          <p:pic>
            <p:nvPicPr>
              <p:cNvPr id="5" name="Ink 4">
                <a:extLst>
                  <a:ext uri="{FF2B5EF4-FFF2-40B4-BE49-F238E27FC236}">
                    <a16:creationId xmlns:a16="http://schemas.microsoft.com/office/drawing/2014/main" id="{BD828F9A-D41C-1A4E-AEB1-301BFCAB7311}"/>
                  </a:ext>
                </a:extLst>
              </p:cNvPr>
              <p:cNvPicPr/>
              <p:nvPr/>
            </p:nvPicPr>
            <p:blipFill>
              <a:blip r:embed="rId4"/>
              <a:stretch>
                <a:fillRect/>
              </a:stretch>
            </p:blipFill>
            <p:spPr>
              <a:xfrm>
                <a:off x="2414360" y="1524200"/>
                <a:ext cx="60300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C3761D7F-5420-8847-9E2E-6EA4731ADAE8}"/>
                  </a:ext>
                </a:extLst>
              </p14:cNvPr>
              <p14:cNvContentPartPr/>
              <p14:nvPr/>
            </p14:nvContentPartPr>
            <p14:xfrm>
              <a:off x="524360" y="2112440"/>
              <a:ext cx="3546360" cy="3147120"/>
            </p14:xfrm>
          </p:contentPart>
        </mc:Choice>
        <mc:Fallback xmlns="">
          <p:pic>
            <p:nvPicPr>
              <p:cNvPr id="9" name="Ink 8">
                <a:extLst>
                  <a:ext uri="{FF2B5EF4-FFF2-40B4-BE49-F238E27FC236}">
                    <a16:creationId xmlns:a16="http://schemas.microsoft.com/office/drawing/2014/main" id="{C3761D7F-5420-8847-9E2E-6EA4731ADAE8}"/>
                  </a:ext>
                </a:extLst>
              </p:cNvPr>
              <p:cNvPicPr/>
              <p:nvPr/>
            </p:nvPicPr>
            <p:blipFill>
              <a:blip r:embed="rId6"/>
              <a:stretch>
                <a:fillRect/>
              </a:stretch>
            </p:blipFill>
            <p:spPr>
              <a:xfrm>
                <a:off x="509240" y="2096960"/>
                <a:ext cx="3576600" cy="3177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0D298967-D40E-3B4E-BE2C-D89ED4340984}"/>
                  </a:ext>
                </a:extLst>
              </p14:cNvPr>
              <p14:cNvContentPartPr/>
              <p14:nvPr/>
            </p14:nvContentPartPr>
            <p14:xfrm>
              <a:off x="4464200" y="2732720"/>
              <a:ext cx="1324800" cy="529920"/>
            </p14:xfrm>
          </p:contentPart>
        </mc:Choice>
        <mc:Fallback xmlns="">
          <p:pic>
            <p:nvPicPr>
              <p:cNvPr id="12" name="Ink 11">
                <a:extLst>
                  <a:ext uri="{FF2B5EF4-FFF2-40B4-BE49-F238E27FC236}">
                    <a16:creationId xmlns:a16="http://schemas.microsoft.com/office/drawing/2014/main" id="{0D298967-D40E-3B4E-BE2C-D89ED4340984}"/>
                  </a:ext>
                </a:extLst>
              </p:cNvPr>
              <p:cNvPicPr/>
              <p:nvPr/>
            </p:nvPicPr>
            <p:blipFill>
              <a:blip r:embed="rId8"/>
              <a:stretch>
                <a:fillRect/>
              </a:stretch>
            </p:blipFill>
            <p:spPr>
              <a:xfrm>
                <a:off x="4448720" y="2717240"/>
                <a:ext cx="135540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8AB8AD2-8EFE-4B44-98A3-439B2D89DA4C}"/>
                  </a:ext>
                </a:extLst>
              </p14:cNvPr>
              <p14:cNvContentPartPr/>
              <p14:nvPr/>
            </p14:nvContentPartPr>
            <p14:xfrm>
              <a:off x="6365720" y="2774840"/>
              <a:ext cx="194400" cy="489960"/>
            </p14:xfrm>
          </p:contentPart>
        </mc:Choice>
        <mc:Fallback xmlns="">
          <p:pic>
            <p:nvPicPr>
              <p:cNvPr id="13" name="Ink 12">
                <a:extLst>
                  <a:ext uri="{FF2B5EF4-FFF2-40B4-BE49-F238E27FC236}">
                    <a16:creationId xmlns:a16="http://schemas.microsoft.com/office/drawing/2014/main" id="{B8AB8AD2-8EFE-4B44-98A3-439B2D89DA4C}"/>
                  </a:ext>
                </a:extLst>
              </p:cNvPr>
              <p:cNvPicPr/>
              <p:nvPr/>
            </p:nvPicPr>
            <p:blipFill>
              <a:blip r:embed="rId10"/>
              <a:stretch>
                <a:fillRect/>
              </a:stretch>
            </p:blipFill>
            <p:spPr>
              <a:xfrm>
                <a:off x="6350240" y="2759720"/>
                <a:ext cx="22500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B95B668A-E425-5D40-A73A-26992C548335}"/>
                  </a:ext>
                </a:extLst>
              </p14:cNvPr>
              <p14:cNvContentPartPr/>
              <p14:nvPr/>
            </p14:nvContentPartPr>
            <p14:xfrm>
              <a:off x="1991720" y="2422040"/>
              <a:ext cx="456480" cy="523080"/>
            </p14:xfrm>
          </p:contentPart>
        </mc:Choice>
        <mc:Fallback xmlns="">
          <p:pic>
            <p:nvPicPr>
              <p:cNvPr id="4" name="Ink 3">
                <a:extLst>
                  <a:ext uri="{FF2B5EF4-FFF2-40B4-BE49-F238E27FC236}">
                    <a16:creationId xmlns:a16="http://schemas.microsoft.com/office/drawing/2014/main" id="{B95B668A-E425-5D40-A73A-26992C548335}"/>
                  </a:ext>
                </a:extLst>
              </p:cNvPr>
              <p:cNvPicPr/>
              <p:nvPr/>
            </p:nvPicPr>
            <p:blipFill>
              <a:blip r:embed="rId12"/>
              <a:stretch>
                <a:fillRect/>
              </a:stretch>
            </p:blipFill>
            <p:spPr>
              <a:xfrm>
                <a:off x="1976600" y="2406920"/>
                <a:ext cx="48708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D39F71E7-BAEB-1248-8D6D-835FCFF35A62}"/>
                  </a:ext>
                </a:extLst>
              </p14:cNvPr>
              <p14:cNvContentPartPr/>
              <p14:nvPr/>
            </p14:nvContentPartPr>
            <p14:xfrm>
              <a:off x="860960" y="2998040"/>
              <a:ext cx="2365560" cy="2164320"/>
            </p14:xfrm>
          </p:contentPart>
        </mc:Choice>
        <mc:Fallback xmlns="">
          <p:pic>
            <p:nvPicPr>
              <p:cNvPr id="10" name="Ink 9">
                <a:extLst>
                  <a:ext uri="{FF2B5EF4-FFF2-40B4-BE49-F238E27FC236}">
                    <a16:creationId xmlns:a16="http://schemas.microsoft.com/office/drawing/2014/main" id="{D39F71E7-BAEB-1248-8D6D-835FCFF35A62}"/>
                  </a:ext>
                </a:extLst>
              </p:cNvPr>
              <p:cNvPicPr/>
              <p:nvPr/>
            </p:nvPicPr>
            <p:blipFill>
              <a:blip r:embed="rId14"/>
              <a:stretch>
                <a:fillRect/>
              </a:stretch>
            </p:blipFill>
            <p:spPr>
              <a:xfrm>
                <a:off x="845480" y="2982560"/>
                <a:ext cx="2396160" cy="2194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D403FCAB-A621-C247-95D0-40D067E6C423}"/>
                  </a:ext>
                </a:extLst>
              </p14:cNvPr>
              <p14:cNvContentPartPr/>
              <p14:nvPr/>
            </p14:nvContentPartPr>
            <p14:xfrm>
              <a:off x="4764440" y="3632000"/>
              <a:ext cx="1812960" cy="400320"/>
            </p14:xfrm>
          </p:contentPart>
        </mc:Choice>
        <mc:Fallback xmlns="">
          <p:pic>
            <p:nvPicPr>
              <p:cNvPr id="16" name="Ink 15">
                <a:extLst>
                  <a:ext uri="{FF2B5EF4-FFF2-40B4-BE49-F238E27FC236}">
                    <a16:creationId xmlns:a16="http://schemas.microsoft.com/office/drawing/2014/main" id="{D403FCAB-A621-C247-95D0-40D067E6C423}"/>
                  </a:ext>
                </a:extLst>
              </p:cNvPr>
              <p:cNvPicPr/>
              <p:nvPr/>
            </p:nvPicPr>
            <p:blipFill>
              <a:blip r:embed="rId16"/>
              <a:stretch>
                <a:fillRect/>
              </a:stretch>
            </p:blipFill>
            <p:spPr>
              <a:xfrm>
                <a:off x="4748960" y="3616880"/>
                <a:ext cx="184356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18AB1E1-4679-EB49-A0F7-69DE3FD36A3D}"/>
                  </a:ext>
                </a:extLst>
              </p14:cNvPr>
              <p14:cNvContentPartPr/>
              <p14:nvPr/>
            </p14:nvContentPartPr>
            <p14:xfrm>
              <a:off x="4702520" y="3331040"/>
              <a:ext cx="2081160" cy="414720"/>
            </p14:xfrm>
          </p:contentPart>
        </mc:Choice>
        <mc:Fallback xmlns="">
          <p:pic>
            <p:nvPicPr>
              <p:cNvPr id="17" name="Ink 16">
                <a:extLst>
                  <a:ext uri="{FF2B5EF4-FFF2-40B4-BE49-F238E27FC236}">
                    <a16:creationId xmlns:a16="http://schemas.microsoft.com/office/drawing/2014/main" id="{018AB1E1-4679-EB49-A0F7-69DE3FD36A3D}"/>
                  </a:ext>
                </a:extLst>
              </p:cNvPr>
              <p:cNvPicPr/>
              <p:nvPr/>
            </p:nvPicPr>
            <p:blipFill>
              <a:blip r:embed="rId18"/>
              <a:stretch>
                <a:fillRect/>
              </a:stretch>
            </p:blipFill>
            <p:spPr>
              <a:xfrm>
                <a:off x="4687040" y="3315560"/>
                <a:ext cx="211176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E65E0BCA-BDAF-8741-958F-CA0BDF368CE1}"/>
                  </a:ext>
                </a:extLst>
              </p14:cNvPr>
              <p14:cNvContentPartPr/>
              <p14:nvPr/>
            </p14:nvContentPartPr>
            <p14:xfrm>
              <a:off x="4096640" y="3852320"/>
              <a:ext cx="369000" cy="50040"/>
            </p14:xfrm>
          </p:contentPart>
        </mc:Choice>
        <mc:Fallback xmlns="">
          <p:pic>
            <p:nvPicPr>
              <p:cNvPr id="22" name="Ink 21">
                <a:extLst>
                  <a:ext uri="{FF2B5EF4-FFF2-40B4-BE49-F238E27FC236}">
                    <a16:creationId xmlns:a16="http://schemas.microsoft.com/office/drawing/2014/main" id="{E65E0BCA-BDAF-8741-958F-CA0BDF368CE1}"/>
                  </a:ext>
                </a:extLst>
              </p:cNvPr>
              <p:cNvPicPr/>
              <p:nvPr/>
            </p:nvPicPr>
            <p:blipFill>
              <a:blip r:embed="rId20"/>
              <a:stretch>
                <a:fillRect/>
              </a:stretch>
            </p:blipFill>
            <p:spPr>
              <a:xfrm>
                <a:off x="4081520" y="3837200"/>
                <a:ext cx="3996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B541B9E4-C1ED-074A-A8B2-8F6CB3142EB5}"/>
                  </a:ext>
                </a:extLst>
              </p14:cNvPr>
              <p14:cNvContentPartPr/>
              <p14:nvPr/>
            </p14:nvContentPartPr>
            <p14:xfrm>
              <a:off x="7228280" y="3528320"/>
              <a:ext cx="181080" cy="556920"/>
            </p14:xfrm>
          </p:contentPart>
        </mc:Choice>
        <mc:Fallback xmlns="">
          <p:pic>
            <p:nvPicPr>
              <p:cNvPr id="27" name="Ink 26">
                <a:extLst>
                  <a:ext uri="{FF2B5EF4-FFF2-40B4-BE49-F238E27FC236}">
                    <a16:creationId xmlns:a16="http://schemas.microsoft.com/office/drawing/2014/main" id="{B541B9E4-C1ED-074A-A8B2-8F6CB3142EB5}"/>
                  </a:ext>
                </a:extLst>
              </p:cNvPr>
              <p:cNvPicPr/>
              <p:nvPr/>
            </p:nvPicPr>
            <p:blipFill>
              <a:blip r:embed="rId22"/>
              <a:stretch>
                <a:fillRect/>
              </a:stretch>
            </p:blipFill>
            <p:spPr>
              <a:xfrm>
                <a:off x="7212800" y="3513200"/>
                <a:ext cx="211680" cy="587520"/>
              </a:xfrm>
              <a:prstGeom prst="rect">
                <a:avLst/>
              </a:prstGeom>
            </p:spPr>
          </p:pic>
        </mc:Fallback>
      </mc:AlternateContent>
    </p:spTree>
    <p:extLst>
      <p:ext uri="{BB962C8B-B14F-4D97-AF65-F5344CB8AC3E}">
        <p14:creationId xmlns:p14="http://schemas.microsoft.com/office/powerpoint/2010/main" val="238385494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flipH="1" flipV="1">
            <a:off x="5407689" y="-146196"/>
            <a:ext cx="474471" cy="2401577"/>
          </a:xfrm>
          <a:prstGeom prst="bentConnector5">
            <a:avLst>
              <a:gd name="adj1" fmla="val -488413"/>
              <a:gd name="adj2" fmla="val 60996"/>
              <a:gd name="adj3" fmla="val 14818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4314774" y="1967831"/>
            <a:ext cx="1598751" cy="235975"/>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4411570" y="1217215"/>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4963595" y="121183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28251922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flipH="1" flipV="1">
            <a:off x="5407689" y="-146196"/>
            <a:ext cx="474471" cy="2401577"/>
          </a:xfrm>
          <a:prstGeom prst="bentConnector5">
            <a:avLst>
              <a:gd name="adj1" fmla="val -488413"/>
              <a:gd name="adj2" fmla="val 60996"/>
              <a:gd name="adj3" fmla="val 14818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4314774" y="1967831"/>
            <a:ext cx="1598751" cy="235975"/>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4411570" y="1217215"/>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4963595" y="121183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421F49BD-9783-724F-9D03-91D451E70410}"/>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64" idx="3"/>
            <a:endCxn id="70" idx="0"/>
          </p:cNvCxnSpPr>
          <p:nvPr/>
        </p:nvCxnSpPr>
        <p:spPr bwMode="auto">
          <a:xfrm flipV="1">
            <a:off x="3749483" y="545454"/>
            <a:ext cx="967075" cy="3413692"/>
          </a:xfrm>
          <a:prstGeom prst="bentConnector4">
            <a:avLst>
              <a:gd name="adj1" fmla="val 20929"/>
              <a:gd name="adj2" fmla="val 106697"/>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5098136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421F49BD-9783-724F-9D03-91D451E70410}"/>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64" idx="3"/>
            <a:endCxn id="70" idx="0"/>
          </p:cNvCxnSpPr>
          <p:nvPr/>
        </p:nvCxnSpPr>
        <p:spPr bwMode="auto">
          <a:xfrm flipV="1">
            <a:off x="3749483" y="476943"/>
            <a:ext cx="3449926" cy="3482203"/>
          </a:xfrm>
          <a:prstGeom prst="bentConnector4">
            <a:avLst>
              <a:gd name="adj1" fmla="val 64458"/>
              <a:gd name="adj2" fmla="val 106565"/>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409661333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421F49BD-9783-724F-9D03-91D451E70410}"/>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64" idx="3"/>
            <a:endCxn id="70" idx="0"/>
          </p:cNvCxnSpPr>
          <p:nvPr/>
        </p:nvCxnSpPr>
        <p:spPr bwMode="auto">
          <a:xfrm flipV="1">
            <a:off x="3749483" y="476943"/>
            <a:ext cx="3449926" cy="3482203"/>
          </a:xfrm>
          <a:prstGeom prst="bentConnector4">
            <a:avLst>
              <a:gd name="adj1" fmla="val 64458"/>
              <a:gd name="adj2" fmla="val 106565"/>
            </a:avLst>
          </a:prstGeom>
          <a:noFill/>
          <a:ln w="19050">
            <a:solidFill>
              <a:schemeClr val="tx1"/>
            </a:solidFill>
            <a:miter lim="800000"/>
            <a:headEnd/>
            <a:tailEnd type="triangle" w="med" len="med"/>
          </a:ln>
          <a:effectLst/>
        </p:spPr>
      </p:cxnSp>
      <p:sp>
        <p:nvSpPr>
          <p:cNvPr id="71" name="Rounded Rectangle 70">
            <a:extLst>
              <a:ext uri="{FF2B5EF4-FFF2-40B4-BE49-F238E27FC236}">
                <a16:creationId xmlns:a16="http://schemas.microsoft.com/office/drawing/2014/main" id="{60A4E83D-64EE-7349-8692-DED31ED3B73D}"/>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6" name="Rounded Rectangle 75">
            <a:extLst>
              <a:ext uri="{FF2B5EF4-FFF2-40B4-BE49-F238E27FC236}">
                <a16:creationId xmlns:a16="http://schemas.microsoft.com/office/drawing/2014/main" id="{599CB9E8-6FDC-7644-A13F-E3D0AF49D7F4}"/>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Oval 95">
            <a:extLst>
              <a:ext uri="{FF2B5EF4-FFF2-40B4-BE49-F238E27FC236}">
                <a16:creationId xmlns:a16="http://schemas.microsoft.com/office/drawing/2014/main" id="{E8BA50E4-52C1-AA40-A35F-46EFF044716B}"/>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 name="Oval 95">
            <a:extLst>
              <a:ext uri="{FF2B5EF4-FFF2-40B4-BE49-F238E27FC236}">
                <a16:creationId xmlns:a16="http://schemas.microsoft.com/office/drawing/2014/main" id="{AC52BE0D-CC9E-D446-9EA8-2458042487BF}"/>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Rounded Rectangle 78">
            <a:extLst>
              <a:ext uri="{FF2B5EF4-FFF2-40B4-BE49-F238E27FC236}">
                <a16:creationId xmlns:a16="http://schemas.microsoft.com/office/drawing/2014/main" id="{478BAA4A-0F49-6F48-B27D-9C3E511C211F}"/>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0" name="Rounded Rectangle 79">
            <a:extLst>
              <a:ext uri="{FF2B5EF4-FFF2-40B4-BE49-F238E27FC236}">
                <a16:creationId xmlns:a16="http://schemas.microsoft.com/office/drawing/2014/main" id="{8943B83F-5D59-7A46-B3C8-65A62D77DFA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251025719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90"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7" name="Rounded Rectangle 86">
            <a:extLst>
              <a:ext uri="{FF2B5EF4-FFF2-40B4-BE49-F238E27FC236}">
                <a16:creationId xmlns:a16="http://schemas.microsoft.com/office/drawing/2014/main" id="{307B8226-C0D7-B346-93E5-CB46637C10BD}"/>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8" name="Rounded Rectangle 87">
            <a:extLst>
              <a:ext uri="{FF2B5EF4-FFF2-40B4-BE49-F238E27FC236}">
                <a16:creationId xmlns:a16="http://schemas.microsoft.com/office/drawing/2014/main" id="{0CB66C5F-89F5-BD4F-8CA7-F15E954A5CFE}"/>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9" name="Oval 95">
            <a:extLst>
              <a:ext uri="{FF2B5EF4-FFF2-40B4-BE49-F238E27FC236}">
                <a16:creationId xmlns:a16="http://schemas.microsoft.com/office/drawing/2014/main" id="{A34068BC-450C-464E-BB62-F9A89FA0FB48}"/>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90" name="Oval 95">
            <a:extLst>
              <a:ext uri="{FF2B5EF4-FFF2-40B4-BE49-F238E27FC236}">
                <a16:creationId xmlns:a16="http://schemas.microsoft.com/office/drawing/2014/main" id="{57C90A2E-11CD-B84A-842E-AE9BBF29CA98}"/>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91" name="Rounded Rectangle 90">
            <a:extLst>
              <a:ext uri="{FF2B5EF4-FFF2-40B4-BE49-F238E27FC236}">
                <a16:creationId xmlns:a16="http://schemas.microsoft.com/office/drawing/2014/main" id="{60036B3F-97B5-604E-964D-59233F58886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92" name="Rounded Rectangle 91">
            <a:extLst>
              <a:ext uri="{FF2B5EF4-FFF2-40B4-BE49-F238E27FC236}">
                <a16:creationId xmlns:a16="http://schemas.microsoft.com/office/drawing/2014/main" id="{23F7DA1B-95E2-E240-8454-B38439DEA6BD}"/>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5046096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84953336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B6EB2E1F-3C5C-554C-B798-070E0F93414E}"/>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64" idx="3"/>
            <a:endCxn id="86" idx="0"/>
          </p:cNvCxnSpPr>
          <p:nvPr/>
        </p:nvCxnSpPr>
        <p:spPr bwMode="auto">
          <a:xfrm flipV="1">
            <a:off x="3749483" y="476942"/>
            <a:ext cx="1595627" cy="3850009"/>
          </a:xfrm>
          <a:prstGeom prst="bentConnector4">
            <a:avLst>
              <a:gd name="adj1" fmla="val 55978"/>
              <a:gd name="adj2" fmla="val 105938"/>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25418064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B6EB2E1F-3C5C-554C-B798-070E0F93414E}"/>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64" idx="3"/>
            <a:endCxn id="86" idx="0"/>
          </p:cNvCxnSpPr>
          <p:nvPr/>
        </p:nvCxnSpPr>
        <p:spPr bwMode="auto">
          <a:xfrm flipV="1">
            <a:off x="3749483" y="476942"/>
            <a:ext cx="1595627" cy="3850009"/>
          </a:xfrm>
          <a:prstGeom prst="bentConnector4">
            <a:avLst>
              <a:gd name="adj1" fmla="val 55978"/>
              <a:gd name="adj2" fmla="val 105938"/>
            </a:avLst>
          </a:prstGeom>
          <a:noFill/>
          <a:ln w="19050">
            <a:solidFill>
              <a:schemeClr val="tx1"/>
            </a:solidFill>
            <a:miter lim="800000"/>
            <a:headEnd/>
            <a:tailEnd type="triangle" w="med" len="med"/>
          </a:ln>
          <a:effectLst/>
        </p:spPr>
      </p:cxnSp>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139897617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headEnd/>
            <a:tailEnd type="triangle" w="med" len="med"/>
          </a:ln>
          <a:effectLst/>
        </p:spPr>
      </p:cxnSp>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290021712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78" idx="5"/>
            <a:endCxn id="25" idx="0"/>
          </p:cNvCxnSpPr>
          <p:nvPr/>
        </p:nvCxnSpPr>
        <p:spPr bwMode="auto">
          <a:xfrm rot="16200000" flipH="1">
            <a:off x="2388499" y="2573783"/>
            <a:ext cx="3688450" cy="965661"/>
          </a:xfrm>
          <a:prstGeom prst="bentConnector3">
            <a:avLst>
              <a:gd name="adj1" fmla="val 14758"/>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headEnd/>
            <a:tailEnd type="triangle" w="med" len="med"/>
          </a:ln>
          <a:effectLst/>
        </p:spPr>
      </p:cxnSp>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126378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D828F9A-D41C-1A4E-AEB1-301BFCAB7311}"/>
                  </a:ext>
                </a:extLst>
              </p14:cNvPr>
              <p14:cNvContentPartPr/>
              <p14:nvPr/>
            </p14:nvContentPartPr>
            <p14:xfrm>
              <a:off x="2429480" y="1539320"/>
              <a:ext cx="572400" cy="653040"/>
            </p14:xfrm>
          </p:contentPart>
        </mc:Choice>
        <mc:Fallback xmlns="">
          <p:pic>
            <p:nvPicPr>
              <p:cNvPr id="5" name="Ink 4">
                <a:extLst>
                  <a:ext uri="{FF2B5EF4-FFF2-40B4-BE49-F238E27FC236}">
                    <a16:creationId xmlns:a16="http://schemas.microsoft.com/office/drawing/2014/main" id="{BD828F9A-D41C-1A4E-AEB1-301BFCAB7311}"/>
                  </a:ext>
                </a:extLst>
              </p:cNvPr>
              <p:cNvPicPr/>
              <p:nvPr/>
            </p:nvPicPr>
            <p:blipFill>
              <a:blip r:embed="rId4"/>
              <a:stretch>
                <a:fillRect/>
              </a:stretch>
            </p:blipFill>
            <p:spPr>
              <a:xfrm>
                <a:off x="2414360" y="1524200"/>
                <a:ext cx="60300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C3761D7F-5420-8847-9E2E-6EA4731ADAE8}"/>
                  </a:ext>
                </a:extLst>
              </p14:cNvPr>
              <p14:cNvContentPartPr/>
              <p14:nvPr/>
            </p14:nvContentPartPr>
            <p14:xfrm>
              <a:off x="524360" y="2112440"/>
              <a:ext cx="3546360" cy="3147120"/>
            </p14:xfrm>
          </p:contentPart>
        </mc:Choice>
        <mc:Fallback xmlns="">
          <p:pic>
            <p:nvPicPr>
              <p:cNvPr id="9" name="Ink 8">
                <a:extLst>
                  <a:ext uri="{FF2B5EF4-FFF2-40B4-BE49-F238E27FC236}">
                    <a16:creationId xmlns:a16="http://schemas.microsoft.com/office/drawing/2014/main" id="{C3761D7F-5420-8847-9E2E-6EA4731ADAE8}"/>
                  </a:ext>
                </a:extLst>
              </p:cNvPr>
              <p:cNvPicPr/>
              <p:nvPr/>
            </p:nvPicPr>
            <p:blipFill>
              <a:blip r:embed="rId6"/>
              <a:stretch>
                <a:fillRect/>
              </a:stretch>
            </p:blipFill>
            <p:spPr>
              <a:xfrm>
                <a:off x="509240" y="2096960"/>
                <a:ext cx="3576600" cy="3177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0D298967-D40E-3B4E-BE2C-D89ED4340984}"/>
                  </a:ext>
                </a:extLst>
              </p14:cNvPr>
              <p14:cNvContentPartPr/>
              <p14:nvPr/>
            </p14:nvContentPartPr>
            <p14:xfrm>
              <a:off x="4464200" y="2732720"/>
              <a:ext cx="1324800" cy="529920"/>
            </p14:xfrm>
          </p:contentPart>
        </mc:Choice>
        <mc:Fallback xmlns="">
          <p:pic>
            <p:nvPicPr>
              <p:cNvPr id="12" name="Ink 11">
                <a:extLst>
                  <a:ext uri="{FF2B5EF4-FFF2-40B4-BE49-F238E27FC236}">
                    <a16:creationId xmlns:a16="http://schemas.microsoft.com/office/drawing/2014/main" id="{0D298967-D40E-3B4E-BE2C-D89ED4340984}"/>
                  </a:ext>
                </a:extLst>
              </p:cNvPr>
              <p:cNvPicPr/>
              <p:nvPr/>
            </p:nvPicPr>
            <p:blipFill>
              <a:blip r:embed="rId8"/>
              <a:stretch>
                <a:fillRect/>
              </a:stretch>
            </p:blipFill>
            <p:spPr>
              <a:xfrm>
                <a:off x="4448720" y="2717240"/>
                <a:ext cx="135540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8AB8AD2-8EFE-4B44-98A3-439B2D89DA4C}"/>
                  </a:ext>
                </a:extLst>
              </p14:cNvPr>
              <p14:cNvContentPartPr/>
              <p14:nvPr/>
            </p14:nvContentPartPr>
            <p14:xfrm>
              <a:off x="6365720" y="2774840"/>
              <a:ext cx="194400" cy="489960"/>
            </p14:xfrm>
          </p:contentPart>
        </mc:Choice>
        <mc:Fallback xmlns="">
          <p:pic>
            <p:nvPicPr>
              <p:cNvPr id="13" name="Ink 12">
                <a:extLst>
                  <a:ext uri="{FF2B5EF4-FFF2-40B4-BE49-F238E27FC236}">
                    <a16:creationId xmlns:a16="http://schemas.microsoft.com/office/drawing/2014/main" id="{B8AB8AD2-8EFE-4B44-98A3-439B2D89DA4C}"/>
                  </a:ext>
                </a:extLst>
              </p:cNvPr>
              <p:cNvPicPr/>
              <p:nvPr/>
            </p:nvPicPr>
            <p:blipFill>
              <a:blip r:embed="rId10"/>
              <a:stretch>
                <a:fillRect/>
              </a:stretch>
            </p:blipFill>
            <p:spPr>
              <a:xfrm>
                <a:off x="6350240" y="2759720"/>
                <a:ext cx="22500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B95B668A-E425-5D40-A73A-26992C548335}"/>
                  </a:ext>
                </a:extLst>
              </p14:cNvPr>
              <p14:cNvContentPartPr/>
              <p14:nvPr/>
            </p14:nvContentPartPr>
            <p14:xfrm>
              <a:off x="1991720" y="2422040"/>
              <a:ext cx="456480" cy="523080"/>
            </p14:xfrm>
          </p:contentPart>
        </mc:Choice>
        <mc:Fallback xmlns="">
          <p:pic>
            <p:nvPicPr>
              <p:cNvPr id="4" name="Ink 3">
                <a:extLst>
                  <a:ext uri="{FF2B5EF4-FFF2-40B4-BE49-F238E27FC236}">
                    <a16:creationId xmlns:a16="http://schemas.microsoft.com/office/drawing/2014/main" id="{B95B668A-E425-5D40-A73A-26992C548335}"/>
                  </a:ext>
                </a:extLst>
              </p:cNvPr>
              <p:cNvPicPr/>
              <p:nvPr/>
            </p:nvPicPr>
            <p:blipFill>
              <a:blip r:embed="rId12"/>
              <a:stretch>
                <a:fillRect/>
              </a:stretch>
            </p:blipFill>
            <p:spPr>
              <a:xfrm>
                <a:off x="1976600" y="2406920"/>
                <a:ext cx="48708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D39F71E7-BAEB-1248-8D6D-835FCFF35A62}"/>
                  </a:ext>
                </a:extLst>
              </p14:cNvPr>
              <p14:cNvContentPartPr/>
              <p14:nvPr/>
            </p14:nvContentPartPr>
            <p14:xfrm>
              <a:off x="860960" y="2998040"/>
              <a:ext cx="2365560" cy="2164320"/>
            </p14:xfrm>
          </p:contentPart>
        </mc:Choice>
        <mc:Fallback xmlns="">
          <p:pic>
            <p:nvPicPr>
              <p:cNvPr id="10" name="Ink 9">
                <a:extLst>
                  <a:ext uri="{FF2B5EF4-FFF2-40B4-BE49-F238E27FC236}">
                    <a16:creationId xmlns:a16="http://schemas.microsoft.com/office/drawing/2014/main" id="{D39F71E7-BAEB-1248-8D6D-835FCFF35A62}"/>
                  </a:ext>
                </a:extLst>
              </p:cNvPr>
              <p:cNvPicPr/>
              <p:nvPr/>
            </p:nvPicPr>
            <p:blipFill>
              <a:blip r:embed="rId14"/>
              <a:stretch>
                <a:fillRect/>
              </a:stretch>
            </p:blipFill>
            <p:spPr>
              <a:xfrm>
                <a:off x="845480" y="2982560"/>
                <a:ext cx="2396160" cy="2194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D403FCAB-A621-C247-95D0-40D067E6C423}"/>
                  </a:ext>
                </a:extLst>
              </p14:cNvPr>
              <p14:cNvContentPartPr/>
              <p14:nvPr/>
            </p14:nvContentPartPr>
            <p14:xfrm>
              <a:off x="4764440" y="3632000"/>
              <a:ext cx="1812960" cy="400320"/>
            </p14:xfrm>
          </p:contentPart>
        </mc:Choice>
        <mc:Fallback xmlns="">
          <p:pic>
            <p:nvPicPr>
              <p:cNvPr id="16" name="Ink 15">
                <a:extLst>
                  <a:ext uri="{FF2B5EF4-FFF2-40B4-BE49-F238E27FC236}">
                    <a16:creationId xmlns:a16="http://schemas.microsoft.com/office/drawing/2014/main" id="{D403FCAB-A621-C247-95D0-40D067E6C423}"/>
                  </a:ext>
                </a:extLst>
              </p:cNvPr>
              <p:cNvPicPr/>
              <p:nvPr/>
            </p:nvPicPr>
            <p:blipFill>
              <a:blip r:embed="rId16"/>
              <a:stretch>
                <a:fillRect/>
              </a:stretch>
            </p:blipFill>
            <p:spPr>
              <a:xfrm>
                <a:off x="4748960" y="3616880"/>
                <a:ext cx="184356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18AB1E1-4679-EB49-A0F7-69DE3FD36A3D}"/>
                  </a:ext>
                </a:extLst>
              </p14:cNvPr>
              <p14:cNvContentPartPr/>
              <p14:nvPr/>
            </p14:nvContentPartPr>
            <p14:xfrm>
              <a:off x="4702520" y="3331040"/>
              <a:ext cx="2081160" cy="414720"/>
            </p14:xfrm>
          </p:contentPart>
        </mc:Choice>
        <mc:Fallback xmlns="">
          <p:pic>
            <p:nvPicPr>
              <p:cNvPr id="17" name="Ink 16">
                <a:extLst>
                  <a:ext uri="{FF2B5EF4-FFF2-40B4-BE49-F238E27FC236}">
                    <a16:creationId xmlns:a16="http://schemas.microsoft.com/office/drawing/2014/main" id="{018AB1E1-4679-EB49-A0F7-69DE3FD36A3D}"/>
                  </a:ext>
                </a:extLst>
              </p:cNvPr>
              <p:cNvPicPr/>
              <p:nvPr/>
            </p:nvPicPr>
            <p:blipFill>
              <a:blip r:embed="rId18"/>
              <a:stretch>
                <a:fillRect/>
              </a:stretch>
            </p:blipFill>
            <p:spPr>
              <a:xfrm>
                <a:off x="4687040" y="3315560"/>
                <a:ext cx="211176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E65E0BCA-BDAF-8741-958F-CA0BDF368CE1}"/>
                  </a:ext>
                </a:extLst>
              </p14:cNvPr>
              <p14:cNvContentPartPr/>
              <p14:nvPr/>
            </p14:nvContentPartPr>
            <p14:xfrm>
              <a:off x="4096640" y="3852320"/>
              <a:ext cx="369000" cy="50040"/>
            </p14:xfrm>
          </p:contentPart>
        </mc:Choice>
        <mc:Fallback xmlns="">
          <p:pic>
            <p:nvPicPr>
              <p:cNvPr id="22" name="Ink 21">
                <a:extLst>
                  <a:ext uri="{FF2B5EF4-FFF2-40B4-BE49-F238E27FC236}">
                    <a16:creationId xmlns:a16="http://schemas.microsoft.com/office/drawing/2014/main" id="{E65E0BCA-BDAF-8741-958F-CA0BDF368CE1}"/>
                  </a:ext>
                </a:extLst>
              </p:cNvPr>
              <p:cNvPicPr/>
              <p:nvPr/>
            </p:nvPicPr>
            <p:blipFill>
              <a:blip r:embed="rId20"/>
              <a:stretch>
                <a:fillRect/>
              </a:stretch>
            </p:blipFill>
            <p:spPr>
              <a:xfrm>
                <a:off x="4081520" y="3837200"/>
                <a:ext cx="3996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B541B9E4-C1ED-074A-A8B2-8F6CB3142EB5}"/>
                  </a:ext>
                </a:extLst>
              </p14:cNvPr>
              <p14:cNvContentPartPr/>
              <p14:nvPr/>
            </p14:nvContentPartPr>
            <p14:xfrm>
              <a:off x="7228280" y="3528320"/>
              <a:ext cx="181080" cy="556920"/>
            </p14:xfrm>
          </p:contentPart>
        </mc:Choice>
        <mc:Fallback xmlns="">
          <p:pic>
            <p:nvPicPr>
              <p:cNvPr id="27" name="Ink 26">
                <a:extLst>
                  <a:ext uri="{FF2B5EF4-FFF2-40B4-BE49-F238E27FC236}">
                    <a16:creationId xmlns:a16="http://schemas.microsoft.com/office/drawing/2014/main" id="{B541B9E4-C1ED-074A-A8B2-8F6CB3142EB5}"/>
                  </a:ext>
                </a:extLst>
              </p:cNvPr>
              <p:cNvPicPr/>
              <p:nvPr/>
            </p:nvPicPr>
            <p:blipFill>
              <a:blip r:embed="rId22"/>
              <a:stretch>
                <a:fillRect/>
              </a:stretch>
            </p:blipFill>
            <p:spPr>
              <a:xfrm>
                <a:off x="7212800" y="3513200"/>
                <a:ext cx="211680" cy="587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767AA56F-5DFE-6D46-86F2-5AD309E8B78F}"/>
                  </a:ext>
                </a:extLst>
              </p14:cNvPr>
              <p14:cNvContentPartPr/>
              <p14:nvPr/>
            </p14:nvContentPartPr>
            <p14:xfrm>
              <a:off x="1035560" y="3158240"/>
              <a:ext cx="1950120" cy="1964520"/>
            </p14:xfrm>
          </p:contentPart>
        </mc:Choice>
        <mc:Fallback xmlns="">
          <p:pic>
            <p:nvPicPr>
              <p:cNvPr id="15" name="Ink 14">
                <a:extLst>
                  <a:ext uri="{FF2B5EF4-FFF2-40B4-BE49-F238E27FC236}">
                    <a16:creationId xmlns:a16="http://schemas.microsoft.com/office/drawing/2014/main" id="{767AA56F-5DFE-6D46-86F2-5AD309E8B78F}"/>
                  </a:ext>
                </a:extLst>
              </p:cNvPr>
              <p:cNvPicPr/>
              <p:nvPr/>
            </p:nvPicPr>
            <p:blipFill>
              <a:blip r:embed="rId24"/>
              <a:stretch>
                <a:fillRect/>
              </a:stretch>
            </p:blipFill>
            <p:spPr>
              <a:xfrm>
                <a:off x="1020440" y="3143120"/>
                <a:ext cx="1980720" cy="1995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9" name="Ink 58">
                <a:extLst>
                  <a:ext uri="{FF2B5EF4-FFF2-40B4-BE49-F238E27FC236}">
                    <a16:creationId xmlns:a16="http://schemas.microsoft.com/office/drawing/2014/main" id="{F182060A-8D71-1D41-BAE7-44068A61C859}"/>
                  </a:ext>
                </a:extLst>
              </p14:cNvPr>
              <p14:cNvContentPartPr/>
              <p14:nvPr/>
            </p14:nvContentPartPr>
            <p14:xfrm>
              <a:off x="3967760" y="4133480"/>
              <a:ext cx="3821040" cy="965880"/>
            </p14:xfrm>
          </p:contentPart>
        </mc:Choice>
        <mc:Fallback xmlns="">
          <p:pic>
            <p:nvPicPr>
              <p:cNvPr id="59" name="Ink 58">
                <a:extLst>
                  <a:ext uri="{FF2B5EF4-FFF2-40B4-BE49-F238E27FC236}">
                    <a16:creationId xmlns:a16="http://schemas.microsoft.com/office/drawing/2014/main" id="{F182060A-8D71-1D41-BAE7-44068A61C859}"/>
                  </a:ext>
                </a:extLst>
              </p:cNvPr>
              <p:cNvPicPr/>
              <p:nvPr/>
            </p:nvPicPr>
            <p:blipFill>
              <a:blip r:embed="rId26"/>
              <a:stretch>
                <a:fillRect/>
              </a:stretch>
            </p:blipFill>
            <p:spPr>
              <a:xfrm>
                <a:off x="3952640" y="4118354"/>
                <a:ext cx="3851280" cy="996491"/>
              </a:xfrm>
              <a:prstGeom prst="rect">
                <a:avLst/>
              </a:prstGeom>
            </p:spPr>
          </p:pic>
        </mc:Fallback>
      </mc:AlternateContent>
    </p:spTree>
    <p:extLst>
      <p:ext uri="{BB962C8B-B14F-4D97-AF65-F5344CB8AC3E}">
        <p14:creationId xmlns:p14="http://schemas.microsoft.com/office/powerpoint/2010/main" val="427573950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78" idx="5"/>
            <a:endCxn id="25" idx="0"/>
          </p:cNvCxnSpPr>
          <p:nvPr/>
        </p:nvCxnSpPr>
        <p:spPr bwMode="auto">
          <a:xfrm rot="16200000" flipH="1">
            <a:off x="2388499" y="2573783"/>
            <a:ext cx="3688450" cy="965661"/>
          </a:xfrm>
          <a:prstGeom prst="bentConnector3">
            <a:avLst>
              <a:gd name="adj1" fmla="val 14758"/>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headEnd/>
            <a:tailEnd type="triangle" w="med" len="med"/>
          </a:ln>
          <a:effectLst/>
        </p:spPr>
      </p:cxnSp>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88" name="Rectangle 87">
            <a:extLst>
              <a:ext uri="{FF2B5EF4-FFF2-40B4-BE49-F238E27FC236}">
                <a16:creationId xmlns:a16="http://schemas.microsoft.com/office/drawing/2014/main" id="{7B4F41DA-32AC-0046-BF07-003EEE8A87C3}"/>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89" name="AutoShape 97">
            <a:extLst>
              <a:ext uri="{FF2B5EF4-FFF2-40B4-BE49-F238E27FC236}">
                <a16:creationId xmlns:a16="http://schemas.microsoft.com/office/drawing/2014/main" id="{DB4A755E-5A4C-D34D-8F7C-FCB5CF29A538}"/>
              </a:ext>
            </a:extLst>
          </p:cNvPr>
          <p:cNvCxnSpPr>
            <a:cxnSpLocks noChangeShapeType="1"/>
            <a:stCxn id="88" idx="0"/>
            <a:endCxn id="87" idx="0"/>
          </p:cNvCxnSpPr>
          <p:nvPr/>
        </p:nvCxnSpPr>
        <p:spPr bwMode="auto">
          <a:xfrm rot="5400000" flipH="1" flipV="1">
            <a:off x="1630002" y="2145388"/>
            <a:ext cx="4037731" cy="700840"/>
          </a:xfrm>
          <a:prstGeom prst="bentConnector3">
            <a:avLst>
              <a:gd name="adj1" fmla="val 10566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34504003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grpSp>
        <p:nvGrpSpPr>
          <p:cNvPr id="16" name="Group 15">
            <a:extLst>
              <a:ext uri="{FF2B5EF4-FFF2-40B4-BE49-F238E27FC236}">
                <a16:creationId xmlns:a16="http://schemas.microsoft.com/office/drawing/2014/main" id="{15CF5D42-BBF6-0140-A834-57A7385447A3}"/>
              </a:ext>
            </a:extLst>
          </p:cNvPr>
          <p:cNvGrpSpPr/>
          <p:nvPr/>
        </p:nvGrpSpPr>
        <p:grpSpPr>
          <a:xfrm>
            <a:off x="4150129" y="4900839"/>
            <a:ext cx="1127703" cy="543804"/>
            <a:chOff x="4150129" y="4900839"/>
            <a:chExt cx="1127703" cy="543804"/>
          </a:xfrm>
        </p:grpSpPr>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27" name="AutoShape 97">
            <a:extLst>
              <a:ext uri="{FF2B5EF4-FFF2-40B4-BE49-F238E27FC236}">
                <a16:creationId xmlns:a16="http://schemas.microsoft.com/office/drawing/2014/main" id="{E9847A84-C34E-B142-BF24-D3AEA6449C90}"/>
              </a:ext>
            </a:extLst>
          </p:cNvPr>
          <p:cNvCxnSpPr>
            <a:cxnSpLocks noChangeShapeType="1"/>
            <a:stCxn id="78" idx="5"/>
            <a:endCxn id="25" idx="0"/>
          </p:cNvCxnSpPr>
          <p:nvPr/>
        </p:nvCxnSpPr>
        <p:spPr bwMode="auto">
          <a:xfrm rot="16200000" flipH="1">
            <a:off x="2388499" y="2573783"/>
            <a:ext cx="3688450" cy="965661"/>
          </a:xfrm>
          <a:prstGeom prst="bentConnector3">
            <a:avLst>
              <a:gd name="adj1" fmla="val 14758"/>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grpSp>
        <p:nvGrpSpPr>
          <p:cNvPr id="18" name="Group 17">
            <a:extLst>
              <a:ext uri="{FF2B5EF4-FFF2-40B4-BE49-F238E27FC236}">
                <a16:creationId xmlns:a16="http://schemas.microsoft.com/office/drawing/2014/main" id="{FF2A08F5-11C2-874E-A776-53C295208F09}"/>
              </a:ext>
            </a:extLst>
          </p:cNvPr>
          <p:cNvGrpSpPr/>
          <p:nvPr/>
        </p:nvGrpSpPr>
        <p:grpSpPr>
          <a:xfrm>
            <a:off x="6751341" y="4909049"/>
            <a:ext cx="1124554" cy="559828"/>
            <a:chOff x="6751341" y="4909049"/>
            <a:chExt cx="1124554" cy="559828"/>
          </a:xfrm>
        </p:grpSpPr>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grpSp>
        <p:nvGrpSpPr>
          <p:cNvPr id="32" name="Group 31">
            <a:extLst>
              <a:ext uri="{FF2B5EF4-FFF2-40B4-BE49-F238E27FC236}">
                <a16:creationId xmlns:a16="http://schemas.microsoft.com/office/drawing/2014/main" id="{6DA03C83-8D58-6746-ADEF-35D77CA966DD}"/>
              </a:ext>
            </a:extLst>
          </p:cNvPr>
          <p:cNvGrpSpPr/>
          <p:nvPr/>
        </p:nvGrpSpPr>
        <p:grpSpPr>
          <a:xfrm>
            <a:off x="6797044" y="3854162"/>
            <a:ext cx="1124554" cy="556198"/>
            <a:chOff x="6797044" y="3854162"/>
            <a:chExt cx="1124554" cy="556198"/>
          </a:xfrm>
        </p:grpSpPr>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grpSp>
        <p:nvGrpSpPr>
          <p:cNvPr id="36" name="Group 35">
            <a:extLst>
              <a:ext uri="{FF2B5EF4-FFF2-40B4-BE49-F238E27FC236}">
                <a16:creationId xmlns:a16="http://schemas.microsoft.com/office/drawing/2014/main" id="{DD5858AA-E1AE-F84B-B423-6DAC04AED3F9}"/>
              </a:ext>
            </a:extLst>
          </p:cNvPr>
          <p:cNvGrpSpPr/>
          <p:nvPr/>
        </p:nvGrpSpPr>
        <p:grpSpPr>
          <a:xfrm>
            <a:off x="8001539" y="3870383"/>
            <a:ext cx="1124554" cy="559828"/>
            <a:chOff x="8001539" y="3870383"/>
            <a:chExt cx="1124554" cy="559828"/>
          </a:xfrm>
        </p:grpSpPr>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grpSp>
        <p:nvGrpSpPr>
          <p:cNvPr id="37" name="Group 36">
            <a:extLst>
              <a:ext uri="{FF2B5EF4-FFF2-40B4-BE49-F238E27FC236}">
                <a16:creationId xmlns:a16="http://schemas.microsoft.com/office/drawing/2014/main" id="{1EFC4305-6562-DE47-9500-DBBB7095B0AB}"/>
              </a:ext>
            </a:extLst>
          </p:cNvPr>
          <p:cNvGrpSpPr/>
          <p:nvPr/>
        </p:nvGrpSpPr>
        <p:grpSpPr>
          <a:xfrm>
            <a:off x="7439263" y="2788500"/>
            <a:ext cx="1124554" cy="843667"/>
            <a:chOff x="7439263" y="2788500"/>
            <a:chExt cx="1124554" cy="843667"/>
          </a:xfrm>
        </p:grpSpPr>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grpSp>
        <p:nvGrpSpPr>
          <p:cNvPr id="29" name="Group 28">
            <a:extLst>
              <a:ext uri="{FF2B5EF4-FFF2-40B4-BE49-F238E27FC236}">
                <a16:creationId xmlns:a16="http://schemas.microsoft.com/office/drawing/2014/main" id="{72D53A49-9784-6C40-988C-C2C3E106AEA2}"/>
              </a:ext>
            </a:extLst>
          </p:cNvPr>
          <p:cNvGrpSpPr/>
          <p:nvPr/>
        </p:nvGrpSpPr>
        <p:grpSpPr>
          <a:xfrm>
            <a:off x="6108398" y="1893901"/>
            <a:ext cx="1124554" cy="843667"/>
            <a:chOff x="6108398" y="1893901"/>
            <a:chExt cx="1124554" cy="843667"/>
          </a:xfrm>
        </p:grpSpPr>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grpSp>
        <p:nvGrpSpPr>
          <p:cNvPr id="31" name="Group 30">
            <a:extLst>
              <a:ext uri="{FF2B5EF4-FFF2-40B4-BE49-F238E27FC236}">
                <a16:creationId xmlns:a16="http://schemas.microsoft.com/office/drawing/2014/main" id="{F13A9AEC-0CF6-EC4B-BCFF-A71A5B13E2EF}"/>
              </a:ext>
            </a:extLst>
          </p:cNvPr>
          <p:cNvGrpSpPr/>
          <p:nvPr/>
        </p:nvGrpSpPr>
        <p:grpSpPr>
          <a:xfrm>
            <a:off x="7861120" y="1789427"/>
            <a:ext cx="1124554" cy="543805"/>
            <a:chOff x="7861120" y="1789427"/>
            <a:chExt cx="1124554" cy="543805"/>
          </a:xfrm>
        </p:grpSpPr>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grpSp>
        <p:nvGrpSpPr>
          <p:cNvPr id="26" name="Group 25">
            <a:extLst>
              <a:ext uri="{FF2B5EF4-FFF2-40B4-BE49-F238E27FC236}">
                <a16:creationId xmlns:a16="http://schemas.microsoft.com/office/drawing/2014/main" id="{6BD2F28A-8F05-B14E-9DC6-901D83A78167}"/>
              </a:ext>
            </a:extLst>
          </p:cNvPr>
          <p:cNvGrpSpPr/>
          <p:nvPr/>
        </p:nvGrpSpPr>
        <p:grpSpPr>
          <a:xfrm>
            <a:off x="6637132" y="476943"/>
            <a:ext cx="1124554" cy="843667"/>
            <a:chOff x="6637132" y="476943"/>
            <a:chExt cx="1124554" cy="843667"/>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grpSp>
        <p:nvGrpSpPr>
          <p:cNvPr id="19" name="Group 18">
            <a:extLst>
              <a:ext uri="{FF2B5EF4-FFF2-40B4-BE49-F238E27FC236}">
                <a16:creationId xmlns:a16="http://schemas.microsoft.com/office/drawing/2014/main" id="{41BC5642-E8DC-C746-8AC0-9A6A608EA69B}"/>
              </a:ext>
            </a:extLst>
          </p:cNvPr>
          <p:cNvGrpSpPr/>
          <p:nvPr/>
        </p:nvGrpSpPr>
        <p:grpSpPr>
          <a:xfrm>
            <a:off x="4782833" y="476942"/>
            <a:ext cx="1124554" cy="843667"/>
            <a:chOff x="4782833" y="476942"/>
            <a:chExt cx="1124554" cy="843667"/>
          </a:xfrm>
        </p:grpSpPr>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headEnd/>
            <a:tailEnd type="triangle" w="med" len="med"/>
          </a:ln>
          <a:effectLst/>
        </p:spPr>
      </p:cxnSp>
      <p:grpSp>
        <p:nvGrpSpPr>
          <p:cNvPr id="17" name="Group 16">
            <a:extLst>
              <a:ext uri="{FF2B5EF4-FFF2-40B4-BE49-F238E27FC236}">
                <a16:creationId xmlns:a16="http://schemas.microsoft.com/office/drawing/2014/main" id="{B5C3606D-F231-1241-9E52-0CD5E195C1BF}"/>
              </a:ext>
            </a:extLst>
          </p:cNvPr>
          <p:cNvGrpSpPr/>
          <p:nvPr/>
        </p:nvGrpSpPr>
        <p:grpSpPr>
          <a:xfrm>
            <a:off x="3437010" y="476942"/>
            <a:ext cx="1124554" cy="843667"/>
            <a:chOff x="3437010" y="476942"/>
            <a:chExt cx="1124554" cy="843667"/>
          </a:xfrm>
        </p:grpSpPr>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sp>
        <p:nvSpPr>
          <p:cNvPr id="88" name="Rectangle 87">
            <a:extLst>
              <a:ext uri="{FF2B5EF4-FFF2-40B4-BE49-F238E27FC236}">
                <a16:creationId xmlns:a16="http://schemas.microsoft.com/office/drawing/2014/main" id="{7B4F41DA-32AC-0046-BF07-003EEE8A87C3}"/>
              </a:ext>
            </a:extLst>
          </p:cNvPr>
          <p:cNvSpPr/>
          <p:nvPr/>
        </p:nvSpPr>
        <p:spPr>
          <a:xfrm rot="5400000">
            <a:off x="409011" y="147062"/>
            <a:ext cx="352990" cy="271900"/>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89" name="AutoShape 97">
            <a:extLst>
              <a:ext uri="{FF2B5EF4-FFF2-40B4-BE49-F238E27FC236}">
                <a16:creationId xmlns:a16="http://schemas.microsoft.com/office/drawing/2014/main" id="{DB4A755E-5A4C-D34D-8F7C-FCB5CF29A538}"/>
              </a:ext>
            </a:extLst>
          </p:cNvPr>
          <p:cNvCxnSpPr>
            <a:cxnSpLocks noChangeShapeType="1"/>
            <a:stCxn id="88" idx="0"/>
            <a:endCxn id="87" idx="0"/>
          </p:cNvCxnSpPr>
          <p:nvPr/>
        </p:nvCxnSpPr>
        <p:spPr bwMode="auto">
          <a:xfrm>
            <a:off x="721456" y="283012"/>
            <a:ext cx="3277831" cy="193930"/>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427703433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grpSp>
        <p:nvGrpSpPr>
          <p:cNvPr id="16" name="Group 15">
            <a:extLst>
              <a:ext uri="{FF2B5EF4-FFF2-40B4-BE49-F238E27FC236}">
                <a16:creationId xmlns:a16="http://schemas.microsoft.com/office/drawing/2014/main" id="{15CF5D42-BBF6-0140-A834-57A7385447A3}"/>
              </a:ext>
            </a:extLst>
          </p:cNvPr>
          <p:cNvGrpSpPr/>
          <p:nvPr/>
        </p:nvGrpSpPr>
        <p:grpSpPr>
          <a:xfrm>
            <a:off x="1796519" y="1775552"/>
            <a:ext cx="1127703" cy="543804"/>
            <a:chOff x="4150129" y="4900839"/>
            <a:chExt cx="1127703" cy="543804"/>
          </a:xfrm>
        </p:grpSpPr>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27" name="AutoShape 97">
            <a:extLst>
              <a:ext uri="{FF2B5EF4-FFF2-40B4-BE49-F238E27FC236}">
                <a16:creationId xmlns:a16="http://schemas.microsoft.com/office/drawing/2014/main" id="{E9847A84-C34E-B142-BF24-D3AEA6449C90}"/>
              </a:ext>
            </a:extLst>
          </p:cNvPr>
          <p:cNvCxnSpPr>
            <a:cxnSpLocks noChangeShapeType="1"/>
            <a:stCxn id="78" idx="5"/>
            <a:endCxn id="25" idx="0"/>
          </p:cNvCxnSpPr>
          <p:nvPr/>
        </p:nvCxnSpPr>
        <p:spPr bwMode="auto">
          <a:xfrm rot="5400000">
            <a:off x="2774339" y="799996"/>
            <a:ext cx="563163" cy="1387949"/>
          </a:xfrm>
          <a:prstGeom prst="bentConnector3">
            <a:avLst>
              <a:gd name="adj1" fmla="val 50000"/>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3055920" y="2839216"/>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5400000">
            <a:off x="3764863" y="2192219"/>
            <a:ext cx="500332" cy="793663"/>
          </a:xfrm>
          <a:prstGeom prst="bentConnector3">
            <a:avLst>
              <a:gd name="adj1" fmla="val 50000"/>
            </a:avLst>
          </a:prstGeom>
          <a:noFill/>
          <a:ln w="19050">
            <a:solidFill>
              <a:schemeClr val="tx1"/>
            </a:solidFill>
            <a:miter lim="800000"/>
            <a:headEnd/>
            <a:tailEnd type="triangle" w="med" len="med"/>
          </a:ln>
          <a:effectLst/>
        </p:spPr>
      </p:cxnSp>
      <p:grpSp>
        <p:nvGrpSpPr>
          <p:cNvPr id="18" name="Group 17">
            <a:extLst>
              <a:ext uri="{FF2B5EF4-FFF2-40B4-BE49-F238E27FC236}">
                <a16:creationId xmlns:a16="http://schemas.microsoft.com/office/drawing/2014/main" id="{FF2A08F5-11C2-874E-A776-53C295208F09}"/>
              </a:ext>
            </a:extLst>
          </p:cNvPr>
          <p:cNvGrpSpPr/>
          <p:nvPr/>
        </p:nvGrpSpPr>
        <p:grpSpPr>
          <a:xfrm>
            <a:off x="4122004" y="4729684"/>
            <a:ext cx="1124554" cy="559828"/>
            <a:chOff x="6751341" y="4909049"/>
            <a:chExt cx="1124554" cy="559828"/>
          </a:xfrm>
        </p:grpSpPr>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5400000">
            <a:off x="4693133" y="4428061"/>
            <a:ext cx="292772" cy="310475"/>
          </a:xfrm>
          <a:prstGeom prst="bentConnector3">
            <a:avLst>
              <a:gd name="adj1" fmla="val 50000"/>
            </a:avLst>
          </a:prstGeom>
          <a:noFill/>
          <a:ln w="19050">
            <a:solidFill>
              <a:schemeClr val="tx1"/>
            </a:solidFill>
            <a:miter lim="800000"/>
            <a:headEnd/>
            <a:tailEnd type="triangle" w="med" len="med"/>
          </a:ln>
          <a:effectLst/>
        </p:spPr>
      </p:cxnSp>
      <p:grpSp>
        <p:nvGrpSpPr>
          <p:cNvPr id="32" name="Group 31">
            <a:extLst>
              <a:ext uri="{FF2B5EF4-FFF2-40B4-BE49-F238E27FC236}">
                <a16:creationId xmlns:a16="http://schemas.microsoft.com/office/drawing/2014/main" id="{6DA03C83-8D58-6746-ADEF-35D77CA966DD}"/>
              </a:ext>
            </a:extLst>
          </p:cNvPr>
          <p:cNvGrpSpPr/>
          <p:nvPr/>
        </p:nvGrpSpPr>
        <p:grpSpPr>
          <a:xfrm>
            <a:off x="6108398" y="5709604"/>
            <a:ext cx="1124554" cy="556198"/>
            <a:chOff x="6797044" y="3854162"/>
            <a:chExt cx="1124554" cy="556198"/>
          </a:xfrm>
        </p:grpSpPr>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6597191" y="5399010"/>
            <a:ext cx="384078" cy="237110"/>
          </a:xfrm>
          <a:prstGeom prst="bentConnector3">
            <a:avLst>
              <a:gd name="adj1" fmla="val 50000"/>
            </a:avLst>
          </a:prstGeom>
          <a:noFill/>
          <a:ln w="19050">
            <a:solidFill>
              <a:schemeClr val="tx1"/>
            </a:solidFill>
            <a:miter lim="800000"/>
            <a:headEnd/>
            <a:tailEnd type="triangle" w="med" len="med"/>
          </a:ln>
          <a:effectLst/>
        </p:spPr>
      </p:cxnSp>
      <p:grpSp>
        <p:nvGrpSpPr>
          <p:cNvPr id="36" name="Group 35">
            <a:extLst>
              <a:ext uri="{FF2B5EF4-FFF2-40B4-BE49-F238E27FC236}">
                <a16:creationId xmlns:a16="http://schemas.microsoft.com/office/drawing/2014/main" id="{DD5858AA-E1AE-F84B-B423-6DAC04AED3F9}"/>
              </a:ext>
            </a:extLst>
          </p:cNvPr>
          <p:cNvGrpSpPr/>
          <p:nvPr/>
        </p:nvGrpSpPr>
        <p:grpSpPr>
          <a:xfrm>
            <a:off x="7409343" y="5691647"/>
            <a:ext cx="1124554" cy="559828"/>
            <a:chOff x="8001539" y="3870383"/>
            <a:chExt cx="1124554" cy="559828"/>
          </a:xfrm>
        </p:grpSpPr>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541073" y="5261099"/>
            <a:ext cx="323715" cy="537380"/>
          </a:xfrm>
          <a:prstGeom prst="bentConnector3">
            <a:avLst>
              <a:gd name="adj1" fmla="val 50000"/>
            </a:avLst>
          </a:prstGeom>
          <a:noFill/>
          <a:ln w="19050">
            <a:solidFill>
              <a:schemeClr val="tx1"/>
            </a:solidFill>
            <a:miter lim="800000"/>
            <a:headEnd/>
            <a:tailEnd type="triangle" w="med" len="med"/>
          </a:ln>
          <a:effectLst/>
        </p:spPr>
      </p:cxnSp>
      <p:grpSp>
        <p:nvGrpSpPr>
          <p:cNvPr id="37" name="Group 36">
            <a:extLst>
              <a:ext uri="{FF2B5EF4-FFF2-40B4-BE49-F238E27FC236}">
                <a16:creationId xmlns:a16="http://schemas.microsoft.com/office/drawing/2014/main" id="{1EFC4305-6562-DE47-9500-DBBB7095B0AB}"/>
              </a:ext>
            </a:extLst>
          </p:cNvPr>
          <p:cNvGrpSpPr/>
          <p:nvPr/>
        </p:nvGrpSpPr>
        <p:grpSpPr>
          <a:xfrm>
            <a:off x="6585362" y="4524265"/>
            <a:ext cx="1124554" cy="843667"/>
            <a:chOff x="7439263" y="2788500"/>
            <a:chExt cx="1124554" cy="843667"/>
          </a:xfrm>
        </p:grpSpPr>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5659792" y="4296928"/>
            <a:ext cx="1487847" cy="227337"/>
          </a:xfrm>
          <a:prstGeom prst="bentConnector2">
            <a:avLst/>
          </a:prstGeom>
          <a:noFill/>
          <a:ln w="19050">
            <a:solidFill>
              <a:schemeClr val="tx1"/>
            </a:solidFill>
            <a:miter lim="800000"/>
            <a:headEnd/>
            <a:tailEnd type="triangle" w="med" len="med"/>
          </a:ln>
          <a:effectLst/>
        </p:spPr>
      </p:cxnSp>
      <p:grpSp>
        <p:nvGrpSpPr>
          <p:cNvPr id="29" name="Group 28">
            <a:extLst>
              <a:ext uri="{FF2B5EF4-FFF2-40B4-BE49-F238E27FC236}">
                <a16:creationId xmlns:a16="http://schemas.microsoft.com/office/drawing/2014/main" id="{72D53A49-9784-6C40-988C-C2C3E106AEA2}"/>
              </a:ext>
            </a:extLst>
          </p:cNvPr>
          <p:cNvGrpSpPr/>
          <p:nvPr/>
        </p:nvGrpSpPr>
        <p:grpSpPr>
          <a:xfrm>
            <a:off x="4704900" y="3593245"/>
            <a:ext cx="1124554" cy="843667"/>
            <a:chOff x="6108398" y="1893901"/>
            <a:chExt cx="1124554" cy="843667"/>
          </a:xfrm>
        </p:grpSpPr>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5272634" y="3185659"/>
            <a:ext cx="402129" cy="413042"/>
          </a:xfrm>
          <a:prstGeom prst="bentConnector3">
            <a:avLst>
              <a:gd name="adj1" fmla="val 50000"/>
            </a:avLst>
          </a:prstGeom>
          <a:noFill/>
          <a:ln w="19050">
            <a:solidFill>
              <a:schemeClr val="tx1"/>
            </a:solidFill>
            <a:miter lim="800000"/>
            <a:headEnd/>
            <a:tailEnd type="triangle" w="med" len="med"/>
          </a:ln>
          <a:effectLst/>
        </p:spPr>
      </p:cxnSp>
      <p:grpSp>
        <p:nvGrpSpPr>
          <p:cNvPr id="31" name="Group 30">
            <a:extLst>
              <a:ext uri="{FF2B5EF4-FFF2-40B4-BE49-F238E27FC236}">
                <a16:creationId xmlns:a16="http://schemas.microsoft.com/office/drawing/2014/main" id="{F13A9AEC-0CF6-EC4B-BCFF-A71A5B13E2EF}"/>
              </a:ext>
            </a:extLst>
          </p:cNvPr>
          <p:cNvGrpSpPr/>
          <p:nvPr/>
        </p:nvGrpSpPr>
        <p:grpSpPr>
          <a:xfrm>
            <a:off x="6376203" y="3584997"/>
            <a:ext cx="1124554" cy="543805"/>
            <a:chOff x="7861120" y="1789427"/>
            <a:chExt cx="1124554" cy="543805"/>
          </a:xfrm>
        </p:grpSpPr>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6385730" y="3032246"/>
            <a:ext cx="399265" cy="706236"/>
          </a:xfrm>
          <a:prstGeom prst="bentConnector3">
            <a:avLst>
              <a:gd name="adj1" fmla="val 50000"/>
            </a:avLst>
          </a:prstGeom>
          <a:noFill/>
          <a:ln w="19050">
            <a:solidFill>
              <a:schemeClr val="tx1"/>
            </a:solidFill>
            <a:miter lim="800000"/>
            <a:headEnd/>
            <a:tailEnd type="triangle" w="med" len="med"/>
          </a:ln>
          <a:effectLst/>
        </p:spPr>
      </p:cxnSp>
      <p:grpSp>
        <p:nvGrpSpPr>
          <p:cNvPr id="26" name="Group 25">
            <a:extLst>
              <a:ext uri="{FF2B5EF4-FFF2-40B4-BE49-F238E27FC236}">
                <a16:creationId xmlns:a16="http://schemas.microsoft.com/office/drawing/2014/main" id="{6BD2F28A-8F05-B14E-9DC6-901D83A78167}"/>
              </a:ext>
            </a:extLst>
          </p:cNvPr>
          <p:cNvGrpSpPr/>
          <p:nvPr/>
        </p:nvGrpSpPr>
        <p:grpSpPr>
          <a:xfrm>
            <a:off x="5390363" y="2444742"/>
            <a:ext cx="1124554" cy="843667"/>
            <a:chOff x="6637132" y="476943"/>
            <a:chExt cx="1124554" cy="843667"/>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a:off x="4996452" y="2296194"/>
            <a:ext cx="956188" cy="148548"/>
          </a:xfrm>
          <a:prstGeom prst="bentConnector2">
            <a:avLst/>
          </a:prstGeom>
          <a:noFill/>
          <a:ln w="19050">
            <a:solidFill>
              <a:schemeClr val="tx1"/>
            </a:solidFill>
            <a:miter lim="800000"/>
            <a:headEnd/>
            <a:tailEnd type="triangle" w="med" len="med"/>
          </a:ln>
          <a:effectLst/>
        </p:spPr>
      </p:cxnSp>
      <p:grpSp>
        <p:nvGrpSpPr>
          <p:cNvPr id="19" name="Group 18">
            <a:extLst>
              <a:ext uri="{FF2B5EF4-FFF2-40B4-BE49-F238E27FC236}">
                <a16:creationId xmlns:a16="http://schemas.microsoft.com/office/drawing/2014/main" id="{41BC5642-E8DC-C746-8AC0-9A6A608EA69B}"/>
              </a:ext>
            </a:extLst>
          </p:cNvPr>
          <p:cNvGrpSpPr/>
          <p:nvPr/>
        </p:nvGrpSpPr>
        <p:grpSpPr>
          <a:xfrm>
            <a:off x="4122004" y="1592510"/>
            <a:ext cx="1124554" cy="843667"/>
            <a:chOff x="4782833" y="476942"/>
            <a:chExt cx="1124554" cy="843667"/>
          </a:xfrm>
        </p:grpSpPr>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16200000" flipH="1">
            <a:off x="4300348" y="1208576"/>
            <a:ext cx="385505" cy="382362"/>
          </a:xfrm>
          <a:prstGeom prst="bentConnector3">
            <a:avLst>
              <a:gd name="adj1" fmla="val 50000"/>
            </a:avLst>
          </a:prstGeom>
          <a:noFill/>
          <a:ln w="19050">
            <a:solidFill>
              <a:schemeClr val="tx1"/>
            </a:solidFill>
            <a:miter lim="800000"/>
            <a:headEnd/>
            <a:tailEnd type="triangle" w="med" len="med"/>
          </a:ln>
          <a:effectLst/>
        </p:spPr>
      </p:cxnSp>
      <p:grpSp>
        <p:nvGrpSpPr>
          <p:cNvPr id="17" name="Group 16">
            <a:extLst>
              <a:ext uri="{FF2B5EF4-FFF2-40B4-BE49-F238E27FC236}">
                <a16:creationId xmlns:a16="http://schemas.microsoft.com/office/drawing/2014/main" id="{B5C3606D-F231-1241-9E52-0CD5E195C1BF}"/>
              </a:ext>
            </a:extLst>
          </p:cNvPr>
          <p:cNvGrpSpPr/>
          <p:nvPr/>
        </p:nvGrpSpPr>
        <p:grpSpPr>
          <a:xfrm>
            <a:off x="3437010" y="476942"/>
            <a:ext cx="1124554" cy="843667"/>
            <a:chOff x="3437010" y="476942"/>
            <a:chExt cx="1124554" cy="843667"/>
          </a:xfrm>
        </p:grpSpPr>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sp>
        <p:nvSpPr>
          <p:cNvPr id="88" name="Rectangle 87">
            <a:extLst>
              <a:ext uri="{FF2B5EF4-FFF2-40B4-BE49-F238E27FC236}">
                <a16:creationId xmlns:a16="http://schemas.microsoft.com/office/drawing/2014/main" id="{7B4F41DA-32AC-0046-BF07-003EEE8A87C3}"/>
              </a:ext>
            </a:extLst>
          </p:cNvPr>
          <p:cNvSpPr/>
          <p:nvPr/>
        </p:nvSpPr>
        <p:spPr>
          <a:xfrm rot="5400000">
            <a:off x="409011" y="147062"/>
            <a:ext cx="352990" cy="271900"/>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89" name="AutoShape 97">
            <a:extLst>
              <a:ext uri="{FF2B5EF4-FFF2-40B4-BE49-F238E27FC236}">
                <a16:creationId xmlns:a16="http://schemas.microsoft.com/office/drawing/2014/main" id="{DB4A755E-5A4C-D34D-8F7C-FCB5CF29A538}"/>
              </a:ext>
            </a:extLst>
          </p:cNvPr>
          <p:cNvCxnSpPr>
            <a:cxnSpLocks noChangeShapeType="1"/>
            <a:stCxn id="88" idx="0"/>
            <a:endCxn id="87" idx="0"/>
          </p:cNvCxnSpPr>
          <p:nvPr/>
        </p:nvCxnSpPr>
        <p:spPr bwMode="auto">
          <a:xfrm>
            <a:off x="721456" y="283012"/>
            <a:ext cx="3277831" cy="193930"/>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2217785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45475" name="Text Box 3"/>
          <p:cNvSpPr txBox="1">
            <a:spLocks noChangeArrowheads="1"/>
          </p:cNvSpPr>
          <p:nvPr/>
        </p:nvSpPr>
        <p:spPr bwMode="auto">
          <a:xfrm>
            <a:off x="342900" y="1193800"/>
            <a:ext cx="8440738" cy="4943405"/>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File: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exp.h</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interface defines a class hierarchy for arithmetic expressions.</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ifndef</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_</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#define _</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&lt;string&gt;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map.h</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tokenscanner.h</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Forward reference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Type: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ExpressionType</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enumerated type is used to differentiate the three different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expression types: CONSTANT, IDENTIFIER, and COMPOUND.</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enum</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CONSTANT, IDENTIFIER, COMPOUND };</a:t>
            </a:r>
          </a:p>
        </p:txBody>
      </p:sp>
      <p:sp>
        <p:nvSpPr>
          <p:cNvPr id="745478" name="Rectangle 6"/>
          <p:cNvSpPr>
            <a:spLocks noGrp="1" noChangeArrowheads="1"/>
          </p:cNvSpPr>
          <p:nvPr>
            <p:ph type="title"/>
          </p:nvPr>
        </p:nvSpPr>
        <p:spPr>
          <a:xfrm>
            <a:off x="0" y="76200"/>
            <a:ext cx="9144000" cy="1143000"/>
          </a:xfrm>
          <a:noFill/>
          <a:ln/>
        </p:spPr>
        <p:txBody>
          <a:bodyPr/>
          <a:lstStyle/>
          <a:p>
            <a:r>
              <a:rPr lang="en-US" sz="4000" dirty="0">
                <a:solidFill>
                  <a:srgbClr val="FF0000"/>
                </a:solidFill>
              </a:rPr>
              <a:t>The </a:t>
            </a:r>
            <a:r>
              <a:rPr lang="en-US" sz="3600" b="1" dirty="0" err="1">
                <a:solidFill>
                  <a:srgbClr val="FF0000"/>
                </a:solidFill>
                <a:latin typeface="Courier New" charset="0"/>
              </a:rPr>
              <a:t>exp.h</a:t>
            </a:r>
            <a:r>
              <a:rPr lang="en-US" sz="4000" dirty="0">
                <a:solidFill>
                  <a:srgbClr val="FF0000"/>
                </a:solidFill>
              </a:rPr>
              <a:t> Interface</a:t>
            </a:r>
          </a:p>
        </p:txBody>
      </p:sp>
      <p:sp>
        <p:nvSpPr>
          <p:cNvPr id="745479" name="Rectangle 7"/>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621840560"/>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6435" name="Text Box 3"/>
          <p:cNvSpPr txBox="1">
            <a:spLocks noChangeArrowheads="1"/>
          </p:cNvSpPr>
          <p:nvPr/>
        </p:nvSpPr>
        <p:spPr bwMode="auto">
          <a:xfrm>
            <a:off x="350838" y="1197864"/>
            <a:ext cx="8440737" cy="4943405"/>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File: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exp.h</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interface defines a class hierarchy for arithmetic expressions.</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ifndef</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_</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#define _</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&lt;string&gt;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map.h</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tokenscanner.h</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Forward reference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Type: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ExpressionType</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enumerated type is used to differentiate the three different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expression types: CONSTANT, IDENTIFIER, and COMPOUND.</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enum</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CONSTANT, IDENTIFIER, COMPOUND };</a:t>
            </a:r>
          </a:p>
        </p:txBody>
      </p:sp>
      <p:grpSp>
        <p:nvGrpSpPr>
          <p:cNvPr id="786436" name="Group 4"/>
          <p:cNvGrpSpPr>
            <a:grpSpLocks/>
          </p:cNvGrpSpPr>
          <p:nvPr/>
        </p:nvGrpSpPr>
        <p:grpSpPr bwMode="auto">
          <a:xfrm>
            <a:off x="347556" y="1143000"/>
            <a:ext cx="8502757" cy="5262563"/>
            <a:chOff x="235" y="720"/>
            <a:chExt cx="5285" cy="3315"/>
          </a:xfrm>
        </p:grpSpPr>
        <p:sp>
          <p:nvSpPr>
            <p:cNvPr id="786437" name="Rectangle 5"/>
            <p:cNvSpPr>
              <a:spLocks noChangeArrowheads="1"/>
            </p:cNvSpPr>
            <p:nvPr/>
          </p:nvSpPr>
          <p:spPr bwMode="auto">
            <a:xfrm>
              <a:off x="240" y="720"/>
              <a:ext cx="5280" cy="3312"/>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6438" name="Text Box 6"/>
            <p:cNvSpPr txBox="1">
              <a:spLocks noChangeArrowheads="1"/>
            </p:cNvSpPr>
            <p:nvPr/>
          </p:nvSpPr>
          <p:spPr bwMode="auto">
            <a:xfrm>
              <a:off x="235" y="755"/>
              <a:ext cx="5261" cy="328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class is used to represent a node in an expression tree.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Expression itself is an abstract class.  Every Expression object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is therefore created using one of the three concrete subclasses:</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ConstantExp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IdentifierExp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or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 0;</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0;</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 = 0;</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Getter methods for convenience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p:txBody>
        </p:sp>
      </p:grpSp>
      <p:sp>
        <p:nvSpPr>
          <p:cNvPr id="786441"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86442"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40676005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86435"/>
                                        </p:tgtEl>
                                        <p:attrNameLst>
                                          <p:attrName>ppt_x</p:attrName>
                                        </p:attrNameLst>
                                      </p:cBhvr>
                                      <p:tavLst>
                                        <p:tav tm="0">
                                          <p:val>
                                            <p:strVal val="ppt_x"/>
                                          </p:val>
                                        </p:tav>
                                        <p:tav tm="100000">
                                          <p:val>
                                            <p:strVal val="ppt_x"/>
                                          </p:val>
                                        </p:tav>
                                      </p:tavLst>
                                    </p:anim>
                                    <p:anim calcmode="lin" valueType="num">
                                      <p:cBhvr additive="base">
                                        <p:cTn id="7" dur="1000"/>
                                        <p:tgtEl>
                                          <p:spTgt spid="786435"/>
                                        </p:tgtEl>
                                        <p:attrNameLst>
                                          <p:attrName>ppt_y</p:attrName>
                                        </p:attrNameLst>
                                      </p:cBhvr>
                                      <p:tavLst>
                                        <p:tav tm="0">
                                          <p:val>
                                            <p:strVal val="ppt_y"/>
                                          </p:val>
                                        </p:tav>
                                        <p:tav tm="100000">
                                          <p:val>
                                            <p:strVal val="0-ppt_h/2"/>
                                          </p:val>
                                        </p:tav>
                                      </p:tavLst>
                                    </p:anim>
                                    <p:set>
                                      <p:cBhvr>
                                        <p:cTn id="8" dur="1" fill="hold">
                                          <p:stCondLst>
                                            <p:cond delay="999"/>
                                          </p:stCondLst>
                                        </p:cTn>
                                        <p:tgtEl>
                                          <p:spTgt spid="786435"/>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86436"/>
                                        </p:tgtEl>
                                        <p:attrNameLst>
                                          <p:attrName>style.visibility</p:attrName>
                                        </p:attrNameLst>
                                      </p:cBhvr>
                                      <p:to>
                                        <p:strVal val="visible"/>
                                      </p:to>
                                    </p:set>
                                    <p:anim calcmode="lin" valueType="num">
                                      <p:cBhvr additive="base">
                                        <p:cTn id="11" dur="1000" fill="hold"/>
                                        <p:tgtEl>
                                          <p:spTgt spid="786436"/>
                                        </p:tgtEl>
                                        <p:attrNameLst>
                                          <p:attrName>ppt_x</p:attrName>
                                        </p:attrNameLst>
                                      </p:cBhvr>
                                      <p:tavLst>
                                        <p:tav tm="0">
                                          <p:val>
                                            <p:strVal val="#ppt_x"/>
                                          </p:val>
                                        </p:tav>
                                        <p:tav tm="100000">
                                          <p:val>
                                            <p:strVal val="#ppt_x"/>
                                          </p:val>
                                        </p:tav>
                                      </p:tavLst>
                                    </p:anim>
                                    <p:anim calcmode="lin" valueType="num">
                                      <p:cBhvr additive="base">
                                        <p:cTn id="12" dur="1000" fill="hold"/>
                                        <p:tgtEl>
                                          <p:spTgt spid="786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5"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49571" name="Text Box 3"/>
          <p:cNvSpPr txBox="1">
            <a:spLocks noChangeArrowheads="1"/>
          </p:cNvSpPr>
          <p:nvPr/>
        </p:nvSpPr>
        <p:spPr bwMode="auto">
          <a:xfrm>
            <a:off x="350838" y="1197864"/>
            <a:ext cx="8440737" cy="5206554"/>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class is used to represent a node in an expression tree.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Expression itself is an abstract class.  Every Expression object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is therefore created using one of the three concrete subclasses:</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ConstantExp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IdentifierExp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or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 0;</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0;</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 = 0;</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Getter methods for convenience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p:txBody>
      </p:sp>
      <p:grpSp>
        <p:nvGrpSpPr>
          <p:cNvPr id="749579" name="Group 11"/>
          <p:cNvGrpSpPr>
            <a:grpSpLocks/>
          </p:cNvGrpSpPr>
          <p:nvPr/>
        </p:nvGrpSpPr>
        <p:grpSpPr bwMode="auto">
          <a:xfrm>
            <a:off x="347663" y="1143000"/>
            <a:ext cx="8502651" cy="5364163"/>
            <a:chOff x="219" y="720"/>
            <a:chExt cx="5356" cy="3379"/>
          </a:xfrm>
        </p:grpSpPr>
        <p:sp>
          <p:nvSpPr>
            <p:cNvPr id="749573" name="Rectangle 5"/>
            <p:cNvSpPr>
              <a:spLocks noChangeArrowheads="1"/>
            </p:cNvSpPr>
            <p:nvPr/>
          </p:nvSpPr>
          <p:spPr bwMode="auto">
            <a:xfrm>
              <a:off x="224" y="720"/>
              <a:ext cx="5351" cy="3379"/>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49574" name="Text Box 6"/>
            <p:cNvSpPr txBox="1">
              <a:spLocks noChangeArrowheads="1"/>
            </p:cNvSpPr>
            <p:nvPr/>
          </p:nvSpPr>
          <p:spPr bwMode="auto">
            <a:xfrm>
              <a:off x="219" y="752"/>
              <a:ext cx="5332" cy="260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ConstantExp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constant integer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val</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value;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p:txBody>
        </p:sp>
      </p:grpSp>
      <p:sp>
        <p:nvSpPr>
          <p:cNvPr id="749577"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49578"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2928484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49571"/>
                                        </p:tgtEl>
                                        <p:attrNameLst>
                                          <p:attrName>ppt_x</p:attrName>
                                        </p:attrNameLst>
                                      </p:cBhvr>
                                      <p:tavLst>
                                        <p:tav tm="0">
                                          <p:val>
                                            <p:strVal val="ppt_x"/>
                                          </p:val>
                                        </p:tav>
                                        <p:tav tm="100000">
                                          <p:val>
                                            <p:strVal val="ppt_x"/>
                                          </p:val>
                                        </p:tav>
                                      </p:tavLst>
                                    </p:anim>
                                    <p:anim calcmode="lin" valueType="num">
                                      <p:cBhvr additive="base">
                                        <p:cTn id="7" dur="1000"/>
                                        <p:tgtEl>
                                          <p:spTgt spid="749571"/>
                                        </p:tgtEl>
                                        <p:attrNameLst>
                                          <p:attrName>ppt_y</p:attrName>
                                        </p:attrNameLst>
                                      </p:cBhvr>
                                      <p:tavLst>
                                        <p:tav tm="0">
                                          <p:val>
                                            <p:strVal val="ppt_y"/>
                                          </p:val>
                                        </p:tav>
                                        <p:tav tm="100000">
                                          <p:val>
                                            <p:strVal val="0-ppt_h/2"/>
                                          </p:val>
                                        </p:tav>
                                      </p:tavLst>
                                    </p:anim>
                                    <p:set>
                                      <p:cBhvr>
                                        <p:cTn id="8" dur="1" fill="hold">
                                          <p:stCondLst>
                                            <p:cond delay="999"/>
                                          </p:stCondLst>
                                        </p:cTn>
                                        <p:tgtEl>
                                          <p:spTgt spid="749571"/>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49579"/>
                                        </p:tgtEl>
                                        <p:attrNameLst>
                                          <p:attrName>style.visibility</p:attrName>
                                        </p:attrNameLst>
                                      </p:cBhvr>
                                      <p:to>
                                        <p:strVal val="visible"/>
                                      </p:to>
                                    </p:set>
                                    <p:anim calcmode="lin" valueType="num">
                                      <p:cBhvr additive="base">
                                        <p:cTn id="11" dur="1000" fill="hold"/>
                                        <p:tgtEl>
                                          <p:spTgt spid="749579"/>
                                        </p:tgtEl>
                                        <p:attrNameLst>
                                          <p:attrName>ppt_x</p:attrName>
                                        </p:attrNameLst>
                                      </p:cBhvr>
                                      <p:tavLst>
                                        <p:tav tm="0">
                                          <p:val>
                                            <p:strVal val="#ppt_x"/>
                                          </p:val>
                                        </p:tav>
                                        <p:tav tm="100000">
                                          <p:val>
                                            <p:strVal val="#ppt_x"/>
                                          </p:val>
                                        </p:tav>
                                      </p:tavLst>
                                    </p:anim>
                                    <p:anim calcmode="lin" valueType="num">
                                      <p:cBhvr additive="base">
                                        <p:cTn id="12" dur="1000" fill="hold"/>
                                        <p:tgtEl>
                                          <p:spTgt spid="7495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1"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8483" name="Text Box 3"/>
          <p:cNvSpPr txBox="1">
            <a:spLocks noChangeArrowheads="1"/>
          </p:cNvSpPr>
          <p:nvPr/>
        </p:nvSpPr>
        <p:spPr bwMode="auto">
          <a:xfrm>
            <a:off x="350838" y="1197864"/>
            <a:ext cx="8440737" cy="414010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ConstantExp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constant integer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val</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value;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p:txBody>
      </p:sp>
      <p:grpSp>
        <p:nvGrpSpPr>
          <p:cNvPr id="788484" name="Group 4"/>
          <p:cNvGrpSpPr>
            <a:grpSpLocks/>
          </p:cNvGrpSpPr>
          <p:nvPr/>
        </p:nvGrpSpPr>
        <p:grpSpPr bwMode="auto">
          <a:xfrm>
            <a:off x="347663" y="1143000"/>
            <a:ext cx="8502651" cy="5364163"/>
            <a:chOff x="219" y="720"/>
            <a:chExt cx="5356" cy="3379"/>
          </a:xfrm>
        </p:grpSpPr>
        <p:sp>
          <p:nvSpPr>
            <p:cNvPr id="788485" name="Rectangle 5"/>
            <p:cNvSpPr>
              <a:spLocks noChangeArrowheads="1"/>
            </p:cNvSpPr>
            <p:nvPr/>
          </p:nvSpPr>
          <p:spPr bwMode="auto">
            <a:xfrm>
              <a:off x="224" y="720"/>
              <a:ext cx="5351" cy="3379"/>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8486" name="Text Box 6"/>
            <p:cNvSpPr txBox="1">
              <a:spLocks noChangeArrowheads="1"/>
            </p:cNvSpPr>
            <p:nvPr/>
          </p:nvSpPr>
          <p:spPr bwMode="auto">
            <a:xfrm>
              <a:off x="219" y="752"/>
              <a:ext cx="5332" cy="260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IdentifierExp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expression corresponding to a variable.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name);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string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name;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p:txBody>
        </p:sp>
      </p:grpSp>
      <p:sp>
        <p:nvSpPr>
          <p:cNvPr id="788489"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88490"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32610694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88483"/>
                                        </p:tgtEl>
                                        <p:attrNameLst>
                                          <p:attrName>ppt_x</p:attrName>
                                        </p:attrNameLst>
                                      </p:cBhvr>
                                      <p:tavLst>
                                        <p:tav tm="0">
                                          <p:val>
                                            <p:strVal val="ppt_x"/>
                                          </p:val>
                                        </p:tav>
                                        <p:tav tm="100000">
                                          <p:val>
                                            <p:strVal val="ppt_x"/>
                                          </p:val>
                                        </p:tav>
                                      </p:tavLst>
                                    </p:anim>
                                    <p:anim calcmode="lin" valueType="num">
                                      <p:cBhvr additive="base">
                                        <p:cTn id="7" dur="1000"/>
                                        <p:tgtEl>
                                          <p:spTgt spid="788483"/>
                                        </p:tgtEl>
                                        <p:attrNameLst>
                                          <p:attrName>ppt_y</p:attrName>
                                        </p:attrNameLst>
                                      </p:cBhvr>
                                      <p:tavLst>
                                        <p:tav tm="0">
                                          <p:val>
                                            <p:strVal val="ppt_y"/>
                                          </p:val>
                                        </p:tav>
                                        <p:tav tm="100000">
                                          <p:val>
                                            <p:strVal val="0-ppt_h/2"/>
                                          </p:val>
                                        </p:tav>
                                      </p:tavLst>
                                    </p:anim>
                                    <p:set>
                                      <p:cBhvr>
                                        <p:cTn id="8" dur="1" fill="hold">
                                          <p:stCondLst>
                                            <p:cond delay="999"/>
                                          </p:stCondLst>
                                        </p:cTn>
                                        <p:tgtEl>
                                          <p:spTgt spid="788483"/>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88484"/>
                                        </p:tgtEl>
                                        <p:attrNameLst>
                                          <p:attrName>style.visibility</p:attrName>
                                        </p:attrNameLst>
                                      </p:cBhvr>
                                      <p:to>
                                        <p:strVal val="visible"/>
                                      </p:to>
                                    </p:set>
                                    <p:anim calcmode="lin" valueType="num">
                                      <p:cBhvr additive="base">
                                        <p:cTn id="11" dur="1000" fill="hold"/>
                                        <p:tgtEl>
                                          <p:spTgt spid="788484"/>
                                        </p:tgtEl>
                                        <p:attrNameLst>
                                          <p:attrName>ppt_x</p:attrName>
                                        </p:attrNameLst>
                                      </p:cBhvr>
                                      <p:tavLst>
                                        <p:tav tm="0">
                                          <p:val>
                                            <p:strVal val="#ppt_x"/>
                                          </p:val>
                                        </p:tav>
                                        <p:tav tm="100000">
                                          <p:val>
                                            <p:strVal val="#ppt_x"/>
                                          </p:val>
                                        </p:tav>
                                      </p:tavLst>
                                    </p:anim>
                                    <p:anim calcmode="lin" valueType="num">
                                      <p:cBhvr additive="base">
                                        <p:cTn id="12" dur="1000" fill="hold"/>
                                        <p:tgtEl>
                                          <p:spTgt spid="788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3"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0531" name="Text Box 3"/>
          <p:cNvSpPr txBox="1">
            <a:spLocks noChangeArrowheads="1"/>
          </p:cNvSpPr>
          <p:nvPr/>
        </p:nvSpPr>
        <p:spPr bwMode="auto">
          <a:xfrm>
            <a:off x="350838" y="1197864"/>
            <a:ext cx="8440737" cy="414010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IdentifierExp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expression corresponding to a variable.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name);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string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name;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p:txBody>
      </p:sp>
      <p:grpSp>
        <p:nvGrpSpPr>
          <p:cNvPr id="790532" name="Group 4"/>
          <p:cNvGrpSpPr>
            <a:grpSpLocks/>
          </p:cNvGrpSpPr>
          <p:nvPr/>
        </p:nvGrpSpPr>
        <p:grpSpPr bwMode="auto">
          <a:xfrm>
            <a:off x="347663" y="1143000"/>
            <a:ext cx="8502650" cy="5364163"/>
            <a:chOff x="219" y="720"/>
            <a:chExt cx="5356" cy="3379"/>
          </a:xfrm>
        </p:grpSpPr>
        <p:sp>
          <p:nvSpPr>
            <p:cNvPr id="790533" name="Rectangle 5"/>
            <p:cNvSpPr>
              <a:spLocks noChangeArrowheads="1"/>
            </p:cNvSpPr>
            <p:nvPr/>
          </p:nvSpPr>
          <p:spPr bwMode="auto">
            <a:xfrm>
              <a:off x="224" y="720"/>
              <a:ext cx="5351" cy="3379"/>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0534" name="Text Box 6"/>
            <p:cNvSpPr txBox="1">
              <a:spLocks noChangeArrowheads="1"/>
            </p:cNvSpPr>
            <p:nvPr/>
          </p:nvSpPr>
          <p:spPr bwMode="auto">
            <a:xfrm>
              <a:off x="219" y="752"/>
              <a:ext cx="5332" cy="3341"/>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CompoundExp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compound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 Expression *lhs,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Expression *lhs,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sp>
        <p:nvSpPr>
          <p:cNvPr id="790537"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90538"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7440938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90531"/>
                                        </p:tgtEl>
                                        <p:attrNameLst>
                                          <p:attrName>ppt_x</p:attrName>
                                        </p:attrNameLst>
                                      </p:cBhvr>
                                      <p:tavLst>
                                        <p:tav tm="0">
                                          <p:val>
                                            <p:strVal val="ppt_x"/>
                                          </p:val>
                                        </p:tav>
                                        <p:tav tm="100000">
                                          <p:val>
                                            <p:strVal val="ppt_x"/>
                                          </p:val>
                                        </p:tav>
                                      </p:tavLst>
                                    </p:anim>
                                    <p:anim calcmode="lin" valueType="num">
                                      <p:cBhvr additive="base">
                                        <p:cTn id="7" dur="1000"/>
                                        <p:tgtEl>
                                          <p:spTgt spid="790531"/>
                                        </p:tgtEl>
                                        <p:attrNameLst>
                                          <p:attrName>ppt_y</p:attrName>
                                        </p:attrNameLst>
                                      </p:cBhvr>
                                      <p:tavLst>
                                        <p:tav tm="0">
                                          <p:val>
                                            <p:strVal val="ppt_y"/>
                                          </p:val>
                                        </p:tav>
                                        <p:tav tm="100000">
                                          <p:val>
                                            <p:strVal val="0-ppt_h/2"/>
                                          </p:val>
                                        </p:tav>
                                      </p:tavLst>
                                    </p:anim>
                                    <p:set>
                                      <p:cBhvr>
                                        <p:cTn id="8" dur="1" fill="hold">
                                          <p:stCondLst>
                                            <p:cond delay="999"/>
                                          </p:stCondLst>
                                        </p:cTn>
                                        <p:tgtEl>
                                          <p:spTgt spid="790531"/>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90532"/>
                                        </p:tgtEl>
                                        <p:attrNameLst>
                                          <p:attrName>style.visibility</p:attrName>
                                        </p:attrNameLst>
                                      </p:cBhvr>
                                      <p:to>
                                        <p:strVal val="visible"/>
                                      </p:to>
                                    </p:set>
                                    <p:anim calcmode="lin" valueType="num">
                                      <p:cBhvr additive="base">
                                        <p:cTn id="11" dur="1000" fill="hold"/>
                                        <p:tgtEl>
                                          <p:spTgt spid="790532"/>
                                        </p:tgtEl>
                                        <p:attrNameLst>
                                          <p:attrName>ppt_x</p:attrName>
                                        </p:attrNameLst>
                                      </p:cBhvr>
                                      <p:tavLst>
                                        <p:tav tm="0">
                                          <p:val>
                                            <p:strVal val="#ppt_x"/>
                                          </p:val>
                                        </p:tav>
                                        <p:tav tm="100000">
                                          <p:val>
                                            <p:strVal val="#ppt_x"/>
                                          </p:val>
                                        </p:tav>
                                      </p:tavLst>
                                    </p:anim>
                                    <p:anim calcmode="lin" valueType="num">
                                      <p:cBhvr additive="base">
                                        <p:cTn id="12" dur="1000" fill="hold"/>
                                        <p:tgtEl>
                                          <p:spTgt spid="7905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1"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0531" name="Text Box 3"/>
          <p:cNvSpPr txBox="1">
            <a:spLocks noChangeArrowheads="1"/>
          </p:cNvSpPr>
          <p:nvPr/>
        </p:nvSpPr>
        <p:spPr bwMode="auto">
          <a:xfrm>
            <a:off x="350838" y="1197864"/>
            <a:ext cx="8440737" cy="5109604"/>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CompoundExp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compound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 Expression *lhs,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Expression *lhs,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nvGrpSpPr>
          <p:cNvPr id="2" name="Group 4"/>
          <p:cNvGrpSpPr>
            <a:grpSpLocks/>
          </p:cNvGrpSpPr>
          <p:nvPr/>
        </p:nvGrpSpPr>
        <p:grpSpPr bwMode="auto">
          <a:xfrm>
            <a:off x="347663" y="1143000"/>
            <a:ext cx="8502651" cy="5364163"/>
            <a:chOff x="219" y="720"/>
            <a:chExt cx="5356" cy="3379"/>
          </a:xfrm>
        </p:grpSpPr>
        <p:sp>
          <p:nvSpPr>
            <p:cNvPr id="790533" name="Rectangle 5"/>
            <p:cNvSpPr>
              <a:spLocks noChangeArrowheads="1"/>
            </p:cNvSpPr>
            <p:nvPr/>
          </p:nvSpPr>
          <p:spPr bwMode="auto">
            <a:xfrm>
              <a:off x="224" y="720"/>
              <a:ext cx="5351" cy="3379"/>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0534" name="Text Box 6"/>
            <p:cNvSpPr txBox="1">
              <a:spLocks noChangeArrowheads="1"/>
            </p:cNvSpPr>
            <p:nvPr/>
          </p:nvSpPr>
          <p:spPr bwMode="auto">
            <a:xfrm>
              <a:off x="219" y="752"/>
              <a:ext cx="5332" cy="274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EvaluationContext</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class encapsulates the information that the evaluator needs to</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know in order to evaluate an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void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setValue(std::string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value);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getValue(std::string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bool</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isDefined(std::string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Map&lt;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&gt;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symbolTable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endif</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sp>
        <p:nvSpPr>
          <p:cNvPr id="790537"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90538"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0042416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90531"/>
                                        </p:tgtEl>
                                        <p:attrNameLst>
                                          <p:attrName>ppt_x</p:attrName>
                                        </p:attrNameLst>
                                      </p:cBhvr>
                                      <p:tavLst>
                                        <p:tav tm="0">
                                          <p:val>
                                            <p:strVal val="ppt_x"/>
                                          </p:val>
                                        </p:tav>
                                        <p:tav tm="100000">
                                          <p:val>
                                            <p:strVal val="ppt_x"/>
                                          </p:val>
                                        </p:tav>
                                      </p:tavLst>
                                    </p:anim>
                                    <p:anim calcmode="lin" valueType="num">
                                      <p:cBhvr additive="base">
                                        <p:cTn id="7" dur="1000"/>
                                        <p:tgtEl>
                                          <p:spTgt spid="790531"/>
                                        </p:tgtEl>
                                        <p:attrNameLst>
                                          <p:attrName>ppt_y</p:attrName>
                                        </p:attrNameLst>
                                      </p:cBhvr>
                                      <p:tavLst>
                                        <p:tav tm="0">
                                          <p:val>
                                            <p:strVal val="ppt_y"/>
                                          </p:val>
                                        </p:tav>
                                        <p:tav tm="100000">
                                          <p:val>
                                            <p:strVal val="0-ppt_h/2"/>
                                          </p:val>
                                        </p:tav>
                                      </p:tavLst>
                                    </p:anim>
                                    <p:set>
                                      <p:cBhvr>
                                        <p:cTn id="8" dur="1" fill="hold">
                                          <p:stCondLst>
                                            <p:cond delay="999"/>
                                          </p:stCondLst>
                                        </p:cTn>
                                        <p:tgtEl>
                                          <p:spTgt spid="790531"/>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ppt_x"/>
                                          </p:val>
                                        </p:tav>
                                        <p:tav tm="100000">
                                          <p:val>
                                            <p:strVal val="#ppt_x"/>
                                          </p:val>
                                        </p:tav>
                                      </p:tavLst>
                                    </p:anim>
                                    <p:anim calcmode="lin" valueType="num">
                                      <p:cBhvr additive="base">
                                        <p:cTn id="12"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1"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Selecting Fields from Subtypes</a:t>
            </a:r>
            <a:endParaRPr lang="en-US" dirty="0">
              <a:solidFill>
                <a:srgbClr val="FF0000"/>
              </a:solidFill>
            </a:endParaRPr>
          </a:p>
        </p:txBody>
      </p:sp>
      <p:sp>
        <p:nvSpPr>
          <p:cNvPr id="770051" name="Rectangle 3"/>
          <p:cNvSpPr>
            <a:spLocks noChangeArrowheads="1"/>
          </p:cNvSpPr>
          <p:nvPr/>
        </p:nvSpPr>
        <p:spPr bwMode="auto">
          <a:xfrm>
            <a:off x="482600" y="1155700"/>
            <a:ext cx="8232775" cy="9017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The </a:t>
            </a:r>
            <a:r>
              <a:rPr kumimoji="0" lang="en-US" sz="2000" b="1" i="0" u="none" strike="noStrike" kern="1200" cap="none" spc="0" normalizeH="0" baseline="0" noProof="0" dirty="0">
                <a:ln>
                  <a:noFill/>
                </a:ln>
                <a:solidFill>
                  <a:srgbClr val="000000"/>
                </a:solidFill>
                <a:effectLst/>
                <a:uLnTx/>
                <a:uFillTx/>
                <a:latin typeface="Courier New"/>
                <a:ea typeface="+mn-ea"/>
                <a:cs typeface="Courier New"/>
              </a:rPr>
              <a:t>Expression</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class exports several methods that allow clients to select fields from one of the concrete subtypes:</a:t>
            </a:r>
          </a:p>
        </p:txBody>
      </p:sp>
      <p:grpSp>
        <p:nvGrpSpPr>
          <p:cNvPr id="9" name="Group 8"/>
          <p:cNvGrpSpPr/>
          <p:nvPr/>
        </p:nvGrpSpPr>
        <p:grpSpPr>
          <a:xfrm>
            <a:off x="1921930" y="2057400"/>
            <a:ext cx="5164670" cy="1371600"/>
            <a:chOff x="1388530" y="2057400"/>
            <a:chExt cx="5164670" cy="1371600"/>
          </a:xfrm>
        </p:grpSpPr>
        <p:sp>
          <p:nvSpPr>
            <p:cNvPr id="7" name="Rectangle 6"/>
            <p:cNvSpPr/>
            <p:nvPr/>
          </p:nvSpPr>
          <p:spPr bwMode="auto">
            <a:xfrm>
              <a:off x="1388530" y="2057400"/>
              <a:ext cx="5164670" cy="1371600"/>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 name="TextBox 7"/>
            <p:cNvSpPr txBox="1"/>
            <p:nvPr/>
          </p:nvSpPr>
          <p:spPr>
            <a:xfrm>
              <a:off x="1406680" y="2057400"/>
              <a:ext cx="5146520" cy="1204432"/>
            </a:xfrm>
            <a:prstGeom prst="rect">
              <a:avLst/>
            </a:prstGeom>
            <a:noFill/>
          </p:spPr>
          <p:txBody>
            <a:bodyPr wrap="square" rtlCol="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Expression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Expression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endParaRPr kumimoji="0" lang="en-US" sz="1600" b="1" i="0" u="none" strike="noStrike" kern="1200" cap="none" spc="0" normalizeH="0" baseline="0" noProof="0" dirty="0">
                <a:ln>
                  <a:noFill/>
                </a:ln>
                <a:solidFill>
                  <a:srgbClr val="000000"/>
                </a:solidFill>
                <a:effectLst/>
                <a:uLnTx/>
                <a:uFillTx/>
                <a:latin typeface="Courier New"/>
                <a:ea typeface="+mn-ea"/>
                <a:cs typeface="Courier New"/>
              </a:endParaRPr>
            </a:p>
          </p:txBody>
        </p:sp>
      </p:grpSp>
      <p:sp>
        <p:nvSpPr>
          <p:cNvPr id="10" name="Rectangle 3"/>
          <p:cNvSpPr>
            <a:spLocks noChangeArrowheads="1"/>
          </p:cNvSpPr>
          <p:nvPr/>
        </p:nvSpPr>
        <p:spPr bwMode="auto">
          <a:xfrm>
            <a:off x="481390" y="3594100"/>
            <a:ext cx="8232775" cy="14351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The implementation of these methods in the </a:t>
            </a:r>
            <a:r>
              <a:rPr kumimoji="0" lang="en-US" sz="2000" b="1" i="0" u="none" strike="noStrike" kern="1200" cap="none" spc="0" normalizeH="0" baseline="0" noProof="0" dirty="0">
                <a:ln>
                  <a:noFill/>
                </a:ln>
                <a:solidFill>
                  <a:srgbClr val="000000"/>
                </a:solidFill>
                <a:effectLst/>
                <a:uLnTx/>
                <a:uFillTx/>
                <a:latin typeface="Courier New"/>
                <a:ea typeface="+mn-ea"/>
                <a:cs typeface="Courier New"/>
              </a:rPr>
              <a:t>Expression</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class always generates an error.  Each subclass overrides that implementation with code that returns the appropriate instance variable.</a:t>
            </a:r>
          </a:p>
        </p:txBody>
      </p:sp>
      <p:sp>
        <p:nvSpPr>
          <p:cNvPr id="11" name="Rectangle 3"/>
          <p:cNvSpPr>
            <a:spLocks noChangeArrowheads="1"/>
          </p:cNvSpPr>
          <p:nvPr/>
        </p:nvSpPr>
        <p:spPr bwMode="auto">
          <a:xfrm>
            <a:off x="493485" y="5005615"/>
            <a:ext cx="8232775" cy="18161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These methods exist primarily for the convenience of the client.  A more conventional strategy would be to have each subclass export only the getters that apply to that subtype.  Adopting this strategy, however, forces clients to include explicit type casting, which quickly gets rather tedious.</a:t>
            </a:r>
          </a:p>
        </p:txBody>
      </p:sp>
    </p:spTree>
    <p:extLst>
      <p:ext uri="{BB962C8B-B14F-4D97-AF65-F5344CB8AC3E}">
        <p14:creationId xmlns:p14="http://schemas.microsoft.com/office/powerpoint/2010/main" val="66646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D828F9A-D41C-1A4E-AEB1-301BFCAB7311}"/>
                  </a:ext>
                </a:extLst>
              </p14:cNvPr>
              <p14:cNvContentPartPr/>
              <p14:nvPr/>
            </p14:nvContentPartPr>
            <p14:xfrm>
              <a:off x="2429480" y="1539320"/>
              <a:ext cx="572400" cy="653040"/>
            </p14:xfrm>
          </p:contentPart>
        </mc:Choice>
        <mc:Fallback xmlns="">
          <p:pic>
            <p:nvPicPr>
              <p:cNvPr id="5" name="Ink 4">
                <a:extLst>
                  <a:ext uri="{FF2B5EF4-FFF2-40B4-BE49-F238E27FC236}">
                    <a16:creationId xmlns:a16="http://schemas.microsoft.com/office/drawing/2014/main" id="{BD828F9A-D41C-1A4E-AEB1-301BFCAB7311}"/>
                  </a:ext>
                </a:extLst>
              </p:cNvPr>
              <p:cNvPicPr/>
              <p:nvPr/>
            </p:nvPicPr>
            <p:blipFill>
              <a:blip r:embed="rId4"/>
              <a:stretch>
                <a:fillRect/>
              </a:stretch>
            </p:blipFill>
            <p:spPr>
              <a:xfrm>
                <a:off x="2414360" y="1524200"/>
                <a:ext cx="60300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C3761D7F-5420-8847-9E2E-6EA4731ADAE8}"/>
                  </a:ext>
                </a:extLst>
              </p14:cNvPr>
              <p14:cNvContentPartPr/>
              <p14:nvPr/>
            </p14:nvContentPartPr>
            <p14:xfrm>
              <a:off x="524360" y="2112440"/>
              <a:ext cx="3546360" cy="3147120"/>
            </p14:xfrm>
          </p:contentPart>
        </mc:Choice>
        <mc:Fallback xmlns="">
          <p:pic>
            <p:nvPicPr>
              <p:cNvPr id="9" name="Ink 8">
                <a:extLst>
                  <a:ext uri="{FF2B5EF4-FFF2-40B4-BE49-F238E27FC236}">
                    <a16:creationId xmlns:a16="http://schemas.microsoft.com/office/drawing/2014/main" id="{C3761D7F-5420-8847-9E2E-6EA4731ADAE8}"/>
                  </a:ext>
                </a:extLst>
              </p:cNvPr>
              <p:cNvPicPr/>
              <p:nvPr/>
            </p:nvPicPr>
            <p:blipFill>
              <a:blip r:embed="rId6"/>
              <a:stretch>
                <a:fillRect/>
              </a:stretch>
            </p:blipFill>
            <p:spPr>
              <a:xfrm>
                <a:off x="509240" y="2096960"/>
                <a:ext cx="3576600" cy="3177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0D298967-D40E-3B4E-BE2C-D89ED4340984}"/>
                  </a:ext>
                </a:extLst>
              </p14:cNvPr>
              <p14:cNvContentPartPr/>
              <p14:nvPr/>
            </p14:nvContentPartPr>
            <p14:xfrm>
              <a:off x="4464200" y="2732720"/>
              <a:ext cx="1324800" cy="529920"/>
            </p14:xfrm>
          </p:contentPart>
        </mc:Choice>
        <mc:Fallback xmlns="">
          <p:pic>
            <p:nvPicPr>
              <p:cNvPr id="12" name="Ink 11">
                <a:extLst>
                  <a:ext uri="{FF2B5EF4-FFF2-40B4-BE49-F238E27FC236}">
                    <a16:creationId xmlns:a16="http://schemas.microsoft.com/office/drawing/2014/main" id="{0D298967-D40E-3B4E-BE2C-D89ED4340984}"/>
                  </a:ext>
                </a:extLst>
              </p:cNvPr>
              <p:cNvPicPr/>
              <p:nvPr/>
            </p:nvPicPr>
            <p:blipFill>
              <a:blip r:embed="rId8"/>
              <a:stretch>
                <a:fillRect/>
              </a:stretch>
            </p:blipFill>
            <p:spPr>
              <a:xfrm>
                <a:off x="4448720" y="2717240"/>
                <a:ext cx="135540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8AB8AD2-8EFE-4B44-98A3-439B2D89DA4C}"/>
                  </a:ext>
                </a:extLst>
              </p14:cNvPr>
              <p14:cNvContentPartPr/>
              <p14:nvPr/>
            </p14:nvContentPartPr>
            <p14:xfrm>
              <a:off x="6365720" y="2774840"/>
              <a:ext cx="194400" cy="489960"/>
            </p14:xfrm>
          </p:contentPart>
        </mc:Choice>
        <mc:Fallback xmlns="">
          <p:pic>
            <p:nvPicPr>
              <p:cNvPr id="13" name="Ink 12">
                <a:extLst>
                  <a:ext uri="{FF2B5EF4-FFF2-40B4-BE49-F238E27FC236}">
                    <a16:creationId xmlns:a16="http://schemas.microsoft.com/office/drawing/2014/main" id="{B8AB8AD2-8EFE-4B44-98A3-439B2D89DA4C}"/>
                  </a:ext>
                </a:extLst>
              </p:cNvPr>
              <p:cNvPicPr/>
              <p:nvPr/>
            </p:nvPicPr>
            <p:blipFill>
              <a:blip r:embed="rId10"/>
              <a:stretch>
                <a:fillRect/>
              </a:stretch>
            </p:blipFill>
            <p:spPr>
              <a:xfrm>
                <a:off x="6350240" y="2759720"/>
                <a:ext cx="22500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B95B668A-E425-5D40-A73A-26992C548335}"/>
                  </a:ext>
                </a:extLst>
              </p14:cNvPr>
              <p14:cNvContentPartPr/>
              <p14:nvPr/>
            </p14:nvContentPartPr>
            <p14:xfrm>
              <a:off x="1991720" y="2422040"/>
              <a:ext cx="456480" cy="523080"/>
            </p14:xfrm>
          </p:contentPart>
        </mc:Choice>
        <mc:Fallback xmlns="">
          <p:pic>
            <p:nvPicPr>
              <p:cNvPr id="4" name="Ink 3">
                <a:extLst>
                  <a:ext uri="{FF2B5EF4-FFF2-40B4-BE49-F238E27FC236}">
                    <a16:creationId xmlns:a16="http://schemas.microsoft.com/office/drawing/2014/main" id="{B95B668A-E425-5D40-A73A-26992C548335}"/>
                  </a:ext>
                </a:extLst>
              </p:cNvPr>
              <p:cNvPicPr/>
              <p:nvPr/>
            </p:nvPicPr>
            <p:blipFill>
              <a:blip r:embed="rId12"/>
              <a:stretch>
                <a:fillRect/>
              </a:stretch>
            </p:blipFill>
            <p:spPr>
              <a:xfrm>
                <a:off x="1976600" y="2406920"/>
                <a:ext cx="48708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D39F71E7-BAEB-1248-8D6D-835FCFF35A62}"/>
                  </a:ext>
                </a:extLst>
              </p14:cNvPr>
              <p14:cNvContentPartPr/>
              <p14:nvPr/>
            </p14:nvContentPartPr>
            <p14:xfrm>
              <a:off x="860960" y="2998040"/>
              <a:ext cx="2365560" cy="2164320"/>
            </p14:xfrm>
          </p:contentPart>
        </mc:Choice>
        <mc:Fallback xmlns="">
          <p:pic>
            <p:nvPicPr>
              <p:cNvPr id="10" name="Ink 9">
                <a:extLst>
                  <a:ext uri="{FF2B5EF4-FFF2-40B4-BE49-F238E27FC236}">
                    <a16:creationId xmlns:a16="http://schemas.microsoft.com/office/drawing/2014/main" id="{D39F71E7-BAEB-1248-8D6D-835FCFF35A62}"/>
                  </a:ext>
                </a:extLst>
              </p:cNvPr>
              <p:cNvPicPr/>
              <p:nvPr/>
            </p:nvPicPr>
            <p:blipFill>
              <a:blip r:embed="rId14"/>
              <a:stretch>
                <a:fillRect/>
              </a:stretch>
            </p:blipFill>
            <p:spPr>
              <a:xfrm>
                <a:off x="845480" y="2982560"/>
                <a:ext cx="2396160" cy="2194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D403FCAB-A621-C247-95D0-40D067E6C423}"/>
                  </a:ext>
                </a:extLst>
              </p14:cNvPr>
              <p14:cNvContentPartPr/>
              <p14:nvPr/>
            </p14:nvContentPartPr>
            <p14:xfrm>
              <a:off x="4764440" y="3632000"/>
              <a:ext cx="1812960" cy="400320"/>
            </p14:xfrm>
          </p:contentPart>
        </mc:Choice>
        <mc:Fallback xmlns="">
          <p:pic>
            <p:nvPicPr>
              <p:cNvPr id="16" name="Ink 15">
                <a:extLst>
                  <a:ext uri="{FF2B5EF4-FFF2-40B4-BE49-F238E27FC236}">
                    <a16:creationId xmlns:a16="http://schemas.microsoft.com/office/drawing/2014/main" id="{D403FCAB-A621-C247-95D0-40D067E6C423}"/>
                  </a:ext>
                </a:extLst>
              </p:cNvPr>
              <p:cNvPicPr/>
              <p:nvPr/>
            </p:nvPicPr>
            <p:blipFill>
              <a:blip r:embed="rId16"/>
              <a:stretch>
                <a:fillRect/>
              </a:stretch>
            </p:blipFill>
            <p:spPr>
              <a:xfrm>
                <a:off x="4748960" y="3616880"/>
                <a:ext cx="184356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18AB1E1-4679-EB49-A0F7-69DE3FD36A3D}"/>
                  </a:ext>
                </a:extLst>
              </p14:cNvPr>
              <p14:cNvContentPartPr/>
              <p14:nvPr/>
            </p14:nvContentPartPr>
            <p14:xfrm>
              <a:off x="4702520" y="3331040"/>
              <a:ext cx="2081160" cy="414720"/>
            </p14:xfrm>
          </p:contentPart>
        </mc:Choice>
        <mc:Fallback xmlns="">
          <p:pic>
            <p:nvPicPr>
              <p:cNvPr id="17" name="Ink 16">
                <a:extLst>
                  <a:ext uri="{FF2B5EF4-FFF2-40B4-BE49-F238E27FC236}">
                    <a16:creationId xmlns:a16="http://schemas.microsoft.com/office/drawing/2014/main" id="{018AB1E1-4679-EB49-A0F7-69DE3FD36A3D}"/>
                  </a:ext>
                </a:extLst>
              </p:cNvPr>
              <p:cNvPicPr/>
              <p:nvPr/>
            </p:nvPicPr>
            <p:blipFill>
              <a:blip r:embed="rId18"/>
              <a:stretch>
                <a:fillRect/>
              </a:stretch>
            </p:blipFill>
            <p:spPr>
              <a:xfrm>
                <a:off x="4687040" y="3315560"/>
                <a:ext cx="211176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E65E0BCA-BDAF-8741-958F-CA0BDF368CE1}"/>
                  </a:ext>
                </a:extLst>
              </p14:cNvPr>
              <p14:cNvContentPartPr/>
              <p14:nvPr/>
            </p14:nvContentPartPr>
            <p14:xfrm>
              <a:off x="4096640" y="3852320"/>
              <a:ext cx="369000" cy="50040"/>
            </p14:xfrm>
          </p:contentPart>
        </mc:Choice>
        <mc:Fallback xmlns="">
          <p:pic>
            <p:nvPicPr>
              <p:cNvPr id="22" name="Ink 21">
                <a:extLst>
                  <a:ext uri="{FF2B5EF4-FFF2-40B4-BE49-F238E27FC236}">
                    <a16:creationId xmlns:a16="http://schemas.microsoft.com/office/drawing/2014/main" id="{E65E0BCA-BDAF-8741-958F-CA0BDF368CE1}"/>
                  </a:ext>
                </a:extLst>
              </p:cNvPr>
              <p:cNvPicPr/>
              <p:nvPr/>
            </p:nvPicPr>
            <p:blipFill>
              <a:blip r:embed="rId20"/>
              <a:stretch>
                <a:fillRect/>
              </a:stretch>
            </p:blipFill>
            <p:spPr>
              <a:xfrm>
                <a:off x="4081520" y="3837200"/>
                <a:ext cx="3996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B541B9E4-C1ED-074A-A8B2-8F6CB3142EB5}"/>
                  </a:ext>
                </a:extLst>
              </p14:cNvPr>
              <p14:cNvContentPartPr/>
              <p14:nvPr/>
            </p14:nvContentPartPr>
            <p14:xfrm>
              <a:off x="7228280" y="3528320"/>
              <a:ext cx="181080" cy="556920"/>
            </p14:xfrm>
          </p:contentPart>
        </mc:Choice>
        <mc:Fallback xmlns="">
          <p:pic>
            <p:nvPicPr>
              <p:cNvPr id="27" name="Ink 26">
                <a:extLst>
                  <a:ext uri="{FF2B5EF4-FFF2-40B4-BE49-F238E27FC236}">
                    <a16:creationId xmlns:a16="http://schemas.microsoft.com/office/drawing/2014/main" id="{B541B9E4-C1ED-074A-A8B2-8F6CB3142EB5}"/>
                  </a:ext>
                </a:extLst>
              </p:cNvPr>
              <p:cNvPicPr/>
              <p:nvPr/>
            </p:nvPicPr>
            <p:blipFill>
              <a:blip r:embed="rId22"/>
              <a:stretch>
                <a:fillRect/>
              </a:stretch>
            </p:blipFill>
            <p:spPr>
              <a:xfrm>
                <a:off x="7212800" y="3513200"/>
                <a:ext cx="211680" cy="587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767AA56F-5DFE-6D46-86F2-5AD309E8B78F}"/>
                  </a:ext>
                </a:extLst>
              </p14:cNvPr>
              <p14:cNvContentPartPr/>
              <p14:nvPr/>
            </p14:nvContentPartPr>
            <p14:xfrm>
              <a:off x="1035560" y="3158240"/>
              <a:ext cx="1950120" cy="1964520"/>
            </p14:xfrm>
          </p:contentPart>
        </mc:Choice>
        <mc:Fallback xmlns="">
          <p:pic>
            <p:nvPicPr>
              <p:cNvPr id="15" name="Ink 14">
                <a:extLst>
                  <a:ext uri="{FF2B5EF4-FFF2-40B4-BE49-F238E27FC236}">
                    <a16:creationId xmlns:a16="http://schemas.microsoft.com/office/drawing/2014/main" id="{767AA56F-5DFE-6D46-86F2-5AD309E8B78F}"/>
                  </a:ext>
                </a:extLst>
              </p:cNvPr>
              <p:cNvPicPr/>
              <p:nvPr/>
            </p:nvPicPr>
            <p:blipFill>
              <a:blip r:embed="rId24"/>
              <a:stretch>
                <a:fillRect/>
              </a:stretch>
            </p:blipFill>
            <p:spPr>
              <a:xfrm>
                <a:off x="1020440" y="3143120"/>
                <a:ext cx="1980720" cy="1995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9" name="Ink 58">
                <a:extLst>
                  <a:ext uri="{FF2B5EF4-FFF2-40B4-BE49-F238E27FC236}">
                    <a16:creationId xmlns:a16="http://schemas.microsoft.com/office/drawing/2014/main" id="{F182060A-8D71-1D41-BAE7-44068A61C859}"/>
                  </a:ext>
                </a:extLst>
              </p14:cNvPr>
              <p14:cNvContentPartPr/>
              <p14:nvPr/>
            </p14:nvContentPartPr>
            <p14:xfrm>
              <a:off x="3967760" y="4133480"/>
              <a:ext cx="3821040" cy="965880"/>
            </p14:xfrm>
          </p:contentPart>
        </mc:Choice>
        <mc:Fallback xmlns="">
          <p:pic>
            <p:nvPicPr>
              <p:cNvPr id="59" name="Ink 58">
                <a:extLst>
                  <a:ext uri="{FF2B5EF4-FFF2-40B4-BE49-F238E27FC236}">
                    <a16:creationId xmlns:a16="http://schemas.microsoft.com/office/drawing/2014/main" id="{F182060A-8D71-1D41-BAE7-44068A61C859}"/>
                  </a:ext>
                </a:extLst>
              </p:cNvPr>
              <p:cNvPicPr/>
              <p:nvPr/>
            </p:nvPicPr>
            <p:blipFill>
              <a:blip r:embed="rId26"/>
              <a:stretch>
                <a:fillRect/>
              </a:stretch>
            </p:blipFill>
            <p:spPr>
              <a:xfrm>
                <a:off x="3952640" y="4118354"/>
                <a:ext cx="3851280" cy="996491"/>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 name="Ink 5">
                <a:extLst>
                  <a:ext uri="{FF2B5EF4-FFF2-40B4-BE49-F238E27FC236}">
                    <a16:creationId xmlns:a16="http://schemas.microsoft.com/office/drawing/2014/main" id="{F8B934E0-18AA-F146-80A3-4E82411F1173}"/>
                  </a:ext>
                </a:extLst>
              </p14:cNvPr>
              <p14:cNvContentPartPr/>
              <p14:nvPr/>
            </p14:nvContentPartPr>
            <p14:xfrm>
              <a:off x="3835640" y="5510480"/>
              <a:ext cx="368280" cy="9360"/>
            </p14:xfrm>
          </p:contentPart>
        </mc:Choice>
        <mc:Fallback xmlns="">
          <p:pic>
            <p:nvPicPr>
              <p:cNvPr id="6" name="Ink 5">
                <a:extLst>
                  <a:ext uri="{FF2B5EF4-FFF2-40B4-BE49-F238E27FC236}">
                    <a16:creationId xmlns:a16="http://schemas.microsoft.com/office/drawing/2014/main" id="{F8B934E0-18AA-F146-80A3-4E82411F1173}"/>
                  </a:ext>
                </a:extLst>
              </p:cNvPr>
              <p:cNvPicPr/>
              <p:nvPr/>
            </p:nvPicPr>
            <p:blipFill>
              <a:blip r:embed="rId28"/>
              <a:stretch>
                <a:fillRect/>
              </a:stretch>
            </p:blipFill>
            <p:spPr>
              <a:xfrm>
                <a:off x="3820520" y="5495360"/>
                <a:ext cx="3985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 name="Ink 7">
                <a:extLst>
                  <a:ext uri="{FF2B5EF4-FFF2-40B4-BE49-F238E27FC236}">
                    <a16:creationId xmlns:a16="http://schemas.microsoft.com/office/drawing/2014/main" id="{AF8FB3FF-4E8E-AA4F-9449-F44FC3225937}"/>
                  </a:ext>
                </a:extLst>
              </p14:cNvPr>
              <p14:cNvContentPartPr/>
              <p14:nvPr/>
            </p14:nvContentPartPr>
            <p14:xfrm>
              <a:off x="4532600" y="5313920"/>
              <a:ext cx="184320" cy="380880"/>
            </p14:xfrm>
          </p:contentPart>
        </mc:Choice>
        <mc:Fallback xmlns="">
          <p:pic>
            <p:nvPicPr>
              <p:cNvPr id="8" name="Ink 7">
                <a:extLst>
                  <a:ext uri="{FF2B5EF4-FFF2-40B4-BE49-F238E27FC236}">
                    <a16:creationId xmlns:a16="http://schemas.microsoft.com/office/drawing/2014/main" id="{AF8FB3FF-4E8E-AA4F-9449-F44FC3225937}"/>
                  </a:ext>
                </a:extLst>
              </p:cNvPr>
              <p:cNvPicPr/>
              <p:nvPr/>
            </p:nvPicPr>
            <p:blipFill>
              <a:blip r:embed="rId30"/>
              <a:stretch>
                <a:fillRect/>
              </a:stretch>
            </p:blipFill>
            <p:spPr>
              <a:xfrm>
                <a:off x="4517480" y="5298800"/>
                <a:ext cx="21492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8" name="Ink 57">
                <a:extLst>
                  <a:ext uri="{FF2B5EF4-FFF2-40B4-BE49-F238E27FC236}">
                    <a16:creationId xmlns:a16="http://schemas.microsoft.com/office/drawing/2014/main" id="{6CC79BD7-7065-BE47-A2E3-C66E1948AFE5}"/>
                  </a:ext>
                </a:extLst>
              </p14:cNvPr>
              <p14:cNvContentPartPr/>
              <p14:nvPr/>
            </p14:nvContentPartPr>
            <p14:xfrm>
              <a:off x="5070080" y="4922600"/>
              <a:ext cx="2863440" cy="885240"/>
            </p14:xfrm>
          </p:contentPart>
        </mc:Choice>
        <mc:Fallback xmlns="">
          <p:pic>
            <p:nvPicPr>
              <p:cNvPr id="58" name="Ink 57">
                <a:extLst>
                  <a:ext uri="{FF2B5EF4-FFF2-40B4-BE49-F238E27FC236}">
                    <a16:creationId xmlns:a16="http://schemas.microsoft.com/office/drawing/2014/main" id="{6CC79BD7-7065-BE47-A2E3-C66E1948AFE5}"/>
                  </a:ext>
                </a:extLst>
              </p:cNvPr>
              <p:cNvPicPr/>
              <p:nvPr/>
            </p:nvPicPr>
            <p:blipFill>
              <a:blip r:embed="rId32"/>
              <a:stretch>
                <a:fillRect/>
              </a:stretch>
            </p:blipFill>
            <p:spPr>
              <a:xfrm>
                <a:off x="5054960" y="4907474"/>
                <a:ext cx="2894040" cy="915852"/>
              </a:xfrm>
              <a:prstGeom prst="rect">
                <a:avLst/>
              </a:prstGeom>
            </p:spPr>
          </p:pic>
        </mc:Fallback>
      </mc:AlternateContent>
    </p:spTree>
    <p:extLst>
      <p:ext uri="{BB962C8B-B14F-4D97-AF65-F5344CB8AC3E}">
        <p14:creationId xmlns:p14="http://schemas.microsoft.com/office/powerpoint/2010/main" val="382441543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74147" name="Text Box 3"/>
          <p:cNvSpPr txBox="1">
            <a:spLocks noChangeArrowheads="1"/>
          </p:cNvSpPr>
          <p:nvPr/>
        </p:nvSpPr>
        <p:spPr bwMode="auto">
          <a:xfrm>
            <a:off x="342900" y="1121230"/>
            <a:ext cx="8440738" cy="5444823"/>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value;</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context.isDefined(name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error(name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 is undefined");</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context.getValue(name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right =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-&gt;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context.setValue(lhs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-&gt;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left = lhs-&gt;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return left +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return left -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return left *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(right == 0)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error("Division</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by 0");</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left /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error("Illegal</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operator in expression");</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0;</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774150" name="Rectangle 6"/>
          <p:cNvSpPr>
            <a:spLocks noGrp="1" noChangeArrowheads="1"/>
          </p:cNvSpPr>
          <p:nvPr>
            <p:ph type="title"/>
          </p:nvPr>
        </p:nvSpPr>
        <p:spPr>
          <a:xfrm>
            <a:off x="0" y="76200"/>
            <a:ext cx="9144000" cy="1143000"/>
          </a:xfrm>
          <a:noFill/>
          <a:ln/>
        </p:spPr>
        <p:txBody>
          <a:bodyPr/>
          <a:lstStyle/>
          <a:p>
            <a:r>
              <a:rPr lang="en-US" sz="4000">
                <a:solidFill>
                  <a:srgbClr val="FF0000"/>
                </a:solidFill>
              </a:rPr>
              <a:t>Code for the </a:t>
            </a:r>
            <a:r>
              <a:rPr lang="en-US" sz="3600" b="1">
                <a:solidFill>
                  <a:srgbClr val="FF0000"/>
                </a:solidFill>
                <a:latin typeface="Courier New" charset="0"/>
              </a:rPr>
              <a:t>eval</a:t>
            </a:r>
            <a:r>
              <a:rPr lang="en-US" sz="4000">
                <a:solidFill>
                  <a:srgbClr val="FF0000"/>
                </a:solidFill>
              </a:rPr>
              <a:t> Method</a:t>
            </a:r>
            <a:endParaRPr lang="en-US">
              <a:solidFill>
                <a:srgbClr val="FF0000"/>
              </a:solidFill>
            </a:endParaRPr>
          </a:p>
        </p:txBody>
      </p:sp>
      <p:sp>
        <p:nvSpPr>
          <p:cNvPr id="774151" name="Rectangle 7"/>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720058896"/>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Exercise: Evaluating an Expression</a:t>
            </a:r>
            <a:endParaRPr lang="en-US" dirty="0">
              <a:solidFill>
                <a:srgbClr val="FF0000"/>
              </a:solidFill>
            </a:endParaRPr>
          </a:p>
        </p:txBody>
      </p:sp>
      <p:sp>
        <p:nvSpPr>
          <p:cNvPr id="868355" name="Rectangle 3"/>
          <p:cNvSpPr>
            <a:spLocks noChangeArrowheads="1"/>
          </p:cNvSpPr>
          <p:nvPr/>
        </p:nvSpPr>
        <p:spPr bwMode="auto">
          <a:xfrm>
            <a:off x="482600" y="1155700"/>
            <a:ext cx="8232775" cy="5969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Trace through the steps involved in evaluating the expression</a:t>
            </a:r>
          </a:p>
        </p:txBody>
      </p:sp>
      <p:sp>
        <p:nvSpPr>
          <p:cNvPr id="868368" name="Text Box 16"/>
          <p:cNvSpPr txBox="1">
            <a:spLocks noChangeArrowheads="1"/>
          </p:cNvSpPr>
          <p:nvPr/>
        </p:nvSpPr>
        <p:spPr bwMode="auto">
          <a:xfrm>
            <a:off x="2952750" y="1676400"/>
            <a:ext cx="3905250" cy="366713"/>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err="1">
                <a:ln>
                  <a:noFill/>
                </a:ln>
                <a:solidFill>
                  <a:srgbClr val="000000"/>
                </a:solidFill>
                <a:effectLst/>
                <a:uLnTx/>
                <a:uFillTx/>
                <a:latin typeface="Courier New" charset="0"/>
                <a:ea typeface="+mn-ea"/>
                <a:cs typeface="+mn-cs"/>
              </a:rPr>
              <a:t>y</a:t>
            </a: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( 9 – </a:t>
            </a:r>
            <a:r>
              <a:rPr kumimoji="0" lang="en-US" sz="1800" b="1" i="0" u="none" strike="noStrike" kern="1200" cap="none" spc="0" normalizeH="0" baseline="0" noProof="0" dirty="0" err="1">
                <a:ln>
                  <a:noFill/>
                </a:ln>
                <a:solidFill>
                  <a:srgbClr val="000000"/>
                </a:solidFill>
                <a:effectLst/>
                <a:uLnTx/>
                <a:uFillTx/>
                <a:latin typeface="Courier New" charset="0"/>
                <a:ea typeface="+mn-ea"/>
                <a:cs typeface="+mn-cs"/>
              </a:rPr>
              <a:t>x</a:t>
            </a: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7</a:t>
            </a:r>
          </a:p>
        </p:txBody>
      </p:sp>
      <p:sp>
        <p:nvSpPr>
          <p:cNvPr id="116" name="Rectangle 3"/>
          <p:cNvSpPr>
            <a:spLocks noChangeArrowheads="1"/>
          </p:cNvSpPr>
          <p:nvPr/>
        </p:nvSpPr>
        <p:spPr bwMode="auto">
          <a:xfrm>
            <a:off x="530225" y="2146300"/>
            <a:ext cx="8232775" cy="596900"/>
          </a:xfrm>
          <a:prstGeom prst="rect">
            <a:avLst/>
          </a:prstGeom>
          <a:noFill/>
          <a:ln w="9525">
            <a:noFill/>
            <a:miter lim="800000"/>
            <a:headEnd/>
            <a:tailEnd/>
          </a:ln>
          <a:effectLst/>
        </p:spPr>
        <p:txBody>
          <a:bodyPr>
            <a:prstTxWarp prst="textNoShape">
              <a:avLst/>
            </a:prstTxWarp>
          </a:bodyPr>
          <a:lstStyle/>
          <a:p>
            <a:pPr marL="342900" marR="0" lvl="0" indent="0" algn="just" defTabSz="914400" rtl="0" eaLnBrk="0" fontAlgn="base" latinLnBrk="0" hangingPunct="0">
              <a:lnSpc>
                <a:spcPct val="85000"/>
              </a:lnSpc>
              <a:spcBef>
                <a:spcPct val="0"/>
              </a:spcBef>
              <a:spcAft>
                <a:spcPct val="200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in a context in which </a:t>
            </a:r>
            <a:r>
              <a:rPr kumimoji="0" lang="en-US" sz="2000" b="1" i="0" u="none" strike="noStrike" kern="1200" cap="none" spc="0" normalizeH="0" baseline="0" noProof="0" dirty="0" err="1">
                <a:ln>
                  <a:noFill/>
                </a:ln>
                <a:solidFill>
                  <a:srgbClr val="000000"/>
                </a:solidFill>
                <a:effectLst/>
                <a:uLnTx/>
                <a:uFillTx/>
                <a:latin typeface="Courier New"/>
                <a:ea typeface="+mn-ea"/>
                <a:cs typeface="Courier New"/>
              </a:rPr>
              <a:t>x</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has the value 3.  The representation of this expression looks like this:</a:t>
            </a:r>
          </a:p>
        </p:txBody>
      </p:sp>
      <p:cxnSp>
        <p:nvCxnSpPr>
          <p:cNvPr id="119" name="AutoShape 66"/>
          <p:cNvCxnSpPr>
            <a:cxnSpLocks noChangeShapeType="1"/>
            <a:stCxn id="118" idx="3"/>
            <a:endCxn id="171" idx="1"/>
          </p:cNvCxnSpPr>
          <p:nvPr/>
        </p:nvCxnSpPr>
        <p:spPr bwMode="auto">
          <a:xfrm rot="5400000" flipH="1" flipV="1">
            <a:off x="1597652" y="2508374"/>
            <a:ext cx="247242" cy="1361705"/>
          </a:xfrm>
          <a:prstGeom prst="bentConnector4">
            <a:avLst>
              <a:gd name="adj1" fmla="val 97597"/>
              <a:gd name="adj2" fmla="val 52338"/>
            </a:avLst>
          </a:prstGeom>
          <a:noFill/>
          <a:ln w="9525">
            <a:solidFill>
              <a:schemeClr val="tx1"/>
            </a:solidFill>
            <a:miter lim="800000"/>
            <a:headEnd/>
            <a:tailEnd type="triangle" w="med" len="med"/>
          </a:ln>
          <a:effectLst/>
        </p:spPr>
      </p:cxnSp>
      <p:sp>
        <p:nvSpPr>
          <p:cNvPr id="118" name="Oval 14"/>
          <p:cNvSpPr>
            <a:spLocks noChangeArrowheads="1"/>
          </p:cNvSpPr>
          <p:nvPr/>
        </p:nvSpPr>
        <p:spPr bwMode="auto">
          <a:xfrm>
            <a:off x="1029494" y="3249163"/>
            <a:ext cx="74612"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24" name="Line 2"/>
          <p:cNvSpPr>
            <a:spLocks noChangeShapeType="1"/>
          </p:cNvSpPr>
          <p:nvPr/>
        </p:nvSpPr>
        <p:spPr bwMode="auto">
          <a:xfrm flipV="1">
            <a:off x="1905610" y="3247575"/>
            <a:ext cx="152400" cy="152400"/>
          </a:xfrm>
          <a:prstGeom prst="line">
            <a:avLst/>
          </a:prstGeom>
          <a:noFill/>
          <a:ln w="9525">
            <a:solidFill>
              <a:srgbClr val="CCFFFF"/>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25" name="Line 5"/>
          <p:cNvSpPr>
            <a:spLocks noChangeShapeType="1"/>
          </p:cNvSpPr>
          <p:nvPr/>
        </p:nvSpPr>
        <p:spPr bwMode="auto">
          <a:xfrm flipV="1">
            <a:off x="6541110" y="3247575"/>
            <a:ext cx="152400" cy="152400"/>
          </a:xfrm>
          <a:prstGeom prst="line">
            <a:avLst/>
          </a:prstGeom>
          <a:noFill/>
          <a:ln w="9525">
            <a:solidFill>
              <a:srgbClr val="CCFFFF"/>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nvGrpSpPr>
          <p:cNvPr id="126" name="Group 9"/>
          <p:cNvGrpSpPr>
            <a:grpSpLocks/>
          </p:cNvGrpSpPr>
          <p:nvPr/>
        </p:nvGrpSpPr>
        <p:grpSpPr bwMode="auto">
          <a:xfrm>
            <a:off x="1659545" y="4291995"/>
            <a:ext cx="688975" cy="560388"/>
            <a:chOff x="4894" y="3729"/>
            <a:chExt cx="434" cy="353"/>
          </a:xfrm>
        </p:grpSpPr>
        <p:sp>
          <p:nvSpPr>
            <p:cNvPr id="127" name="Rectangle 10"/>
            <p:cNvSpPr>
              <a:spLocks noChangeArrowheads="1"/>
            </p:cNvSpPr>
            <p:nvPr/>
          </p:nvSpPr>
          <p:spPr bwMode="auto">
            <a:xfrm>
              <a:off x="4894"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28" name="Rectangle 11"/>
            <p:cNvSpPr>
              <a:spLocks noChangeArrowheads="1"/>
            </p:cNvSpPr>
            <p:nvPr/>
          </p:nvSpPr>
          <p:spPr bwMode="auto">
            <a:xfrm>
              <a:off x="4896"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y</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29" name="Rectangle 12"/>
            <p:cNvSpPr>
              <a:spLocks noChangeArrowheads="1"/>
            </p:cNvSpPr>
            <p:nvPr/>
          </p:nvSpPr>
          <p:spPr bwMode="auto">
            <a:xfrm>
              <a:off x="4894"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30" name="Rectangle 13"/>
            <p:cNvSpPr>
              <a:spLocks noChangeArrowheads="1"/>
            </p:cNvSpPr>
            <p:nvPr/>
          </p:nvSpPr>
          <p:spPr bwMode="auto">
            <a:xfrm>
              <a:off x="4896"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sz="1400" b="1" i="0" u="none" strike="noStrike" kern="1200" cap="none" spc="0" normalizeH="0" baseline="0" noProof="1">
                  <a:ln>
                    <a:noFill/>
                  </a:ln>
                  <a:solidFill>
                    <a:srgbClr val="000000"/>
                  </a:solidFill>
                  <a:effectLst/>
                  <a:uLnTx/>
                  <a:uFillTx/>
                  <a:latin typeface="Courier New" charset="0"/>
                  <a:ea typeface="+mn-ea"/>
                  <a:cs typeface="+mn-cs"/>
                </a:rPr>
                <a:t>ID</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grpSp>
        <p:nvGrpSpPr>
          <p:cNvPr id="131" name="Group 15"/>
          <p:cNvGrpSpPr>
            <a:grpSpLocks/>
          </p:cNvGrpSpPr>
          <p:nvPr/>
        </p:nvGrpSpPr>
        <p:grpSpPr bwMode="auto">
          <a:xfrm>
            <a:off x="3641497" y="6230937"/>
            <a:ext cx="762000" cy="560388"/>
            <a:chOff x="1552" y="3729"/>
            <a:chExt cx="480" cy="353"/>
          </a:xfrm>
        </p:grpSpPr>
        <p:sp>
          <p:nvSpPr>
            <p:cNvPr id="132" name="Rectangle 16"/>
            <p:cNvSpPr>
              <a:spLocks noChangeArrowheads="1"/>
            </p:cNvSpPr>
            <p:nvPr/>
          </p:nvSpPr>
          <p:spPr bwMode="auto">
            <a:xfrm>
              <a:off x="1568"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33" name="Rectangle 17"/>
            <p:cNvSpPr>
              <a:spLocks noChangeArrowheads="1"/>
            </p:cNvSpPr>
            <p:nvPr/>
          </p:nvSpPr>
          <p:spPr bwMode="auto">
            <a:xfrm>
              <a:off x="1570"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9</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34" name="Rectangle 18"/>
            <p:cNvSpPr>
              <a:spLocks noChangeArrowheads="1"/>
            </p:cNvSpPr>
            <p:nvPr/>
          </p:nvSpPr>
          <p:spPr bwMode="auto">
            <a:xfrm>
              <a:off x="1568"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35" name="Rectangle 19"/>
            <p:cNvSpPr>
              <a:spLocks noChangeArrowheads="1"/>
            </p:cNvSpPr>
            <p:nvPr/>
          </p:nvSpPr>
          <p:spPr bwMode="auto">
            <a:xfrm>
              <a:off x="1552" y="3729"/>
              <a:ext cx="480"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CONST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grpSp>
        <p:nvGrpSpPr>
          <p:cNvPr id="136" name="Group 20"/>
          <p:cNvGrpSpPr>
            <a:grpSpLocks/>
          </p:cNvGrpSpPr>
          <p:nvPr/>
        </p:nvGrpSpPr>
        <p:grpSpPr bwMode="auto">
          <a:xfrm>
            <a:off x="4922792" y="6234112"/>
            <a:ext cx="688975" cy="560388"/>
            <a:chOff x="4894" y="3729"/>
            <a:chExt cx="434" cy="353"/>
          </a:xfrm>
        </p:grpSpPr>
        <p:sp>
          <p:nvSpPr>
            <p:cNvPr id="137" name="Rectangle 21"/>
            <p:cNvSpPr>
              <a:spLocks noChangeArrowheads="1"/>
            </p:cNvSpPr>
            <p:nvPr/>
          </p:nvSpPr>
          <p:spPr bwMode="auto">
            <a:xfrm>
              <a:off x="4894"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38" name="Rectangle 22"/>
            <p:cNvSpPr>
              <a:spLocks noChangeArrowheads="1"/>
            </p:cNvSpPr>
            <p:nvPr/>
          </p:nvSpPr>
          <p:spPr bwMode="auto">
            <a:xfrm>
              <a:off x="4896"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x</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39" name="Rectangle 23"/>
            <p:cNvSpPr>
              <a:spLocks noChangeArrowheads="1"/>
            </p:cNvSpPr>
            <p:nvPr/>
          </p:nvSpPr>
          <p:spPr bwMode="auto">
            <a:xfrm>
              <a:off x="4894"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40" name="Rectangle 24"/>
            <p:cNvSpPr>
              <a:spLocks noChangeArrowheads="1"/>
            </p:cNvSpPr>
            <p:nvPr/>
          </p:nvSpPr>
          <p:spPr bwMode="auto">
            <a:xfrm>
              <a:off x="4896"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sz="1400" b="1" i="0" u="none" strike="noStrike" kern="1200" cap="none" spc="0" normalizeH="0" baseline="0" noProof="1">
                  <a:ln>
                    <a:noFill/>
                  </a:ln>
                  <a:solidFill>
                    <a:srgbClr val="000000"/>
                  </a:solidFill>
                  <a:effectLst/>
                  <a:uLnTx/>
                  <a:uFillTx/>
                  <a:latin typeface="Courier New" charset="0"/>
                  <a:ea typeface="+mn-ea"/>
                  <a:cs typeface="+mn-cs"/>
                </a:rPr>
                <a:t>ID</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grpSp>
        <p:nvGrpSpPr>
          <p:cNvPr id="141" name="Group 25"/>
          <p:cNvGrpSpPr>
            <a:grpSpLocks/>
          </p:cNvGrpSpPr>
          <p:nvPr/>
        </p:nvGrpSpPr>
        <p:grpSpPr bwMode="auto">
          <a:xfrm>
            <a:off x="4235404" y="5191790"/>
            <a:ext cx="688975" cy="823913"/>
            <a:chOff x="3078" y="3729"/>
            <a:chExt cx="434" cy="519"/>
          </a:xfrm>
        </p:grpSpPr>
        <p:sp>
          <p:nvSpPr>
            <p:cNvPr id="142" name="Rectangle 26"/>
            <p:cNvSpPr>
              <a:spLocks noChangeArrowheads="1"/>
            </p:cNvSpPr>
            <p:nvPr/>
          </p:nvSpPr>
          <p:spPr bwMode="auto">
            <a:xfrm>
              <a:off x="3078"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43" name="Rectangle 27"/>
            <p:cNvSpPr>
              <a:spLocks noChangeArrowheads="1"/>
            </p:cNvSpPr>
            <p:nvPr/>
          </p:nvSpPr>
          <p:spPr bwMode="auto">
            <a:xfrm>
              <a:off x="3080"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44" name="Rectangle 28"/>
            <p:cNvSpPr>
              <a:spLocks noChangeArrowheads="1"/>
            </p:cNvSpPr>
            <p:nvPr/>
          </p:nvSpPr>
          <p:spPr bwMode="auto">
            <a:xfrm>
              <a:off x="3078"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45" name="Rectangle 29"/>
            <p:cNvSpPr>
              <a:spLocks noChangeArrowheads="1"/>
            </p:cNvSpPr>
            <p:nvPr/>
          </p:nvSpPr>
          <p:spPr bwMode="auto">
            <a:xfrm>
              <a:off x="3080"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COMP</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46" name="Rectangle 30"/>
            <p:cNvSpPr>
              <a:spLocks noChangeArrowheads="1"/>
            </p:cNvSpPr>
            <p:nvPr/>
          </p:nvSpPr>
          <p:spPr bwMode="auto">
            <a:xfrm>
              <a:off x="3078" y="4081"/>
              <a:ext cx="213"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47" name="Rectangle 31"/>
            <p:cNvSpPr>
              <a:spLocks noChangeArrowheads="1"/>
            </p:cNvSpPr>
            <p:nvPr/>
          </p:nvSpPr>
          <p:spPr bwMode="auto">
            <a:xfrm>
              <a:off x="3293" y="4081"/>
              <a:ext cx="219"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148" name="AutoShape 32"/>
          <p:cNvCxnSpPr>
            <a:cxnSpLocks noChangeShapeType="1"/>
            <a:stCxn id="149" idx="6"/>
            <a:endCxn id="140" idx="0"/>
          </p:cNvCxnSpPr>
          <p:nvPr/>
        </p:nvCxnSpPr>
        <p:spPr bwMode="auto">
          <a:xfrm>
            <a:off x="4795792" y="5889493"/>
            <a:ext cx="472282" cy="344619"/>
          </a:xfrm>
          <a:prstGeom prst="bentConnector2">
            <a:avLst/>
          </a:prstGeom>
          <a:noFill/>
          <a:ln w="9525">
            <a:solidFill>
              <a:schemeClr val="tx1"/>
            </a:solidFill>
            <a:miter lim="800000"/>
            <a:headEnd/>
            <a:tailEnd type="triangle" w="med" len="med"/>
          </a:ln>
          <a:effectLst/>
        </p:spPr>
      </p:cxnSp>
      <p:sp>
        <p:nvSpPr>
          <p:cNvPr id="149" name="Oval 33"/>
          <p:cNvSpPr>
            <a:spLocks noChangeArrowheads="1"/>
          </p:cNvSpPr>
          <p:nvPr/>
        </p:nvSpPr>
        <p:spPr bwMode="auto">
          <a:xfrm>
            <a:off x="4721179" y="5852187"/>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50" name="Oval 34"/>
          <p:cNvSpPr>
            <a:spLocks noChangeArrowheads="1"/>
          </p:cNvSpPr>
          <p:nvPr/>
        </p:nvSpPr>
        <p:spPr bwMode="auto">
          <a:xfrm>
            <a:off x="4365579" y="5852187"/>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151" name="AutoShape 35"/>
          <p:cNvCxnSpPr>
            <a:cxnSpLocks noChangeShapeType="1"/>
            <a:stCxn id="150" idx="2"/>
            <a:endCxn id="135" idx="0"/>
          </p:cNvCxnSpPr>
          <p:nvPr/>
        </p:nvCxnSpPr>
        <p:spPr bwMode="auto">
          <a:xfrm rot="10800000" flipV="1">
            <a:off x="4022497" y="5889493"/>
            <a:ext cx="343082" cy="341444"/>
          </a:xfrm>
          <a:prstGeom prst="bentConnector2">
            <a:avLst/>
          </a:prstGeom>
          <a:noFill/>
          <a:ln w="9525">
            <a:solidFill>
              <a:schemeClr val="tx1"/>
            </a:solidFill>
            <a:miter lim="800000"/>
            <a:headEnd/>
            <a:tailEnd type="triangle" w="med" len="med"/>
          </a:ln>
          <a:effectLst/>
        </p:spPr>
      </p:cxnSp>
      <p:sp>
        <p:nvSpPr>
          <p:cNvPr id="152" name="Rectangle 36"/>
          <p:cNvSpPr>
            <a:spLocks noChangeArrowheads="1"/>
          </p:cNvSpPr>
          <p:nvPr/>
        </p:nvSpPr>
        <p:spPr bwMode="auto">
          <a:xfrm>
            <a:off x="6191022" y="5511256"/>
            <a:ext cx="688975"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53" name="Rectangle 37"/>
          <p:cNvSpPr>
            <a:spLocks noChangeArrowheads="1"/>
          </p:cNvSpPr>
          <p:nvPr/>
        </p:nvSpPr>
        <p:spPr bwMode="auto">
          <a:xfrm>
            <a:off x="6194197" y="5482303"/>
            <a:ext cx="684213" cy="28982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7</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54" name="Rectangle 38"/>
          <p:cNvSpPr>
            <a:spLocks noChangeArrowheads="1"/>
          </p:cNvSpPr>
          <p:nvPr/>
        </p:nvSpPr>
        <p:spPr bwMode="auto">
          <a:xfrm>
            <a:off x="6191022" y="5244556"/>
            <a:ext cx="688975"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55" name="Rectangle 39"/>
          <p:cNvSpPr>
            <a:spLocks noChangeArrowheads="1"/>
          </p:cNvSpPr>
          <p:nvPr/>
        </p:nvSpPr>
        <p:spPr bwMode="auto">
          <a:xfrm>
            <a:off x="6152922" y="5215603"/>
            <a:ext cx="762000" cy="28982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CONST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nvGrpSpPr>
          <p:cNvPr id="156" name="Group 40"/>
          <p:cNvGrpSpPr>
            <a:grpSpLocks/>
          </p:cNvGrpSpPr>
          <p:nvPr/>
        </p:nvGrpSpPr>
        <p:grpSpPr bwMode="auto">
          <a:xfrm>
            <a:off x="5454605" y="4191986"/>
            <a:ext cx="688975" cy="823913"/>
            <a:chOff x="3078" y="3729"/>
            <a:chExt cx="434" cy="519"/>
          </a:xfrm>
        </p:grpSpPr>
        <p:sp>
          <p:nvSpPr>
            <p:cNvPr id="157" name="Rectangle 41"/>
            <p:cNvSpPr>
              <a:spLocks noChangeArrowheads="1"/>
            </p:cNvSpPr>
            <p:nvPr/>
          </p:nvSpPr>
          <p:spPr bwMode="auto">
            <a:xfrm>
              <a:off x="3078"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58" name="Rectangle 42"/>
            <p:cNvSpPr>
              <a:spLocks noChangeArrowheads="1"/>
            </p:cNvSpPr>
            <p:nvPr/>
          </p:nvSpPr>
          <p:spPr bwMode="auto">
            <a:xfrm>
              <a:off x="3080"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59" name="Rectangle 43"/>
            <p:cNvSpPr>
              <a:spLocks noChangeArrowheads="1"/>
            </p:cNvSpPr>
            <p:nvPr/>
          </p:nvSpPr>
          <p:spPr bwMode="auto">
            <a:xfrm>
              <a:off x="3078"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60" name="Rectangle 44"/>
            <p:cNvSpPr>
              <a:spLocks noChangeArrowheads="1"/>
            </p:cNvSpPr>
            <p:nvPr/>
          </p:nvSpPr>
          <p:spPr bwMode="auto">
            <a:xfrm>
              <a:off x="3080"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COMP</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61" name="Rectangle 45"/>
            <p:cNvSpPr>
              <a:spLocks noChangeArrowheads="1"/>
            </p:cNvSpPr>
            <p:nvPr/>
          </p:nvSpPr>
          <p:spPr bwMode="auto">
            <a:xfrm>
              <a:off x="3078" y="4081"/>
              <a:ext cx="213"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62" name="Rectangle 46"/>
            <p:cNvSpPr>
              <a:spLocks noChangeArrowheads="1"/>
            </p:cNvSpPr>
            <p:nvPr/>
          </p:nvSpPr>
          <p:spPr bwMode="auto">
            <a:xfrm>
              <a:off x="3293" y="4081"/>
              <a:ext cx="219"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163" name="Oval 47"/>
          <p:cNvSpPr>
            <a:spLocks noChangeArrowheads="1"/>
          </p:cNvSpPr>
          <p:nvPr/>
        </p:nvSpPr>
        <p:spPr bwMode="auto">
          <a:xfrm>
            <a:off x="5940380" y="4852383"/>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64" name="Oval 48"/>
          <p:cNvSpPr>
            <a:spLocks noChangeArrowheads="1"/>
          </p:cNvSpPr>
          <p:nvPr/>
        </p:nvSpPr>
        <p:spPr bwMode="auto">
          <a:xfrm>
            <a:off x="5584780" y="4852383"/>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165" name="AutoShape 49"/>
          <p:cNvCxnSpPr>
            <a:cxnSpLocks noChangeShapeType="1"/>
            <a:stCxn id="163" idx="6"/>
            <a:endCxn id="155" idx="0"/>
          </p:cNvCxnSpPr>
          <p:nvPr/>
        </p:nvCxnSpPr>
        <p:spPr bwMode="auto">
          <a:xfrm>
            <a:off x="6014993" y="4889689"/>
            <a:ext cx="518929" cy="325914"/>
          </a:xfrm>
          <a:prstGeom prst="bentConnector2">
            <a:avLst/>
          </a:prstGeom>
          <a:noFill/>
          <a:ln w="9525">
            <a:solidFill>
              <a:schemeClr val="tx1"/>
            </a:solidFill>
            <a:miter lim="800000"/>
            <a:headEnd/>
            <a:tailEnd type="triangle" w="med" len="med"/>
          </a:ln>
          <a:effectLst/>
        </p:spPr>
      </p:cxnSp>
      <p:cxnSp>
        <p:nvCxnSpPr>
          <p:cNvPr id="167" name="AutoShape 51"/>
          <p:cNvCxnSpPr>
            <a:cxnSpLocks noChangeShapeType="1"/>
            <a:stCxn id="164" idx="2"/>
            <a:endCxn id="145" idx="0"/>
          </p:cNvCxnSpPr>
          <p:nvPr/>
        </p:nvCxnSpPr>
        <p:spPr bwMode="auto">
          <a:xfrm rot="10800000" flipV="1">
            <a:off x="4580686" y="4889688"/>
            <a:ext cx="1004094" cy="302101"/>
          </a:xfrm>
          <a:prstGeom prst="bentConnector2">
            <a:avLst/>
          </a:prstGeom>
          <a:noFill/>
          <a:ln w="9525">
            <a:solidFill>
              <a:schemeClr val="tx1"/>
            </a:solidFill>
            <a:miter lim="800000"/>
            <a:headEnd/>
            <a:tailEnd type="triangle" w="med" len="med"/>
          </a:ln>
          <a:effectLst/>
        </p:spPr>
      </p:cxnSp>
      <p:grpSp>
        <p:nvGrpSpPr>
          <p:cNvPr id="168" name="Group 52"/>
          <p:cNvGrpSpPr>
            <a:grpSpLocks/>
          </p:cNvGrpSpPr>
          <p:nvPr/>
        </p:nvGrpSpPr>
        <p:grpSpPr bwMode="auto">
          <a:xfrm>
            <a:off x="2402126" y="2904474"/>
            <a:ext cx="688975" cy="823913"/>
            <a:chOff x="3078" y="3729"/>
            <a:chExt cx="434" cy="519"/>
          </a:xfrm>
        </p:grpSpPr>
        <p:sp>
          <p:nvSpPr>
            <p:cNvPr id="169" name="Rectangle 53"/>
            <p:cNvSpPr>
              <a:spLocks noChangeArrowheads="1"/>
            </p:cNvSpPr>
            <p:nvPr/>
          </p:nvSpPr>
          <p:spPr bwMode="auto">
            <a:xfrm>
              <a:off x="3078"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70" name="Rectangle 54"/>
            <p:cNvSpPr>
              <a:spLocks noChangeArrowheads="1"/>
            </p:cNvSpPr>
            <p:nvPr/>
          </p:nvSpPr>
          <p:spPr bwMode="auto">
            <a:xfrm>
              <a:off x="3080"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sz="14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71" name="Rectangle 55"/>
            <p:cNvSpPr>
              <a:spLocks noChangeArrowheads="1"/>
            </p:cNvSpPr>
            <p:nvPr/>
          </p:nvSpPr>
          <p:spPr bwMode="auto">
            <a:xfrm>
              <a:off x="3078"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72" name="Rectangle 56"/>
            <p:cNvSpPr>
              <a:spLocks noChangeArrowheads="1"/>
            </p:cNvSpPr>
            <p:nvPr/>
          </p:nvSpPr>
          <p:spPr bwMode="auto">
            <a:xfrm>
              <a:off x="3080"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COMP</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73" name="Rectangle 57"/>
            <p:cNvSpPr>
              <a:spLocks noChangeArrowheads="1"/>
            </p:cNvSpPr>
            <p:nvPr/>
          </p:nvSpPr>
          <p:spPr bwMode="auto">
            <a:xfrm>
              <a:off x="3078" y="4081"/>
              <a:ext cx="213"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74" name="Rectangle 58"/>
            <p:cNvSpPr>
              <a:spLocks noChangeArrowheads="1"/>
            </p:cNvSpPr>
            <p:nvPr/>
          </p:nvSpPr>
          <p:spPr bwMode="auto">
            <a:xfrm>
              <a:off x="3293" y="4081"/>
              <a:ext cx="219"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175" name="Oval 59"/>
          <p:cNvSpPr>
            <a:spLocks noChangeArrowheads="1"/>
          </p:cNvSpPr>
          <p:nvPr/>
        </p:nvSpPr>
        <p:spPr bwMode="auto">
          <a:xfrm>
            <a:off x="2887901" y="3564871"/>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76" name="Oval 60"/>
          <p:cNvSpPr>
            <a:spLocks noChangeArrowheads="1"/>
          </p:cNvSpPr>
          <p:nvPr/>
        </p:nvSpPr>
        <p:spPr bwMode="auto">
          <a:xfrm>
            <a:off x="2532301" y="3564871"/>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178" name="AutoShape 62"/>
          <p:cNvCxnSpPr>
            <a:cxnSpLocks noChangeShapeType="1"/>
            <a:stCxn id="175" idx="5"/>
            <a:endCxn id="159" idx="0"/>
          </p:cNvCxnSpPr>
          <p:nvPr/>
        </p:nvCxnSpPr>
        <p:spPr bwMode="auto">
          <a:xfrm rot="16200000" flipH="1">
            <a:off x="4079338" y="2500805"/>
            <a:ext cx="592005" cy="2847506"/>
          </a:xfrm>
          <a:prstGeom prst="bentConnector3">
            <a:avLst>
              <a:gd name="adj1" fmla="val 50000"/>
            </a:avLst>
          </a:prstGeom>
          <a:noFill/>
          <a:ln w="9525">
            <a:solidFill>
              <a:schemeClr val="tx1"/>
            </a:solidFill>
            <a:miter lim="800000"/>
            <a:headEnd/>
            <a:tailEnd type="triangle" w="med" len="med"/>
          </a:ln>
          <a:effectLst/>
        </p:spPr>
      </p:cxnSp>
      <p:cxnSp>
        <p:nvCxnSpPr>
          <p:cNvPr id="181" name="AutoShape 65"/>
          <p:cNvCxnSpPr>
            <a:cxnSpLocks noChangeShapeType="1"/>
            <a:stCxn id="176" idx="4"/>
            <a:endCxn id="129" idx="0"/>
          </p:cNvCxnSpPr>
          <p:nvPr/>
        </p:nvCxnSpPr>
        <p:spPr bwMode="auto">
          <a:xfrm rot="5400000">
            <a:off x="1946278" y="3697239"/>
            <a:ext cx="681087" cy="565575"/>
          </a:xfrm>
          <a:prstGeom prst="bentConnector3">
            <a:avLst>
              <a:gd name="adj1" fmla="val 50000"/>
            </a:avLst>
          </a:prstGeom>
          <a:noFill/>
          <a:ln w="9525">
            <a:solidFill>
              <a:schemeClr val="tx1"/>
            </a:solidFill>
            <a:miter lim="800000"/>
            <a:headEnd/>
            <a:tailEnd type="triangle" w="med" len="med"/>
          </a:ln>
          <a:effectLst/>
        </p:spPr>
      </p:cxnSp>
    </p:spTree>
    <p:extLst>
      <p:ext uri="{BB962C8B-B14F-4D97-AF65-F5344CB8AC3E}">
        <p14:creationId xmlns:p14="http://schemas.microsoft.com/office/powerpoint/2010/main" val="421630381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rot="204227">
            <a:off x="2130425" y="716243"/>
            <a:ext cx="4916269" cy="5579407"/>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pic>
        <p:nvPicPr>
          <p:cNvPr id="7" name="Picture 6" descr="GatesTrans.png"/>
          <p:cNvPicPr>
            <a:picLocks noChangeAspect="1"/>
          </p:cNvPicPr>
          <p:nvPr/>
        </p:nvPicPr>
        <p:blipFill>
          <a:blip r:embed="rId3"/>
          <a:stretch>
            <a:fillRect/>
          </a:stretch>
        </p:blipFill>
        <p:spPr>
          <a:xfrm>
            <a:off x="1917095" y="532187"/>
            <a:ext cx="5310174" cy="6021013"/>
          </a:xfrm>
          <a:prstGeom prst="rect">
            <a:avLst/>
          </a:prstGeom>
        </p:spPr>
      </p:pic>
    </p:spTree>
    <p:extLst>
      <p:ext uri="{BB962C8B-B14F-4D97-AF65-F5344CB8AC3E}">
        <p14:creationId xmlns:p14="http://schemas.microsoft.com/office/powerpoint/2010/main" val="248148795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The </a:t>
            </a:r>
            <a:r>
              <a:rPr lang="en-US" sz="3600" b="1" dirty="0">
                <a:solidFill>
                  <a:srgbClr val="FF0000"/>
                </a:solidFill>
                <a:latin typeface="Courier New" charset="0"/>
              </a:rPr>
              <a:t>Expression</a:t>
            </a:r>
            <a:r>
              <a:rPr lang="en-US" altLang="zh-CN" sz="3600" b="1" dirty="0">
                <a:solidFill>
                  <a:srgbClr val="FF0000"/>
                </a:solidFill>
                <a:latin typeface="Courier New" charset="0"/>
              </a:rPr>
              <a:t>/Statement</a:t>
            </a:r>
            <a:r>
              <a:rPr lang="en-US" sz="4000" dirty="0">
                <a:solidFill>
                  <a:srgbClr val="FF0000"/>
                </a:solidFill>
              </a:rPr>
              <a:t> Class Hierarchy</a:t>
            </a:r>
            <a:endParaRPr lang="en-US" dirty="0">
              <a:solidFill>
                <a:srgbClr val="FF0000"/>
              </a:solidFill>
            </a:endParaRPr>
          </a:p>
        </p:txBody>
      </p:sp>
      <p:pic>
        <p:nvPicPr>
          <p:cNvPr id="23" name="Picture 22">
            <a:extLst>
              <a:ext uri="{FF2B5EF4-FFF2-40B4-BE49-F238E27FC236}">
                <a16:creationId xmlns:a16="http://schemas.microsoft.com/office/drawing/2014/main" id="{C8BA0BC5-C08A-8A48-A90A-5FE8F9EF76A7}"/>
              </a:ext>
            </a:extLst>
          </p:cNvPr>
          <p:cNvPicPr/>
          <p:nvPr/>
        </p:nvPicPr>
        <p:blipFill>
          <a:blip r:embed="rId3"/>
          <a:stretch>
            <a:fillRect/>
          </a:stretch>
        </p:blipFill>
        <p:spPr>
          <a:xfrm>
            <a:off x="1365866" y="1231995"/>
            <a:ext cx="6412268" cy="2209800"/>
          </a:xfrm>
          <a:prstGeom prst="rect">
            <a:avLst/>
          </a:prstGeom>
        </p:spPr>
      </p:pic>
      <p:pic>
        <p:nvPicPr>
          <p:cNvPr id="26" name="Picture 25">
            <a:extLst>
              <a:ext uri="{FF2B5EF4-FFF2-40B4-BE49-F238E27FC236}">
                <a16:creationId xmlns:a16="http://schemas.microsoft.com/office/drawing/2014/main" id="{99BD036C-3FD1-D44F-8620-E81EAC0933E7}"/>
              </a:ext>
            </a:extLst>
          </p:cNvPr>
          <p:cNvPicPr/>
          <p:nvPr/>
        </p:nvPicPr>
        <p:blipFill>
          <a:blip r:embed="rId4"/>
          <a:stretch>
            <a:fillRect/>
          </a:stretch>
        </p:blipFill>
        <p:spPr>
          <a:xfrm>
            <a:off x="0" y="3454590"/>
            <a:ext cx="9144000" cy="2889913"/>
          </a:xfrm>
          <a:prstGeom prst="rect">
            <a:avLst/>
          </a:prstGeom>
        </p:spPr>
      </p:pic>
    </p:spTree>
    <p:extLst>
      <p:ext uri="{BB962C8B-B14F-4D97-AF65-F5344CB8AC3E}">
        <p14:creationId xmlns:p14="http://schemas.microsoft.com/office/powerpoint/2010/main" val="354738245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3774-0998-8541-A6EC-D1DAF5F1EF30}"/>
              </a:ext>
            </a:extLst>
          </p:cNvPr>
          <p:cNvSpPr>
            <a:spLocks noGrp="1"/>
          </p:cNvSpPr>
          <p:nvPr>
            <p:ph type="title"/>
          </p:nvPr>
        </p:nvSpPr>
        <p:spPr>
          <a:xfrm>
            <a:off x="685800" y="278566"/>
            <a:ext cx="7772400" cy="768824"/>
          </a:xfrm>
        </p:spPr>
        <p:txBody>
          <a:bodyPr/>
          <a:lstStyle/>
          <a:p>
            <a:r>
              <a:rPr lang="en-US" dirty="0"/>
              <a:t>Recommended Files</a:t>
            </a:r>
          </a:p>
        </p:txBody>
      </p:sp>
      <p:graphicFrame>
        <p:nvGraphicFramePr>
          <p:cNvPr id="4" name="Content Placeholder 3">
            <a:extLst>
              <a:ext uri="{FF2B5EF4-FFF2-40B4-BE49-F238E27FC236}">
                <a16:creationId xmlns:a16="http://schemas.microsoft.com/office/drawing/2014/main" id="{4747D4A4-C9E6-944E-BC03-6E0D74C1BBDA}"/>
              </a:ext>
            </a:extLst>
          </p:cNvPr>
          <p:cNvGraphicFramePr>
            <a:graphicFrameLocks noGrp="1"/>
          </p:cNvGraphicFramePr>
          <p:nvPr>
            <p:ph idx="1"/>
            <p:extLst>
              <p:ext uri="{D42A27DB-BD31-4B8C-83A1-F6EECF244321}">
                <p14:modId xmlns:p14="http://schemas.microsoft.com/office/powerpoint/2010/main" val="2187194769"/>
              </p:ext>
            </p:extLst>
          </p:nvPr>
        </p:nvGraphicFramePr>
        <p:xfrm>
          <a:off x="479377" y="1241944"/>
          <a:ext cx="8459907" cy="5616056"/>
        </p:xfrm>
        <a:graphic>
          <a:graphicData uri="http://schemas.openxmlformats.org/drawingml/2006/table">
            <a:tbl>
              <a:tblPr>
                <a:tableStyleId>{BDBED569-4797-4DF1-A0F4-6AAB3CD982D8}</a:tableStyleId>
              </a:tblPr>
              <a:tblGrid>
                <a:gridCol w="2714746">
                  <a:extLst>
                    <a:ext uri="{9D8B030D-6E8A-4147-A177-3AD203B41FA5}">
                      <a16:colId xmlns:a16="http://schemas.microsoft.com/office/drawing/2014/main" val="2415751535"/>
                    </a:ext>
                  </a:extLst>
                </a:gridCol>
                <a:gridCol w="5745161">
                  <a:extLst>
                    <a:ext uri="{9D8B030D-6E8A-4147-A177-3AD203B41FA5}">
                      <a16:colId xmlns:a16="http://schemas.microsoft.com/office/drawing/2014/main" val="2588477113"/>
                    </a:ext>
                  </a:extLst>
                </a:gridCol>
              </a:tblGrid>
              <a:tr h="722066">
                <a:tc>
                  <a:txBody>
                    <a:bodyPr/>
                    <a:lstStyle/>
                    <a:p>
                      <a:r>
                        <a:rPr lang="en-US" sz="2000" b="1" dirty="0" err="1">
                          <a:latin typeface="Courier New" panose="02070309020205020404" pitchFamily="49" charset="0"/>
                          <a:cs typeface="Courier New" panose="02070309020205020404" pitchFamily="49" charset="0"/>
                        </a:rPr>
                        <a:t>Basic.cpp</a:t>
                      </a:r>
                      <a:endParaRPr lang="en-US" sz="2000" b="1" dirty="0">
                        <a:latin typeface="Courier New" panose="02070309020205020404" pitchFamily="49" charset="0"/>
                        <a:cs typeface="Courier New" panose="02070309020205020404" pitchFamily="49" charset="0"/>
                      </a:endParaRPr>
                    </a:p>
                  </a:txBody>
                  <a:tcPr>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Main file of the project</a:t>
                      </a:r>
                      <a:endParaRPr lang="en-US" sz="2000" b="0" dirty="0">
                        <a:latin typeface="+mj-lt"/>
                        <a:cs typeface="Courier New" panose="02070309020205020404" pitchFamily="49" charset="0"/>
                      </a:endParaRPr>
                    </a:p>
                  </a:txBody>
                  <a:tcPr>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676089597"/>
                  </a:ext>
                </a:extLst>
              </a:tr>
              <a:tr h="815665">
                <a:tc>
                  <a:txBody>
                    <a:bodyPr/>
                    <a:lstStyle/>
                    <a:p>
                      <a:r>
                        <a:rPr lang="en-US" sz="2000" b="1" dirty="0" err="1">
                          <a:latin typeface="Courier New" panose="02070309020205020404" pitchFamily="49" charset="0"/>
                          <a:cs typeface="Courier New" panose="02070309020205020404" pitchFamily="49" charset="0"/>
                        </a:rPr>
                        <a:t>program.h</a:t>
                      </a:r>
                      <a:br>
                        <a:rPr lang="en-US" sz="2000" b="1" dirty="0">
                          <a:latin typeface="Courier New" panose="02070309020205020404" pitchFamily="49" charset="0"/>
                          <a:cs typeface="Courier New" panose="02070309020205020404" pitchFamily="49" charset="0"/>
                        </a:rPr>
                      </a:br>
                      <a:r>
                        <a:rPr lang="en-US" sz="2000" b="1" dirty="0" err="1">
                          <a:latin typeface="Courier New" panose="02070309020205020404" pitchFamily="49" charset="0"/>
                          <a:cs typeface="Courier New" panose="02070309020205020404" pitchFamily="49" charset="0"/>
                        </a:rPr>
                        <a:t>program.cpp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cs typeface="Courier New" panose="02070309020205020404" pitchFamily="49" charset="0"/>
                        </a:rPr>
                        <a:t>Declare/implement a stored program</a:t>
                      </a: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3728851560"/>
                  </a:ext>
                </a:extLst>
              </a:tr>
              <a:tr h="815665">
                <a:tc>
                  <a:txBody>
                    <a:bodyPr/>
                    <a:lstStyle/>
                    <a:p>
                      <a:r>
                        <a:rPr lang="en-US" sz="2000" b="1" dirty="0" err="1">
                          <a:latin typeface="Courier New" panose="02070309020205020404" pitchFamily="49" charset="0"/>
                          <a:cs typeface="Courier New" panose="02070309020205020404" pitchFamily="49" charset="0"/>
                        </a:rPr>
                        <a:t>statement.h</a:t>
                      </a:r>
                      <a:br>
                        <a:rPr lang="en-US" sz="2000" b="1" dirty="0">
                          <a:latin typeface="Courier New" panose="02070309020205020404" pitchFamily="49" charset="0"/>
                          <a:cs typeface="Courier New" panose="02070309020205020404" pitchFamily="49" charset="0"/>
                        </a:rPr>
                      </a:br>
                      <a:r>
                        <a:rPr lang="en-US" sz="2000" b="1" dirty="0" err="1">
                          <a:latin typeface="Courier New" panose="02070309020205020404" pitchFamily="49" charset="0"/>
                          <a:cs typeface="Courier New" panose="02070309020205020404" pitchFamily="49" charset="0"/>
                        </a:rPr>
                        <a:t>statement.cpp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Declare/implement statements</a:t>
                      </a:r>
                      <a:endParaRPr lang="en-US" sz="2000" b="0" dirty="0">
                        <a:latin typeface="+mj-lt"/>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2224662863"/>
                  </a:ext>
                </a:extLst>
              </a:tr>
              <a:tr h="815665">
                <a:tc>
                  <a:txBody>
                    <a:bodyPr/>
                    <a:lstStyle/>
                    <a:p>
                      <a:r>
                        <a:rPr lang="en-US" sz="2000" b="1" dirty="0" err="1">
                          <a:latin typeface="Courier New" panose="02070309020205020404" pitchFamily="49" charset="0"/>
                          <a:cs typeface="Courier New" panose="02070309020205020404" pitchFamily="49" charset="0"/>
                        </a:rPr>
                        <a:t>exp.h</a:t>
                      </a:r>
                      <a:br>
                        <a:rPr lang="en-US" sz="2000" b="1" dirty="0">
                          <a:latin typeface="Courier New" panose="02070309020205020404" pitchFamily="49" charset="0"/>
                          <a:cs typeface="Courier New" panose="02070309020205020404" pitchFamily="49" charset="0"/>
                        </a:rPr>
                      </a:br>
                      <a:r>
                        <a:rPr lang="en-US" sz="2000" b="1" dirty="0" err="1">
                          <a:latin typeface="Courier New" panose="02070309020205020404" pitchFamily="49" charset="0"/>
                          <a:cs typeface="Courier New" panose="02070309020205020404" pitchFamily="49" charset="0"/>
                        </a:rPr>
                        <a:t>exp.cpp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Declare/implement expressions</a:t>
                      </a:r>
                      <a:endParaRPr lang="en-US" sz="2000" b="0" dirty="0">
                        <a:latin typeface="+mj-lt"/>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979517507"/>
                  </a:ext>
                </a:extLst>
              </a:tr>
              <a:tr h="815665">
                <a:tc>
                  <a:txBody>
                    <a:bodyPr/>
                    <a:lstStyle/>
                    <a:p>
                      <a:r>
                        <a:rPr lang="en-US" sz="2000" b="1" dirty="0" err="1">
                          <a:latin typeface="Courier New" panose="02070309020205020404" pitchFamily="49" charset="0"/>
                          <a:cs typeface="Courier New" panose="02070309020205020404" pitchFamily="49" charset="0"/>
                        </a:rPr>
                        <a:t>parser.h</a:t>
                      </a:r>
                      <a:br>
                        <a:rPr lang="en-US" sz="2000" b="1" dirty="0">
                          <a:latin typeface="Courier New" panose="02070309020205020404" pitchFamily="49" charset="0"/>
                          <a:cs typeface="Courier New" panose="02070309020205020404" pitchFamily="49" charset="0"/>
                        </a:rPr>
                      </a:br>
                      <a:r>
                        <a:rPr lang="en-US" sz="2000" b="1" dirty="0" err="1">
                          <a:latin typeface="Courier New" panose="02070309020205020404" pitchFamily="49" charset="0"/>
                          <a:cs typeface="Courier New" panose="02070309020205020404" pitchFamily="49" charset="0"/>
                        </a:rPr>
                        <a:t>parser.cpp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Parse a given expression</a:t>
                      </a:r>
                      <a:endParaRPr lang="en-US" sz="2000" b="0" dirty="0">
                        <a:latin typeface="+mj-lt"/>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497744639"/>
                  </a:ext>
                </a:extLst>
              </a:tr>
              <a:tr h="81566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kern="1200" dirty="0" err="1">
                          <a:effectLst/>
                          <a:latin typeface="Courier New" panose="02070309020205020404" pitchFamily="49" charset="0"/>
                          <a:cs typeface="Courier New" panose="02070309020205020404" pitchFamily="49" charset="0"/>
                        </a:rPr>
                        <a:t>tokenizer</a:t>
                      </a:r>
                      <a:r>
                        <a:rPr lang="en-US" sz="2000" b="1" dirty="0" err="1">
                          <a:latin typeface="Courier New" panose="02070309020205020404" pitchFamily="49" charset="0"/>
                          <a:cs typeface="Courier New" panose="02070309020205020404" pitchFamily="49" charset="0"/>
                        </a:rPr>
                        <a:t>.h</a:t>
                      </a:r>
                      <a:br>
                        <a:rPr lang="en-US" sz="2000" b="1" dirty="0">
                          <a:latin typeface="Courier New" panose="02070309020205020404" pitchFamily="49" charset="0"/>
                          <a:cs typeface="Courier New" panose="02070309020205020404" pitchFamily="49" charset="0"/>
                        </a:rPr>
                      </a:br>
                      <a:r>
                        <a:rPr lang="en-US" sz="2000" b="1" dirty="0" err="1">
                          <a:latin typeface="Courier New" panose="02070309020205020404" pitchFamily="49" charset="0"/>
                          <a:cs typeface="Courier New" panose="02070309020205020404" pitchFamily="49" charset="0"/>
                        </a:rPr>
                        <a:t>tokenizer.cpp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Convert strings to a list of tokens</a:t>
                      </a:r>
                      <a:endParaRPr lang="en-US" sz="2000" b="0" dirty="0">
                        <a:latin typeface="+mj-lt"/>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2317304443"/>
                  </a:ext>
                </a:extLst>
              </a:tr>
              <a:tr h="81566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err="1">
                          <a:latin typeface="Courier New" panose="02070309020205020404" pitchFamily="49" charset="0"/>
                          <a:cs typeface="Courier New" panose="02070309020205020404" pitchFamily="49" charset="0"/>
                        </a:rPr>
                        <a:t>evalstate.h</a:t>
                      </a:r>
                      <a:br>
                        <a:rPr lang="en-US" sz="2000" b="1" dirty="0">
                          <a:latin typeface="Courier New" panose="02070309020205020404" pitchFamily="49" charset="0"/>
                          <a:cs typeface="Courier New" panose="02070309020205020404" pitchFamily="49" charset="0"/>
                        </a:rPr>
                      </a:br>
                      <a:r>
                        <a:rPr lang="en-US" sz="2000" b="1" dirty="0" err="1">
                          <a:latin typeface="Courier New" panose="02070309020205020404" pitchFamily="49" charset="0"/>
                          <a:cs typeface="Courier New" panose="02070309020205020404" pitchFamily="49" charset="0"/>
                        </a:rPr>
                        <a:t>evalstate.cpp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tcPr>
                </a:tc>
                <a:tc>
                  <a:txBody>
                    <a:bodyPr/>
                    <a:lstStyle/>
                    <a:p>
                      <a:r>
                        <a:rPr lang="en-US" sz="2000" b="0" dirty="0">
                          <a:latin typeface="+mj-lt"/>
                          <a:cs typeface="Courier New" panose="02070309020205020404" pitchFamily="49" charset="0"/>
                        </a:rPr>
                        <a:t>A space storing all variables during evaluation</a:t>
                      </a:r>
                    </a:p>
                  </a:txBody>
                  <a:tcPr>
                    <a:lnT w="12700" cap="flat" cmpd="sng" algn="ctr">
                      <a:solidFill>
                        <a:schemeClr val="bg2">
                          <a:lumMod val="75000"/>
                        </a:schemeClr>
                      </a:solidFill>
                      <a:prstDash val="solid"/>
                      <a:round/>
                      <a:headEnd type="none" w="med" len="med"/>
                      <a:tailEnd type="none" w="med" len="med"/>
                    </a:lnT>
                  </a:tcPr>
                </a:tc>
                <a:extLst>
                  <a:ext uri="{0D108BD9-81ED-4DB2-BD59-A6C34878D82A}">
                    <a16:rowId xmlns:a16="http://schemas.microsoft.com/office/drawing/2014/main" val="3197732568"/>
                  </a:ext>
                </a:extLst>
              </a:tr>
            </a:tbl>
          </a:graphicData>
        </a:graphic>
      </p:graphicFrame>
    </p:spTree>
    <p:extLst>
      <p:ext uri="{BB962C8B-B14F-4D97-AF65-F5344CB8AC3E}">
        <p14:creationId xmlns:p14="http://schemas.microsoft.com/office/powerpoint/2010/main" val="3985175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41" name="Ink 40">
                <a:extLst>
                  <a:ext uri="{FF2B5EF4-FFF2-40B4-BE49-F238E27FC236}">
                    <a16:creationId xmlns:a16="http://schemas.microsoft.com/office/drawing/2014/main" id="{0456C647-E090-F34D-98FD-0200D34655B7}"/>
                  </a:ext>
                </a:extLst>
              </p14:cNvPr>
              <p14:cNvContentPartPr/>
              <p14:nvPr/>
            </p14:nvContentPartPr>
            <p14:xfrm>
              <a:off x="3835640" y="5510480"/>
              <a:ext cx="368280" cy="9360"/>
            </p14:xfrm>
          </p:contentPart>
        </mc:Choice>
        <mc:Fallback xmlns="">
          <p:pic>
            <p:nvPicPr>
              <p:cNvPr id="41" name="Ink 40">
                <a:extLst>
                  <a:ext uri="{FF2B5EF4-FFF2-40B4-BE49-F238E27FC236}">
                    <a16:creationId xmlns:a16="http://schemas.microsoft.com/office/drawing/2014/main" id="{0456C647-E090-F34D-98FD-0200D34655B7}"/>
                  </a:ext>
                </a:extLst>
              </p:cNvPr>
              <p:cNvPicPr/>
              <p:nvPr/>
            </p:nvPicPr>
            <p:blipFill>
              <a:blip r:embed="rId4"/>
              <a:stretch>
                <a:fillRect/>
              </a:stretch>
            </p:blipFill>
            <p:spPr>
              <a:xfrm>
                <a:off x="3820520" y="5495360"/>
                <a:ext cx="3985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2" name="Ink 41">
                <a:extLst>
                  <a:ext uri="{FF2B5EF4-FFF2-40B4-BE49-F238E27FC236}">
                    <a16:creationId xmlns:a16="http://schemas.microsoft.com/office/drawing/2014/main" id="{F50E2444-8C29-7541-B600-BE485FB915C8}"/>
                  </a:ext>
                </a:extLst>
              </p14:cNvPr>
              <p14:cNvContentPartPr/>
              <p14:nvPr/>
            </p14:nvContentPartPr>
            <p14:xfrm>
              <a:off x="4532600" y="5313920"/>
              <a:ext cx="184320" cy="380880"/>
            </p14:xfrm>
          </p:contentPart>
        </mc:Choice>
        <mc:Fallback xmlns="">
          <p:pic>
            <p:nvPicPr>
              <p:cNvPr id="42" name="Ink 41">
                <a:extLst>
                  <a:ext uri="{FF2B5EF4-FFF2-40B4-BE49-F238E27FC236}">
                    <a16:creationId xmlns:a16="http://schemas.microsoft.com/office/drawing/2014/main" id="{F50E2444-8C29-7541-B600-BE485FB915C8}"/>
                  </a:ext>
                </a:extLst>
              </p:cNvPr>
              <p:cNvPicPr/>
              <p:nvPr/>
            </p:nvPicPr>
            <p:blipFill>
              <a:blip r:embed="rId6"/>
              <a:stretch>
                <a:fillRect/>
              </a:stretch>
            </p:blipFill>
            <p:spPr>
              <a:xfrm>
                <a:off x="4517480" y="5298800"/>
                <a:ext cx="21492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3" name="Ink 42">
                <a:extLst>
                  <a:ext uri="{FF2B5EF4-FFF2-40B4-BE49-F238E27FC236}">
                    <a16:creationId xmlns:a16="http://schemas.microsoft.com/office/drawing/2014/main" id="{14CE1EB5-E412-7C4F-9124-A7DB305BB137}"/>
                  </a:ext>
                </a:extLst>
              </p14:cNvPr>
              <p14:cNvContentPartPr/>
              <p14:nvPr/>
            </p14:nvContentPartPr>
            <p14:xfrm>
              <a:off x="5070080" y="5102240"/>
              <a:ext cx="2863440" cy="705600"/>
            </p14:xfrm>
          </p:contentPart>
        </mc:Choice>
        <mc:Fallback xmlns="">
          <p:pic>
            <p:nvPicPr>
              <p:cNvPr id="43" name="Ink 42">
                <a:extLst>
                  <a:ext uri="{FF2B5EF4-FFF2-40B4-BE49-F238E27FC236}">
                    <a16:creationId xmlns:a16="http://schemas.microsoft.com/office/drawing/2014/main" id="{14CE1EB5-E412-7C4F-9124-A7DB305BB137}"/>
                  </a:ext>
                </a:extLst>
              </p:cNvPr>
              <p:cNvPicPr/>
              <p:nvPr/>
            </p:nvPicPr>
            <p:blipFill>
              <a:blip r:embed="rId8"/>
              <a:stretch>
                <a:fillRect/>
              </a:stretch>
            </p:blipFill>
            <p:spPr>
              <a:xfrm>
                <a:off x="5054960" y="5086760"/>
                <a:ext cx="2894040" cy="736200"/>
              </a:xfrm>
              <a:prstGeom prst="rect">
                <a:avLst/>
              </a:prstGeom>
            </p:spPr>
          </p:pic>
        </mc:Fallback>
      </mc:AlternateContent>
    </p:spTree>
    <p:extLst>
      <p:ext uri="{BB962C8B-B14F-4D97-AF65-F5344CB8AC3E}">
        <p14:creationId xmlns:p14="http://schemas.microsoft.com/office/powerpoint/2010/main" val="836004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0C2AF5E-978B-7B4F-B9B0-4EED1A197549}"/>
                  </a:ext>
                </a:extLst>
              </p14:cNvPr>
              <p14:cNvContentPartPr/>
              <p14:nvPr/>
            </p14:nvContentPartPr>
            <p14:xfrm>
              <a:off x="2349200" y="1548320"/>
              <a:ext cx="640440" cy="621360"/>
            </p14:xfrm>
          </p:contentPart>
        </mc:Choice>
        <mc:Fallback xmlns="">
          <p:pic>
            <p:nvPicPr>
              <p:cNvPr id="6" name="Ink 5">
                <a:extLst>
                  <a:ext uri="{FF2B5EF4-FFF2-40B4-BE49-F238E27FC236}">
                    <a16:creationId xmlns:a16="http://schemas.microsoft.com/office/drawing/2014/main" id="{C0C2AF5E-978B-7B4F-B9B0-4EED1A197549}"/>
                  </a:ext>
                </a:extLst>
              </p:cNvPr>
              <p:cNvPicPr/>
              <p:nvPr/>
            </p:nvPicPr>
            <p:blipFill>
              <a:blip r:embed="rId4"/>
              <a:stretch>
                <a:fillRect/>
              </a:stretch>
            </p:blipFill>
            <p:spPr>
              <a:xfrm>
                <a:off x="2334080" y="1533200"/>
                <a:ext cx="671040" cy="651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FD147633-CE8E-4E46-8469-D41EA373F0F3}"/>
                  </a:ext>
                </a:extLst>
              </p14:cNvPr>
              <p14:cNvContentPartPr/>
              <p14:nvPr/>
            </p14:nvContentPartPr>
            <p14:xfrm>
              <a:off x="603920" y="1267880"/>
              <a:ext cx="3447720" cy="4110840"/>
            </p14:xfrm>
          </p:contentPart>
        </mc:Choice>
        <mc:Fallback xmlns="">
          <p:pic>
            <p:nvPicPr>
              <p:cNvPr id="17" name="Ink 16">
                <a:extLst>
                  <a:ext uri="{FF2B5EF4-FFF2-40B4-BE49-F238E27FC236}">
                    <a16:creationId xmlns:a16="http://schemas.microsoft.com/office/drawing/2014/main" id="{FD147633-CE8E-4E46-8469-D41EA373F0F3}"/>
                  </a:ext>
                </a:extLst>
              </p:cNvPr>
              <p:cNvPicPr/>
              <p:nvPr/>
            </p:nvPicPr>
            <p:blipFill>
              <a:blip r:embed="rId6"/>
              <a:stretch>
                <a:fillRect/>
              </a:stretch>
            </p:blipFill>
            <p:spPr>
              <a:xfrm>
                <a:off x="588440" y="1252400"/>
                <a:ext cx="3478320" cy="4141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D643A2DC-875A-8046-99A2-191EDE52CA8B}"/>
                  </a:ext>
                </a:extLst>
              </p14:cNvPr>
              <p14:cNvContentPartPr/>
              <p14:nvPr/>
            </p14:nvContentPartPr>
            <p14:xfrm>
              <a:off x="5144240" y="3152480"/>
              <a:ext cx="408960" cy="437400"/>
            </p14:xfrm>
          </p:contentPart>
        </mc:Choice>
        <mc:Fallback xmlns="">
          <p:pic>
            <p:nvPicPr>
              <p:cNvPr id="18" name="Ink 17">
                <a:extLst>
                  <a:ext uri="{FF2B5EF4-FFF2-40B4-BE49-F238E27FC236}">
                    <a16:creationId xmlns:a16="http://schemas.microsoft.com/office/drawing/2014/main" id="{D643A2DC-875A-8046-99A2-191EDE52CA8B}"/>
                  </a:ext>
                </a:extLst>
              </p:cNvPr>
              <p:cNvPicPr/>
              <p:nvPr/>
            </p:nvPicPr>
            <p:blipFill>
              <a:blip r:embed="rId8"/>
              <a:stretch>
                <a:fillRect/>
              </a:stretch>
            </p:blipFill>
            <p:spPr>
              <a:xfrm>
                <a:off x="5129120" y="3137360"/>
                <a:ext cx="43920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B66BD832-F737-1645-934E-30A9BCCFD6E9}"/>
                  </a:ext>
                </a:extLst>
              </p14:cNvPr>
              <p14:cNvContentPartPr/>
              <p14:nvPr/>
            </p14:nvContentPartPr>
            <p14:xfrm>
              <a:off x="6098240" y="3416720"/>
              <a:ext cx="303120" cy="28440"/>
            </p14:xfrm>
          </p:contentPart>
        </mc:Choice>
        <mc:Fallback xmlns="">
          <p:pic>
            <p:nvPicPr>
              <p:cNvPr id="19" name="Ink 18">
                <a:extLst>
                  <a:ext uri="{FF2B5EF4-FFF2-40B4-BE49-F238E27FC236}">
                    <a16:creationId xmlns:a16="http://schemas.microsoft.com/office/drawing/2014/main" id="{B66BD832-F737-1645-934E-30A9BCCFD6E9}"/>
                  </a:ext>
                </a:extLst>
              </p:cNvPr>
              <p:cNvPicPr/>
              <p:nvPr/>
            </p:nvPicPr>
            <p:blipFill>
              <a:blip r:embed="rId10"/>
              <a:stretch>
                <a:fillRect/>
              </a:stretch>
            </p:blipFill>
            <p:spPr>
              <a:xfrm>
                <a:off x="6083120" y="3401600"/>
                <a:ext cx="3337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1E8C635E-CCA2-7943-B427-8DAED3F8E94A}"/>
                  </a:ext>
                </a:extLst>
              </p14:cNvPr>
              <p14:cNvContentPartPr/>
              <p14:nvPr/>
            </p14:nvContentPartPr>
            <p14:xfrm>
              <a:off x="6959000" y="3076160"/>
              <a:ext cx="174960" cy="551880"/>
            </p14:xfrm>
          </p:contentPart>
        </mc:Choice>
        <mc:Fallback xmlns="">
          <p:pic>
            <p:nvPicPr>
              <p:cNvPr id="22" name="Ink 21">
                <a:extLst>
                  <a:ext uri="{FF2B5EF4-FFF2-40B4-BE49-F238E27FC236}">
                    <a16:creationId xmlns:a16="http://schemas.microsoft.com/office/drawing/2014/main" id="{1E8C635E-CCA2-7943-B427-8DAED3F8E94A}"/>
                  </a:ext>
                </a:extLst>
              </p:cNvPr>
              <p:cNvPicPr/>
              <p:nvPr/>
            </p:nvPicPr>
            <p:blipFill>
              <a:blip r:embed="rId12"/>
              <a:stretch>
                <a:fillRect/>
              </a:stretch>
            </p:blipFill>
            <p:spPr>
              <a:xfrm>
                <a:off x="6943520" y="3061040"/>
                <a:ext cx="205560" cy="582480"/>
              </a:xfrm>
              <a:prstGeom prst="rect">
                <a:avLst/>
              </a:prstGeom>
            </p:spPr>
          </p:pic>
        </mc:Fallback>
      </mc:AlternateContent>
    </p:spTree>
    <p:extLst>
      <p:ext uri="{BB962C8B-B14F-4D97-AF65-F5344CB8AC3E}">
        <p14:creationId xmlns:p14="http://schemas.microsoft.com/office/powerpoint/2010/main" val="971087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0C2AF5E-978B-7B4F-B9B0-4EED1A197549}"/>
                  </a:ext>
                </a:extLst>
              </p14:cNvPr>
              <p14:cNvContentPartPr/>
              <p14:nvPr/>
            </p14:nvContentPartPr>
            <p14:xfrm>
              <a:off x="2349200" y="1548320"/>
              <a:ext cx="640440" cy="621360"/>
            </p14:xfrm>
          </p:contentPart>
        </mc:Choice>
        <mc:Fallback xmlns="">
          <p:pic>
            <p:nvPicPr>
              <p:cNvPr id="6" name="Ink 5">
                <a:extLst>
                  <a:ext uri="{FF2B5EF4-FFF2-40B4-BE49-F238E27FC236}">
                    <a16:creationId xmlns:a16="http://schemas.microsoft.com/office/drawing/2014/main" id="{C0C2AF5E-978B-7B4F-B9B0-4EED1A197549}"/>
                  </a:ext>
                </a:extLst>
              </p:cNvPr>
              <p:cNvPicPr/>
              <p:nvPr/>
            </p:nvPicPr>
            <p:blipFill>
              <a:blip r:embed="rId4"/>
              <a:stretch>
                <a:fillRect/>
              </a:stretch>
            </p:blipFill>
            <p:spPr>
              <a:xfrm>
                <a:off x="2334080" y="1533200"/>
                <a:ext cx="671040" cy="651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FD147633-CE8E-4E46-8469-D41EA373F0F3}"/>
                  </a:ext>
                </a:extLst>
              </p14:cNvPr>
              <p14:cNvContentPartPr/>
              <p14:nvPr/>
            </p14:nvContentPartPr>
            <p14:xfrm>
              <a:off x="603920" y="2187320"/>
              <a:ext cx="3447720" cy="3191400"/>
            </p14:xfrm>
          </p:contentPart>
        </mc:Choice>
        <mc:Fallback xmlns="">
          <p:pic>
            <p:nvPicPr>
              <p:cNvPr id="17" name="Ink 16">
                <a:extLst>
                  <a:ext uri="{FF2B5EF4-FFF2-40B4-BE49-F238E27FC236}">
                    <a16:creationId xmlns:a16="http://schemas.microsoft.com/office/drawing/2014/main" id="{FD147633-CE8E-4E46-8469-D41EA373F0F3}"/>
                  </a:ext>
                </a:extLst>
              </p:cNvPr>
              <p:cNvPicPr/>
              <p:nvPr/>
            </p:nvPicPr>
            <p:blipFill>
              <a:blip r:embed="rId6"/>
              <a:stretch>
                <a:fillRect/>
              </a:stretch>
            </p:blipFill>
            <p:spPr>
              <a:xfrm>
                <a:off x="588440" y="2172200"/>
                <a:ext cx="3478320" cy="322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D643A2DC-875A-8046-99A2-191EDE52CA8B}"/>
                  </a:ext>
                </a:extLst>
              </p14:cNvPr>
              <p14:cNvContentPartPr/>
              <p14:nvPr/>
            </p14:nvContentPartPr>
            <p14:xfrm>
              <a:off x="5144240" y="3152480"/>
              <a:ext cx="408960" cy="437400"/>
            </p14:xfrm>
          </p:contentPart>
        </mc:Choice>
        <mc:Fallback xmlns="">
          <p:pic>
            <p:nvPicPr>
              <p:cNvPr id="18" name="Ink 17">
                <a:extLst>
                  <a:ext uri="{FF2B5EF4-FFF2-40B4-BE49-F238E27FC236}">
                    <a16:creationId xmlns:a16="http://schemas.microsoft.com/office/drawing/2014/main" id="{D643A2DC-875A-8046-99A2-191EDE52CA8B}"/>
                  </a:ext>
                </a:extLst>
              </p:cNvPr>
              <p:cNvPicPr/>
              <p:nvPr/>
            </p:nvPicPr>
            <p:blipFill>
              <a:blip r:embed="rId8"/>
              <a:stretch>
                <a:fillRect/>
              </a:stretch>
            </p:blipFill>
            <p:spPr>
              <a:xfrm>
                <a:off x="5129120" y="3137360"/>
                <a:ext cx="43920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B66BD832-F737-1645-934E-30A9BCCFD6E9}"/>
                  </a:ext>
                </a:extLst>
              </p14:cNvPr>
              <p14:cNvContentPartPr/>
              <p14:nvPr/>
            </p14:nvContentPartPr>
            <p14:xfrm>
              <a:off x="6098240" y="3416720"/>
              <a:ext cx="303120" cy="28440"/>
            </p14:xfrm>
          </p:contentPart>
        </mc:Choice>
        <mc:Fallback xmlns="">
          <p:pic>
            <p:nvPicPr>
              <p:cNvPr id="19" name="Ink 18">
                <a:extLst>
                  <a:ext uri="{FF2B5EF4-FFF2-40B4-BE49-F238E27FC236}">
                    <a16:creationId xmlns:a16="http://schemas.microsoft.com/office/drawing/2014/main" id="{B66BD832-F737-1645-934E-30A9BCCFD6E9}"/>
                  </a:ext>
                </a:extLst>
              </p:cNvPr>
              <p:cNvPicPr/>
              <p:nvPr/>
            </p:nvPicPr>
            <p:blipFill>
              <a:blip r:embed="rId10"/>
              <a:stretch>
                <a:fillRect/>
              </a:stretch>
            </p:blipFill>
            <p:spPr>
              <a:xfrm>
                <a:off x="6083120" y="3401600"/>
                <a:ext cx="3337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1E8C635E-CCA2-7943-B427-8DAED3F8E94A}"/>
                  </a:ext>
                </a:extLst>
              </p14:cNvPr>
              <p14:cNvContentPartPr/>
              <p14:nvPr/>
            </p14:nvContentPartPr>
            <p14:xfrm>
              <a:off x="6959000" y="3076160"/>
              <a:ext cx="174960" cy="551880"/>
            </p14:xfrm>
          </p:contentPart>
        </mc:Choice>
        <mc:Fallback xmlns="">
          <p:pic>
            <p:nvPicPr>
              <p:cNvPr id="22" name="Ink 21">
                <a:extLst>
                  <a:ext uri="{FF2B5EF4-FFF2-40B4-BE49-F238E27FC236}">
                    <a16:creationId xmlns:a16="http://schemas.microsoft.com/office/drawing/2014/main" id="{1E8C635E-CCA2-7943-B427-8DAED3F8E94A}"/>
                  </a:ext>
                </a:extLst>
              </p:cNvPr>
              <p:cNvPicPr/>
              <p:nvPr/>
            </p:nvPicPr>
            <p:blipFill>
              <a:blip r:embed="rId12"/>
              <a:stretch>
                <a:fillRect/>
              </a:stretch>
            </p:blipFill>
            <p:spPr>
              <a:xfrm>
                <a:off x="6943520" y="3061040"/>
                <a:ext cx="205560" cy="582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ECAE7C90-5810-2440-837D-6F4E423E3183}"/>
                  </a:ext>
                </a:extLst>
              </p14:cNvPr>
              <p14:cNvContentPartPr/>
              <p14:nvPr/>
            </p14:nvContentPartPr>
            <p14:xfrm>
              <a:off x="752240" y="2352200"/>
              <a:ext cx="2535480" cy="2865240"/>
            </p14:xfrm>
          </p:contentPart>
        </mc:Choice>
        <mc:Fallback xmlns="">
          <p:pic>
            <p:nvPicPr>
              <p:cNvPr id="11" name="Ink 10">
                <a:extLst>
                  <a:ext uri="{FF2B5EF4-FFF2-40B4-BE49-F238E27FC236}">
                    <a16:creationId xmlns:a16="http://schemas.microsoft.com/office/drawing/2014/main" id="{ECAE7C90-5810-2440-837D-6F4E423E3183}"/>
                  </a:ext>
                </a:extLst>
              </p:cNvPr>
              <p:cNvPicPr/>
              <p:nvPr/>
            </p:nvPicPr>
            <p:blipFill>
              <a:blip r:embed="rId14"/>
              <a:stretch>
                <a:fillRect/>
              </a:stretch>
            </p:blipFill>
            <p:spPr>
              <a:xfrm>
                <a:off x="736760" y="2336722"/>
                <a:ext cx="2565720" cy="289547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3" name="Ink 42">
                <a:extLst>
                  <a:ext uri="{FF2B5EF4-FFF2-40B4-BE49-F238E27FC236}">
                    <a16:creationId xmlns:a16="http://schemas.microsoft.com/office/drawing/2014/main" id="{86AD9FAC-44CD-BA45-A140-A4784DF26EF5}"/>
                  </a:ext>
                </a:extLst>
              </p14:cNvPr>
              <p14:cNvContentPartPr/>
              <p14:nvPr/>
            </p14:nvContentPartPr>
            <p14:xfrm>
              <a:off x="4606760" y="3747560"/>
              <a:ext cx="2810880" cy="900000"/>
            </p14:xfrm>
          </p:contentPart>
        </mc:Choice>
        <mc:Fallback xmlns="">
          <p:pic>
            <p:nvPicPr>
              <p:cNvPr id="43" name="Ink 42">
                <a:extLst>
                  <a:ext uri="{FF2B5EF4-FFF2-40B4-BE49-F238E27FC236}">
                    <a16:creationId xmlns:a16="http://schemas.microsoft.com/office/drawing/2014/main" id="{86AD9FAC-44CD-BA45-A140-A4784DF26EF5}"/>
                  </a:ext>
                </a:extLst>
              </p:cNvPr>
              <p:cNvPicPr/>
              <p:nvPr/>
            </p:nvPicPr>
            <p:blipFill>
              <a:blip r:embed="rId16"/>
              <a:stretch>
                <a:fillRect/>
              </a:stretch>
            </p:blipFill>
            <p:spPr>
              <a:xfrm>
                <a:off x="4591638" y="3732080"/>
                <a:ext cx="2841484" cy="930600"/>
              </a:xfrm>
              <a:prstGeom prst="rect">
                <a:avLst/>
              </a:prstGeom>
            </p:spPr>
          </p:pic>
        </mc:Fallback>
      </mc:AlternateContent>
    </p:spTree>
    <p:extLst>
      <p:ext uri="{BB962C8B-B14F-4D97-AF65-F5344CB8AC3E}">
        <p14:creationId xmlns:p14="http://schemas.microsoft.com/office/powerpoint/2010/main" val="1142651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0C2AF5E-978B-7B4F-B9B0-4EED1A197549}"/>
                  </a:ext>
                </a:extLst>
              </p14:cNvPr>
              <p14:cNvContentPartPr/>
              <p14:nvPr/>
            </p14:nvContentPartPr>
            <p14:xfrm>
              <a:off x="2349200" y="1548320"/>
              <a:ext cx="640440" cy="621360"/>
            </p14:xfrm>
          </p:contentPart>
        </mc:Choice>
        <mc:Fallback xmlns="">
          <p:pic>
            <p:nvPicPr>
              <p:cNvPr id="6" name="Ink 5">
                <a:extLst>
                  <a:ext uri="{FF2B5EF4-FFF2-40B4-BE49-F238E27FC236}">
                    <a16:creationId xmlns:a16="http://schemas.microsoft.com/office/drawing/2014/main" id="{C0C2AF5E-978B-7B4F-B9B0-4EED1A197549}"/>
                  </a:ext>
                </a:extLst>
              </p:cNvPr>
              <p:cNvPicPr/>
              <p:nvPr/>
            </p:nvPicPr>
            <p:blipFill>
              <a:blip r:embed="rId4"/>
              <a:stretch>
                <a:fillRect/>
              </a:stretch>
            </p:blipFill>
            <p:spPr>
              <a:xfrm>
                <a:off x="2334080" y="1533200"/>
                <a:ext cx="671040" cy="651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FD147633-CE8E-4E46-8469-D41EA373F0F3}"/>
                  </a:ext>
                </a:extLst>
              </p14:cNvPr>
              <p14:cNvContentPartPr/>
              <p14:nvPr/>
            </p14:nvContentPartPr>
            <p14:xfrm>
              <a:off x="603920" y="2187320"/>
              <a:ext cx="3447720" cy="3191400"/>
            </p14:xfrm>
          </p:contentPart>
        </mc:Choice>
        <mc:Fallback xmlns="">
          <p:pic>
            <p:nvPicPr>
              <p:cNvPr id="17" name="Ink 16">
                <a:extLst>
                  <a:ext uri="{FF2B5EF4-FFF2-40B4-BE49-F238E27FC236}">
                    <a16:creationId xmlns:a16="http://schemas.microsoft.com/office/drawing/2014/main" id="{FD147633-CE8E-4E46-8469-D41EA373F0F3}"/>
                  </a:ext>
                </a:extLst>
              </p:cNvPr>
              <p:cNvPicPr/>
              <p:nvPr/>
            </p:nvPicPr>
            <p:blipFill>
              <a:blip r:embed="rId6"/>
              <a:stretch>
                <a:fillRect/>
              </a:stretch>
            </p:blipFill>
            <p:spPr>
              <a:xfrm>
                <a:off x="588440" y="2172200"/>
                <a:ext cx="3478320" cy="322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D643A2DC-875A-8046-99A2-191EDE52CA8B}"/>
                  </a:ext>
                </a:extLst>
              </p14:cNvPr>
              <p14:cNvContentPartPr/>
              <p14:nvPr/>
            </p14:nvContentPartPr>
            <p14:xfrm>
              <a:off x="5144240" y="3152480"/>
              <a:ext cx="408960" cy="437400"/>
            </p14:xfrm>
          </p:contentPart>
        </mc:Choice>
        <mc:Fallback xmlns="">
          <p:pic>
            <p:nvPicPr>
              <p:cNvPr id="18" name="Ink 17">
                <a:extLst>
                  <a:ext uri="{FF2B5EF4-FFF2-40B4-BE49-F238E27FC236}">
                    <a16:creationId xmlns:a16="http://schemas.microsoft.com/office/drawing/2014/main" id="{D643A2DC-875A-8046-99A2-191EDE52CA8B}"/>
                  </a:ext>
                </a:extLst>
              </p:cNvPr>
              <p:cNvPicPr/>
              <p:nvPr/>
            </p:nvPicPr>
            <p:blipFill>
              <a:blip r:embed="rId8"/>
              <a:stretch>
                <a:fillRect/>
              </a:stretch>
            </p:blipFill>
            <p:spPr>
              <a:xfrm>
                <a:off x="5129120" y="3137360"/>
                <a:ext cx="43920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B66BD832-F737-1645-934E-30A9BCCFD6E9}"/>
                  </a:ext>
                </a:extLst>
              </p14:cNvPr>
              <p14:cNvContentPartPr/>
              <p14:nvPr/>
            </p14:nvContentPartPr>
            <p14:xfrm>
              <a:off x="6098240" y="3416720"/>
              <a:ext cx="303120" cy="28440"/>
            </p14:xfrm>
          </p:contentPart>
        </mc:Choice>
        <mc:Fallback xmlns="">
          <p:pic>
            <p:nvPicPr>
              <p:cNvPr id="19" name="Ink 18">
                <a:extLst>
                  <a:ext uri="{FF2B5EF4-FFF2-40B4-BE49-F238E27FC236}">
                    <a16:creationId xmlns:a16="http://schemas.microsoft.com/office/drawing/2014/main" id="{B66BD832-F737-1645-934E-30A9BCCFD6E9}"/>
                  </a:ext>
                </a:extLst>
              </p:cNvPr>
              <p:cNvPicPr/>
              <p:nvPr/>
            </p:nvPicPr>
            <p:blipFill>
              <a:blip r:embed="rId10"/>
              <a:stretch>
                <a:fillRect/>
              </a:stretch>
            </p:blipFill>
            <p:spPr>
              <a:xfrm>
                <a:off x="6083120" y="3401600"/>
                <a:ext cx="3337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1E8C635E-CCA2-7943-B427-8DAED3F8E94A}"/>
                  </a:ext>
                </a:extLst>
              </p14:cNvPr>
              <p14:cNvContentPartPr/>
              <p14:nvPr/>
            </p14:nvContentPartPr>
            <p14:xfrm>
              <a:off x="6959000" y="3076160"/>
              <a:ext cx="174960" cy="551880"/>
            </p14:xfrm>
          </p:contentPart>
        </mc:Choice>
        <mc:Fallback xmlns="">
          <p:pic>
            <p:nvPicPr>
              <p:cNvPr id="22" name="Ink 21">
                <a:extLst>
                  <a:ext uri="{FF2B5EF4-FFF2-40B4-BE49-F238E27FC236}">
                    <a16:creationId xmlns:a16="http://schemas.microsoft.com/office/drawing/2014/main" id="{1E8C635E-CCA2-7943-B427-8DAED3F8E94A}"/>
                  </a:ext>
                </a:extLst>
              </p:cNvPr>
              <p:cNvPicPr/>
              <p:nvPr/>
            </p:nvPicPr>
            <p:blipFill>
              <a:blip r:embed="rId12"/>
              <a:stretch>
                <a:fillRect/>
              </a:stretch>
            </p:blipFill>
            <p:spPr>
              <a:xfrm>
                <a:off x="6943520" y="3061040"/>
                <a:ext cx="205560" cy="582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ECAE7C90-5810-2440-837D-6F4E423E3183}"/>
                  </a:ext>
                </a:extLst>
              </p14:cNvPr>
              <p14:cNvContentPartPr/>
              <p14:nvPr/>
            </p14:nvContentPartPr>
            <p14:xfrm>
              <a:off x="752240" y="2352200"/>
              <a:ext cx="2535480" cy="2865240"/>
            </p14:xfrm>
          </p:contentPart>
        </mc:Choice>
        <mc:Fallback xmlns="">
          <p:pic>
            <p:nvPicPr>
              <p:cNvPr id="11" name="Ink 10">
                <a:extLst>
                  <a:ext uri="{FF2B5EF4-FFF2-40B4-BE49-F238E27FC236}">
                    <a16:creationId xmlns:a16="http://schemas.microsoft.com/office/drawing/2014/main" id="{ECAE7C90-5810-2440-837D-6F4E423E3183}"/>
                  </a:ext>
                </a:extLst>
              </p:cNvPr>
              <p:cNvPicPr/>
              <p:nvPr/>
            </p:nvPicPr>
            <p:blipFill>
              <a:blip r:embed="rId14"/>
              <a:stretch>
                <a:fillRect/>
              </a:stretch>
            </p:blipFill>
            <p:spPr>
              <a:xfrm>
                <a:off x="736760" y="2336722"/>
                <a:ext cx="2565720" cy="289547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3" name="Ink 42">
                <a:extLst>
                  <a:ext uri="{FF2B5EF4-FFF2-40B4-BE49-F238E27FC236}">
                    <a16:creationId xmlns:a16="http://schemas.microsoft.com/office/drawing/2014/main" id="{86AD9FAC-44CD-BA45-A140-A4784DF26EF5}"/>
                  </a:ext>
                </a:extLst>
              </p14:cNvPr>
              <p14:cNvContentPartPr/>
              <p14:nvPr/>
            </p14:nvContentPartPr>
            <p14:xfrm>
              <a:off x="4606760" y="3747560"/>
              <a:ext cx="2810880" cy="900000"/>
            </p14:xfrm>
          </p:contentPart>
        </mc:Choice>
        <mc:Fallback xmlns="">
          <p:pic>
            <p:nvPicPr>
              <p:cNvPr id="43" name="Ink 42">
                <a:extLst>
                  <a:ext uri="{FF2B5EF4-FFF2-40B4-BE49-F238E27FC236}">
                    <a16:creationId xmlns:a16="http://schemas.microsoft.com/office/drawing/2014/main" id="{86AD9FAC-44CD-BA45-A140-A4784DF26EF5}"/>
                  </a:ext>
                </a:extLst>
              </p:cNvPr>
              <p:cNvPicPr/>
              <p:nvPr/>
            </p:nvPicPr>
            <p:blipFill>
              <a:blip r:embed="rId16"/>
              <a:stretch>
                <a:fillRect/>
              </a:stretch>
            </p:blipFill>
            <p:spPr>
              <a:xfrm>
                <a:off x="4591638" y="3732080"/>
                <a:ext cx="2841484" cy="930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9" name="Ink 48">
                <a:extLst>
                  <a:ext uri="{FF2B5EF4-FFF2-40B4-BE49-F238E27FC236}">
                    <a16:creationId xmlns:a16="http://schemas.microsoft.com/office/drawing/2014/main" id="{588254D6-4577-6E42-8C92-857CBF728CA7}"/>
                  </a:ext>
                </a:extLst>
              </p14:cNvPr>
              <p14:cNvContentPartPr/>
              <p14:nvPr/>
            </p14:nvContentPartPr>
            <p14:xfrm>
              <a:off x="1179920" y="3182000"/>
              <a:ext cx="6485400" cy="2457360"/>
            </p14:xfrm>
          </p:contentPart>
        </mc:Choice>
        <mc:Fallback xmlns="">
          <p:pic>
            <p:nvPicPr>
              <p:cNvPr id="49" name="Ink 48">
                <a:extLst>
                  <a:ext uri="{FF2B5EF4-FFF2-40B4-BE49-F238E27FC236}">
                    <a16:creationId xmlns:a16="http://schemas.microsoft.com/office/drawing/2014/main" id="{588254D6-4577-6E42-8C92-857CBF728CA7}"/>
                  </a:ext>
                </a:extLst>
              </p:cNvPr>
              <p:cNvPicPr/>
              <p:nvPr/>
            </p:nvPicPr>
            <p:blipFill>
              <a:blip r:embed="rId18"/>
              <a:stretch>
                <a:fillRect/>
              </a:stretch>
            </p:blipFill>
            <p:spPr>
              <a:xfrm>
                <a:off x="1164800" y="3166522"/>
                <a:ext cx="6516000" cy="2487596"/>
              </a:xfrm>
              <a:prstGeom prst="rect">
                <a:avLst/>
              </a:prstGeom>
            </p:spPr>
          </p:pic>
        </mc:Fallback>
      </mc:AlternateContent>
    </p:spTree>
    <p:extLst>
      <p:ext uri="{BB962C8B-B14F-4D97-AF65-F5344CB8AC3E}">
        <p14:creationId xmlns:p14="http://schemas.microsoft.com/office/powerpoint/2010/main" val="1618825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0C2AF5E-978B-7B4F-B9B0-4EED1A197549}"/>
                  </a:ext>
                </a:extLst>
              </p14:cNvPr>
              <p14:cNvContentPartPr/>
              <p14:nvPr/>
            </p14:nvContentPartPr>
            <p14:xfrm>
              <a:off x="2349200" y="1548320"/>
              <a:ext cx="640440" cy="621360"/>
            </p14:xfrm>
          </p:contentPart>
        </mc:Choice>
        <mc:Fallback xmlns="">
          <p:pic>
            <p:nvPicPr>
              <p:cNvPr id="6" name="Ink 5">
                <a:extLst>
                  <a:ext uri="{FF2B5EF4-FFF2-40B4-BE49-F238E27FC236}">
                    <a16:creationId xmlns:a16="http://schemas.microsoft.com/office/drawing/2014/main" id="{C0C2AF5E-978B-7B4F-B9B0-4EED1A197549}"/>
                  </a:ext>
                </a:extLst>
              </p:cNvPr>
              <p:cNvPicPr/>
              <p:nvPr/>
            </p:nvPicPr>
            <p:blipFill>
              <a:blip r:embed="rId4"/>
              <a:stretch>
                <a:fillRect/>
              </a:stretch>
            </p:blipFill>
            <p:spPr>
              <a:xfrm>
                <a:off x="2334080" y="1533200"/>
                <a:ext cx="671040" cy="651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FD147633-CE8E-4E46-8469-D41EA373F0F3}"/>
                  </a:ext>
                </a:extLst>
              </p14:cNvPr>
              <p14:cNvContentPartPr/>
              <p14:nvPr/>
            </p14:nvContentPartPr>
            <p14:xfrm>
              <a:off x="603920" y="2187320"/>
              <a:ext cx="3447720" cy="3191400"/>
            </p14:xfrm>
          </p:contentPart>
        </mc:Choice>
        <mc:Fallback xmlns="">
          <p:pic>
            <p:nvPicPr>
              <p:cNvPr id="17" name="Ink 16">
                <a:extLst>
                  <a:ext uri="{FF2B5EF4-FFF2-40B4-BE49-F238E27FC236}">
                    <a16:creationId xmlns:a16="http://schemas.microsoft.com/office/drawing/2014/main" id="{FD147633-CE8E-4E46-8469-D41EA373F0F3}"/>
                  </a:ext>
                </a:extLst>
              </p:cNvPr>
              <p:cNvPicPr/>
              <p:nvPr/>
            </p:nvPicPr>
            <p:blipFill>
              <a:blip r:embed="rId6"/>
              <a:stretch>
                <a:fillRect/>
              </a:stretch>
            </p:blipFill>
            <p:spPr>
              <a:xfrm>
                <a:off x="588440" y="2172200"/>
                <a:ext cx="3478320" cy="322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D643A2DC-875A-8046-99A2-191EDE52CA8B}"/>
                  </a:ext>
                </a:extLst>
              </p14:cNvPr>
              <p14:cNvContentPartPr/>
              <p14:nvPr/>
            </p14:nvContentPartPr>
            <p14:xfrm>
              <a:off x="5144240" y="3152480"/>
              <a:ext cx="408960" cy="437400"/>
            </p14:xfrm>
          </p:contentPart>
        </mc:Choice>
        <mc:Fallback xmlns="">
          <p:pic>
            <p:nvPicPr>
              <p:cNvPr id="18" name="Ink 17">
                <a:extLst>
                  <a:ext uri="{FF2B5EF4-FFF2-40B4-BE49-F238E27FC236}">
                    <a16:creationId xmlns:a16="http://schemas.microsoft.com/office/drawing/2014/main" id="{D643A2DC-875A-8046-99A2-191EDE52CA8B}"/>
                  </a:ext>
                </a:extLst>
              </p:cNvPr>
              <p:cNvPicPr/>
              <p:nvPr/>
            </p:nvPicPr>
            <p:blipFill>
              <a:blip r:embed="rId8"/>
              <a:stretch>
                <a:fillRect/>
              </a:stretch>
            </p:blipFill>
            <p:spPr>
              <a:xfrm>
                <a:off x="5129120" y="3137360"/>
                <a:ext cx="43920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B66BD832-F737-1645-934E-30A9BCCFD6E9}"/>
                  </a:ext>
                </a:extLst>
              </p14:cNvPr>
              <p14:cNvContentPartPr/>
              <p14:nvPr/>
            </p14:nvContentPartPr>
            <p14:xfrm>
              <a:off x="6098240" y="3416720"/>
              <a:ext cx="303120" cy="28440"/>
            </p14:xfrm>
          </p:contentPart>
        </mc:Choice>
        <mc:Fallback xmlns="">
          <p:pic>
            <p:nvPicPr>
              <p:cNvPr id="19" name="Ink 18">
                <a:extLst>
                  <a:ext uri="{FF2B5EF4-FFF2-40B4-BE49-F238E27FC236}">
                    <a16:creationId xmlns:a16="http://schemas.microsoft.com/office/drawing/2014/main" id="{B66BD832-F737-1645-934E-30A9BCCFD6E9}"/>
                  </a:ext>
                </a:extLst>
              </p:cNvPr>
              <p:cNvPicPr/>
              <p:nvPr/>
            </p:nvPicPr>
            <p:blipFill>
              <a:blip r:embed="rId10"/>
              <a:stretch>
                <a:fillRect/>
              </a:stretch>
            </p:blipFill>
            <p:spPr>
              <a:xfrm>
                <a:off x="6083120" y="3401600"/>
                <a:ext cx="3337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1E8C635E-CCA2-7943-B427-8DAED3F8E94A}"/>
                  </a:ext>
                </a:extLst>
              </p14:cNvPr>
              <p14:cNvContentPartPr/>
              <p14:nvPr/>
            </p14:nvContentPartPr>
            <p14:xfrm>
              <a:off x="6959000" y="3076160"/>
              <a:ext cx="174960" cy="551880"/>
            </p14:xfrm>
          </p:contentPart>
        </mc:Choice>
        <mc:Fallback xmlns="">
          <p:pic>
            <p:nvPicPr>
              <p:cNvPr id="22" name="Ink 21">
                <a:extLst>
                  <a:ext uri="{FF2B5EF4-FFF2-40B4-BE49-F238E27FC236}">
                    <a16:creationId xmlns:a16="http://schemas.microsoft.com/office/drawing/2014/main" id="{1E8C635E-CCA2-7943-B427-8DAED3F8E94A}"/>
                  </a:ext>
                </a:extLst>
              </p:cNvPr>
              <p:cNvPicPr/>
              <p:nvPr/>
            </p:nvPicPr>
            <p:blipFill>
              <a:blip r:embed="rId12"/>
              <a:stretch>
                <a:fillRect/>
              </a:stretch>
            </p:blipFill>
            <p:spPr>
              <a:xfrm>
                <a:off x="6943520" y="3061040"/>
                <a:ext cx="205560" cy="582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ECAE7C90-5810-2440-837D-6F4E423E3183}"/>
                  </a:ext>
                </a:extLst>
              </p14:cNvPr>
              <p14:cNvContentPartPr/>
              <p14:nvPr/>
            </p14:nvContentPartPr>
            <p14:xfrm>
              <a:off x="752240" y="2352200"/>
              <a:ext cx="2535480" cy="2865240"/>
            </p14:xfrm>
          </p:contentPart>
        </mc:Choice>
        <mc:Fallback xmlns="">
          <p:pic>
            <p:nvPicPr>
              <p:cNvPr id="11" name="Ink 10">
                <a:extLst>
                  <a:ext uri="{FF2B5EF4-FFF2-40B4-BE49-F238E27FC236}">
                    <a16:creationId xmlns:a16="http://schemas.microsoft.com/office/drawing/2014/main" id="{ECAE7C90-5810-2440-837D-6F4E423E3183}"/>
                  </a:ext>
                </a:extLst>
              </p:cNvPr>
              <p:cNvPicPr/>
              <p:nvPr/>
            </p:nvPicPr>
            <p:blipFill>
              <a:blip r:embed="rId14"/>
              <a:stretch>
                <a:fillRect/>
              </a:stretch>
            </p:blipFill>
            <p:spPr>
              <a:xfrm>
                <a:off x="736760" y="2336722"/>
                <a:ext cx="2565720" cy="289547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3" name="Ink 42">
                <a:extLst>
                  <a:ext uri="{FF2B5EF4-FFF2-40B4-BE49-F238E27FC236}">
                    <a16:creationId xmlns:a16="http://schemas.microsoft.com/office/drawing/2014/main" id="{86AD9FAC-44CD-BA45-A140-A4784DF26EF5}"/>
                  </a:ext>
                </a:extLst>
              </p14:cNvPr>
              <p14:cNvContentPartPr/>
              <p14:nvPr/>
            </p14:nvContentPartPr>
            <p14:xfrm>
              <a:off x="4606760" y="3747560"/>
              <a:ext cx="2810880" cy="900000"/>
            </p14:xfrm>
          </p:contentPart>
        </mc:Choice>
        <mc:Fallback xmlns="">
          <p:pic>
            <p:nvPicPr>
              <p:cNvPr id="43" name="Ink 42">
                <a:extLst>
                  <a:ext uri="{FF2B5EF4-FFF2-40B4-BE49-F238E27FC236}">
                    <a16:creationId xmlns:a16="http://schemas.microsoft.com/office/drawing/2014/main" id="{86AD9FAC-44CD-BA45-A140-A4784DF26EF5}"/>
                  </a:ext>
                </a:extLst>
              </p:cNvPr>
              <p:cNvPicPr/>
              <p:nvPr/>
            </p:nvPicPr>
            <p:blipFill>
              <a:blip r:embed="rId16"/>
              <a:stretch>
                <a:fillRect/>
              </a:stretch>
            </p:blipFill>
            <p:spPr>
              <a:xfrm>
                <a:off x="4591638" y="3732080"/>
                <a:ext cx="2841484" cy="930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9" name="Ink 48">
                <a:extLst>
                  <a:ext uri="{FF2B5EF4-FFF2-40B4-BE49-F238E27FC236}">
                    <a16:creationId xmlns:a16="http://schemas.microsoft.com/office/drawing/2014/main" id="{588254D6-4577-6E42-8C92-857CBF728CA7}"/>
                  </a:ext>
                </a:extLst>
              </p14:cNvPr>
              <p14:cNvContentPartPr/>
              <p14:nvPr/>
            </p14:nvContentPartPr>
            <p14:xfrm>
              <a:off x="1179920" y="3182000"/>
              <a:ext cx="6485400" cy="2457360"/>
            </p14:xfrm>
          </p:contentPart>
        </mc:Choice>
        <mc:Fallback xmlns="">
          <p:pic>
            <p:nvPicPr>
              <p:cNvPr id="49" name="Ink 48">
                <a:extLst>
                  <a:ext uri="{FF2B5EF4-FFF2-40B4-BE49-F238E27FC236}">
                    <a16:creationId xmlns:a16="http://schemas.microsoft.com/office/drawing/2014/main" id="{588254D6-4577-6E42-8C92-857CBF728CA7}"/>
                  </a:ext>
                </a:extLst>
              </p:cNvPr>
              <p:cNvPicPr/>
              <p:nvPr/>
            </p:nvPicPr>
            <p:blipFill>
              <a:blip r:embed="rId18"/>
              <a:stretch>
                <a:fillRect/>
              </a:stretch>
            </p:blipFill>
            <p:spPr>
              <a:xfrm>
                <a:off x="1164800" y="3166522"/>
                <a:ext cx="6516000" cy="2487596"/>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7" name="Ink 46">
                <a:extLst>
                  <a:ext uri="{FF2B5EF4-FFF2-40B4-BE49-F238E27FC236}">
                    <a16:creationId xmlns:a16="http://schemas.microsoft.com/office/drawing/2014/main" id="{BDED22F2-E31B-564D-845C-E8C572F523E0}"/>
                  </a:ext>
                </a:extLst>
              </p14:cNvPr>
              <p14:cNvContentPartPr/>
              <p14:nvPr/>
            </p14:nvContentPartPr>
            <p14:xfrm>
              <a:off x="3771560" y="5641520"/>
              <a:ext cx="3806640" cy="717120"/>
            </p14:xfrm>
          </p:contentPart>
        </mc:Choice>
        <mc:Fallback xmlns="">
          <p:pic>
            <p:nvPicPr>
              <p:cNvPr id="47" name="Ink 46">
                <a:extLst>
                  <a:ext uri="{FF2B5EF4-FFF2-40B4-BE49-F238E27FC236}">
                    <a16:creationId xmlns:a16="http://schemas.microsoft.com/office/drawing/2014/main" id="{BDED22F2-E31B-564D-845C-E8C572F523E0}"/>
                  </a:ext>
                </a:extLst>
              </p:cNvPr>
              <p:cNvPicPr/>
              <p:nvPr/>
            </p:nvPicPr>
            <p:blipFill>
              <a:blip r:embed="rId20"/>
              <a:stretch>
                <a:fillRect/>
              </a:stretch>
            </p:blipFill>
            <p:spPr>
              <a:xfrm>
                <a:off x="3756439" y="5626040"/>
                <a:ext cx="3837243" cy="747720"/>
              </a:xfrm>
              <a:prstGeom prst="rect">
                <a:avLst/>
              </a:prstGeom>
            </p:spPr>
          </p:pic>
        </mc:Fallback>
      </mc:AlternateContent>
    </p:spTree>
    <p:extLst>
      <p:ext uri="{BB962C8B-B14F-4D97-AF65-F5344CB8AC3E}">
        <p14:creationId xmlns:p14="http://schemas.microsoft.com/office/powerpoint/2010/main" val="2836270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47" name="Ink 46">
                <a:extLst>
                  <a:ext uri="{FF2B5EF4-FFF2-40B4-BE49-F238E27FC236}">
                    <a16:creationId xmlns:a16="http://schemas.microsoft.com/office/drawing/2014/main" id="{BDED22F2-E31B-564D-845C-E8C572F523E0}"/>
                  </a:ext>
                </a:extLst>
              </p14:cNvPr>
              <p14:cNvContentPartPr/>
              <p14:nvPr/>
            </p14:nvContentPartPr>
            <p14:xfrm>
              <a:off x="3771560" y="5826560"/>
              <a:ext cx="3806280" cy="532080"/>
            </p14:xfrm>
          </p:contentPart>
        </mc:Choice>
        <mc:Fallback xmlns="">
          <p:pic>
            <p:nvPicPr>
              <p:cNvPr id="47" name="Ink 46">
                <a:extLst>
                  <a:ext uri="{FF2B5EF4-FFF2-40B4-BE49-F238E27FC236}">
                    <a16:creationId xmlns:a16="http://schemas.microsoft.com/office/drawing/2014/main" id="{BDED22F2-E31B-564D-845C-E8C572F523E0}"/>
                  </a:ext>
                </a:extLst>
              </p:cNvPr>
              <p:cNvPicPr/>
              <p:nvPr/>
            </p:nvPicPr>
            <p:blipFill>
              <a:blip r:embed="rId4"/>
              <a:stretch>
                <a:fillRect/>
              </a:stretch>
            </p:blipFill>
            <p:spPr>
              <a:xfrm>
                <a:off x="3756440" y="5811440"/>
                <a:ext cx="3836880" cy="562680"/>
              </a:xfrm>
              <a:prstGeom prst="rect">
                <a:avLst/>
              </a:prstGeom>
            </p:spPr>
          </p:pic>
        </mc:Fallback>
      </mc:AlternateContent>
      <p:sp>
        <p:nvSpPr>
          <p:cNvPr id="39" name="Text Box 4">
            <a:extLst>
              <a:ext uri="{FF2B5EF4-FFF2-40B4-BE49-F238E27FC236}">
                <a16:creationId xmlns:a16="http://schemas.microsoft.com/office/drawing/2014/main" id="{932CC6B8-BD10-C344-A390-8E5FDCAE83E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Tree>
    <p:extLst>
      <p:ext uri="{BB962C8B-B14F-4D97-AF65-F5344CB8AC3E}">
        <p14:creationId xmlns:p14="http://schemas.microsoft.com/office/powerpoint/2010/main" val="1829215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Tree>
    <p:extLst>
      <p:ext uri="{BB962C8B-B14F-4D97-AF65-F5344CB8AC3E}">
        <p14:creationId xmlns:p14="http://schemas.microsoft.com/office/powerpoint/2010/main" val="1471380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Rectangle 5">
            <a:extLst>
              <a:ext uri="{FF2B5EF4-FFF2-40B4-BE49-F238E27FC236}">
                <a16:creationId xmlns:a16="http://schemas.microsoft.com/office/drawing/2014/main" id="{49E9096A-F64E-5C42-9FEE-08E165FFCA04}"/>
              </a:ext>
            </a:extLst>
          </p:cNvPr>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mc:AlternateContent xmlns:mc="http://schemas.openxmlformats.org/markup-compatibility/2006" xmlns:p14="http://schemas.microsoft.com/office/powerpoint/2010/main">
        <mc:Choice Requires="p14">
          <p:contentPart p14:bwMode="auto" r:id="rId3">
            <p14:nvContentPartPr>
              <p14:cNvPr id="68" name="Ink 67">
                <a:extLst>
                  <a:ext uri="{FF2B5EF4-FFF2-40B4-BE49-F238E27FC236}">
                    <a16:creationId xmlns:a16="http://schemas.microsoft.com/office/drawing/2014/main" id="{7A30BCDB-5F46-0A41-A7FA-55CFCDA46BE9}"/>
                  </a:ext>
                </a:extLst>
              </p14:cNvPr>
              <p14:cNvContentPartPr/>
              <p14:nvPr/>
            </p14:nvContentPartPr>
            <p14:xfrm>
              <a:off x="1335440" y="1653440"/>
              <a:ext cx="1869840" cy="2968200"/>
            </p14:xfrm>
          </p:contentPart>
        </mc:Choice>
        <mc:Fallback xmlns="">
          <p:pic>
            <p:nvPicPr>
              <p:cNvPr id="68" name="Ink 67">
                <a:extLst>
                  <a:ext uri="{FF2B5EF4-FFF2-40B4-BE49-F238E27FC236}">
                    <a16:creationId xmlns:a16="http://schemas.microsoft.com/office/drawing/2014/main" id="{7A30BCDB-5F46-0A41-A7FA-55CFCDA46BE9}"/>
                  </a:ext>
                </a:extLst>
              </p:cNvPr>
              <p:cNvPicPr/>
              <p:nvPr/>
            </p:nvPicPr>
            <p:blipFill>
              <a:blip r:embed="rId4"/>
              <a:stretch>
                <a:fillRect/>
              </a:stretch>
            </p:blipFill>
            <p:spPr>
              <a:xfrm>
                <a:off x="1319960" y="1638320"/>
                <a:ext cx="1900440" cy="299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5" name="Ink 74">
                <a:extLst>
                  <a:ext uri="{FF2B5EF4-FFF2-40B4-BE49-F238E27FC236}">
                    <a16:creationId xmlns:a16="http://schemas.microsoft.com/office/drawing/2014/main" id="{848ADE6D-0A65-B94E-9879-201DD8C32056}"/>
                  </a:ext>
                </a:extLst>
              </p14:cNvPr>
              <p14:cNvContentPartPr/>
              <p14:nvPr/>
            </p14:nvContentPartPr>
            <p14:xfrm>
              <a:off x="2234360" y="4159400"/>
              <a:ext cx="414720" cy="446400"/>
            </p14:xfrm>
          </p:contentPart>
        </mc:Choice>
        <mc:Fallback xmlns="">
          <p:pic>
            <p:nvPicPr>
              <p:cNvPr id="75" name="Ink 74">
                <a:extLst>
                  <a:ext uri="{FF2B5EF4-FFF2-40B4-BE49-F238E27FC236}">
                    <a16:creationId xmlns:a16="http://schemas.microsoft.com/office/drawing/2014/main" id="{848ADE6D-0A65-B94E-9879-201DD8C32056}"/>
                  </a:ext>
                </a:extLst>
              </p:cNvPr>
              <p:cNvPicPr/>
              <p:nvPr/>
            </p:nvPicPr>
            <p:blipFill>
              <a:blip r:embed="rId6"/>
              <a:stretch>
                <a:fillRect/>
              </a:stretch>
            </p:blipFill>
            <p:spPr>
              <a:xfrm>
                <a:off x="2219240" y="4144280"/>
                <a:ext cx="44532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6" name="Ink 75">
                <a:extLst>
                  <a:ext uri="{FF2B5EF4-FFF2-40B4-BE49-F238E27FC236}">
                    <a16:creationId xmlns:a16="http://schemas.microsoft.com/office/drawing/2014/main" id="{E4E6DDF0-3ACA-B54B-BC0A-B58182A905C9}"/>
                  </a:ext>
                </a:extLst>
              </p14:cNvPr>
              <p14:cNvContentPartPr/>
              <p14:nvPr/>
            </p14:nvContentPartPr>
            <p14:xfrm>
              <a:off x="2365400" y="4313120"/>
              <a:ext cx="30960" cy="287280"/>
            </p14:xfrm>
          </p:contentPart>
        </mc:Choice>
        <mc:Fallback xmlns="">
          <p:pic>
            <p:nvPicPr>
              <p:cNvPr id="76" name="Ink 75">
                <a:extLst>
                  <a:ext uri="{FF2B5EF4-FFF2-40B4-BE49-F238E27FC236}">
                    <a16:creationId xmlns:a16="http://schemas.microsoft.com/office/drawing/2014/main" id="{E4E6DDF0-3ACA-B54B-BC0A-B58182A905C9}"/>
                  </a:ext>
                </a:extLst>
              </p:cNvPr>
              <p:cNvPicPr/>
              <p:nvPr/>
            </p:nvPicPr>
            <p:blipFill>
              <a:blip r:embed="rId8"/>
              <a:stretch>
                <a:fillRect/>
              </a:stretch>
            </p:blipFill>
            <p:spPr>
              <a:xfrm>
                <a:off x="2350280" y="4297640"/>
                <a:ext cx="612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7" name="Ink 76">
                <a:extLst>
                  <a:ext uri="{FF2B5EF4-FFF2-40B4-BE49-F238E27FC236}">
                    <a16:creationId xmlns:a16="http://schemas.microsoft.com/office/drawing/2014/main" id="{678EC215-67F1-CC4D-83F6-BC49F3CBA86F}"/>
                  </a:ext>
                </a:extLst>
              </p14:cNvPr>
              <p14:cNvContentPartPr/>
              <p14:nvPr/>
            </p14:nvContentPartPr>
            <p14:xfrm>
              <a:off x="3089000" y="2455880"/>
              <a:ext cx="27720" cy="402840"/>
            </p14:xfrm>
          </p:contentPart>
        </mc:Choice>
        <mc:Fallback xmlns="">
          <p:pic>
            <p:nvPicPr>
              <p:cNvPr id="77" name="Ink 76">
                <a:extLst>
                  <a:ext uri="{FF2B5EF4-FFF2-40B4-BE49-F238E27FC236}">
                    <a16:creationId xmlns:a16="http://schemas.microsoft.com/office/drawing/2014/main" id="{678EC215-67F1-CC4D-83F6-BC49F3CBA86F}"/>
                  </a:ext>
                </a:extLst>
              </p:cNvPr>
              <p:cNvPicPr/>
              <p:nvPr/>
            </p:nvPicPr>
            <p:blipFill>
              <a:blip r:embed="rId10"/>
              <a:stretch>
                <a:fillRect/>
              </a:stretch>
            </p:blipFill>
            <p:spPr>
              <a:xfrm>
                <a:off x="3073520" y="2440760"/>
                <a:ext cx="583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8" name="Ink 77">
                <a:extLst>
                  <a:ext uri="{FF2B5EF4-FFF2-40B4-BE49-F238E27FC236}">
                    <a16:creationId xmlns:a16="http://schemas.microsoft.com/office/drawing/2014/main" id="{C630D954-1F1D-C048-8ABB-023FB8006298}"/>
                  </a:ext>
                </a:extLst>
              </p14:cNvPr>
              <p14:cNvContentPartPr/>
              <p14:nvPr/>
            </p14:nvContentPartPr>
            <p14:xfrm>
              <a:off x="3106280" y="2440040"/>
              <a:ext cx="466560" cy="429480"/>
            </p14:xfrm>
          </p:contentPart>
        </mc:Choice>
        <mc:Fallback xmlns="">
          <p:pic>
            <p:nvPicPr>
              <p:cNvPr id="78" name="Ink 77">
                <a:extLst>
                  <a:ext uri="{FF2B5EF4-FFF2-40B4-BE49-F238E27FC236}">
                    <a16:creationId xmlns:a16="http://schemas.microsoft.com/office/drawing/2014/main" id="{C630D954-1F1D-C048-8ABB-023FB8006298}"/>
                  </a:ext>
                </a:extLst>
              </p:cNvPr>
              <p:cNvPicPr/>
              <p:nvPr/>
            </p:nvPicPr>
            <p:blipFill>
              <a:blip r:embed="rId12"/>
              <a:stretch>
                <a:fillRect/>
              </a:stretch>
            </p:blipFill>
            <p:spPr>
              <a:xfrm>
                <a:off x="3090800" y="2424920"/>
                <a:ext cx="49716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0" name="Ink 79">
                <a:extLst>
                  <a:ext uri="{FF2B5EF4-FFF2-40B4-BE49-F238E27FC236}">
                    <a16:creationId xmlns:a16="http://schemas.microsoft.com/office/drawing/2014/main" id="{03620B62-C8ED-8C49-BF5A-99731979B073}"/>
                  </a:ext>
                </a:extLst>
              </p14:cNvPr>
              <p14:cNvContentPartPr/>
              <p14:nvPr/>
            </p14:nvContentPartPr>
            <p14:xfrm>
              <a:off x="3517760" y="2917760"/>
              <a:ext cx="2520" cy="360"/>
            </p14:xfrm>
          </p:contentPart>
        </mc:Choice>
        <mc:Fallback xmlns="">
          <p:pic>
            <p:nvPicPr>
              <p:cNvPr id="80" name="Ink 79">
                <a:extLst>
                  <a:ext uri="{FF2B5EF4-FFF2-40B4-BE49-F238E27FC236}">
                    <a16:creationId xmlns:a16="http://schemas.microsoft.com/office/drawing/2014/main" id="{03620B62-C8ED-8C49-BF5A-99731979B073}"/>
                  </a:ext>
                </a:extLst>
              </p:cNvPr>
              <p:cNvPicPr/>
              <p:nvPr/>
            </p:nvPicPr>
            <p:blipFill>
              <a:blip r:embed="rId14"/>
              <a:stretch>
                <a:fillRect/>
              </a:stretch>
            </p:blipFill>
            <p:spPr>
              <a:xfrm>
                <a:off x="3502640" y="2902640"/>
                <a:ext cx="327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1" name="Ink 80">
                <a:extLst>
                  <a:ext uri="{FF2B5EF4-FFF2-40B4-BE49-F238E27FC236}">
                    <a16:creationId xmlns:a16="http://schemas.microsoft.com/office/drawing/2014/main" id="{DAB9E7D2-BA7E-F54B-92E9-1290262AA165}"/>
                  </a:ext>
                </a:extLst>
              </p14:cNvPr>
              <p14:cNvContentPartPr/>
              <p14:nvPr/>
            </p14:nvContentPartPr>
            <p14:xfrm>
              <a:off x="3091880" y="2834240"/>
              <a:ext cx="452880" cy="81720"/>
            </p14:xfrm>
          </p:contentPart>
        </mc:Choice>
        <mc:Fallback xmlns="">
          <p:pic>
            <p:nvPicPr>
              <p:cNvPr id="81" name="Ink 80">
                <a:extLst>
                  <a:ext uri="{FF2B5EF4-FFF2-40B4-BE49-F238E27FC236}">
                    <a16:creationId xmlns:a16="http://schemas.microsoft.com/office/drawing/2014/main" id="{DAB9E7D2-BA7E-F54B-92E9-1290262AA165}"/>
                  </a:ext>
                </a:extLst>
              </p:cNvPr>
              <p:cNvPicPr/>
              <p:nvPr/>
            </p:nvPicPr>
            <p:blipFill>
              <a:blip r:embed="rId16"/>
              <a:stretch>
                <a:fillRect/>
              </a:stretch>
            </p:blipFill>
            <p:spPr>
              <a:xfrm>
                <a:off x="3076760" y="2819120"/>
                <a:ext cx="483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2" name="Ink 81">
                <a:extLst>
                  <a:ext uri="{FF2B5EF4-FFF2-40B4-BE49-F238E27FC236}">
                    <a16:creationId xmlns:a16="http://schemas.microsoft.com/office/drawing/2014/main" id="{4D538EDB-34E8-AC43-B001-F69EA1F82A61}"/>
                  </a:ext>
                </a:extLst>
              </p14:cNvPr>
              <p14:cNvContentPartPr/>
              <p14:nvPr/>
            </p14:nvContentPartPr>
            <p14:xfrm>
              <a:off x="3279800" y="2706800"/>
              <a:ext cx="249120" cy="12600"/>
            </p14:xfrm>
          </p:contentPart>
        </mc:Choice>
        <mc:Fallback xmlns="">
          <p:pic>
            <p:nvPicPr>
              <p:cNvPr id="82" name="Ink 81">
                <a:extLst>
                  <a:ext uri="{FF2B5EF4-FFF2-40B4-BE49-F238E27FC236}">
                    <a16:creationId xmlns:a16="http://schemas.microsoft.com/office/drawing/2014/main" id="{4D538EDB-34E8-AC43-B001-F69EA1F82A61}"/>
                  </a:ext>
                </a:extLst>
              </p:cNvPr>
              <p:cNvPicPr/>
              <p:nvPr/>
            </p:nvPicPr>
            <p:blipFill>
              <a:blip r:embed="rId18"/>
              <a:stretch>
                <a:fillRect/>
              </a:stretch>
            </p:blipFill>
            <p:spPr>
              <a:xfrm>
                <a:off x="3264680" y="2691320"/>
                <a:ext cx="2797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3" name="Ink 82">
                <a:extLst>
                  <a:ext uri="{FF2B5EF4-FFF2-40B4-BE49-F238E27FC236}">
                    <a16:creationId xmlns:a16="http://schemas.microsoft.com/office/drawing/2014/main" id="{461C7B55-BCF9-074E-8981-C5FC265ADDE3}"/>
                  </a:ext>
                </a:extLst>
              </p14:cNvPr>
              <p14:cNvContentPartPr/>
              <p14:nvPr/>
            </p14:nvContentPartPr>
            <p14:xfrm>
              <a:off x="3370520" y="2602760"/>
              <a:ext cx="19800" cy="255600"/>
            </p14:xfrm>
          </p:contentPart>
        </mc:Choice>
        <mc:Fallback xmlns="">
          <p:pic>
            <p:nvPicPr>
              <p:cNvPr id="83" name="Ink 82">
                <a:extLst>
                  <a:ext uri="{FF2B5EF4-FFF2-40B4-BE49-F238E27FC236}">
                    <a16:creationId xmlns:a16="http://schemas.microsoft.com/office/drawing/2014/main" id="{461C7B55-BCF9-074E-8981-C5FC265ADDE3}"/>
                  </a:ext>
                </a:extLst>
              </p:cNvPr>
              <p:cNvPicPr/>
              <p:nvPr/>
            </p:nvPicPr>
            <p:blipFill>
              <a:blip r:embed="rId20"/>
              <a:stretch>
                <a:fillRect/>
              </a:stretch>
            </p:blipFill>
            <p:spPr>
              <a:xfrm>
                <a:off x="3355040" y="2587640"/>
                <a:ext cx="500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4" name="Ink 83">
                <a:extLst>
                  <a:ext uri="{FF2B5EF4-FFF2-40B4-BE49-F238E27FC236}">
                    <a16:creationId xmlns:a16="http://schemas.microsoft.com/office/drawing/2014/main" id="{0E96F3ED-B05F-8E4E-80C8-0CD6AAE82216}"/>
                  </a:ext>
                </a:extLst>
              </p14:cNvPr>
              <p14:cNvContentPartPr/>
              <p14:nvPr/>
            </p14:nvContentPartPr>
            <p14:xfrm>
              <a:off x="3274760" y="2954840"/>
              <a:ext cx="179280" cy="296280"/>
            </p14:xfrm>
          </p:contentPart>
        </mc:Choice>
        <mc:Fallback xmlns="">
          <p:pic>
            <p:nvPicPr>
              <p:cNvPr id="84" name="Ink 83">
                <a:extLst>
                  <a:ext uri="{FF2B5EF4-FFF2-40B4-BE49-F238E27FC236}">
                    <a16:creationId xmlns:a16="http://schemas.microsoft.com/office/drawing/2014/main" id="{0E96F3ED-B05F-8E4E-80C8-0CD6AAE82216}"/>
                  </a:ext>
                </a:extLst>
              </p:cNvPr>
              <p:cNvPicPr/>
              <p:nvPr/>
            </p:nvPicPr>
            <p:blipFill>
              <a:blip r:embed="rId22"/>
              <a:stretch>
                <a:fillRect/>
              </a:stretch>
            </p:blipFill>
            <p:spPr>
              <a:xfrm>
                <a:off x="3259640" y="2939720"/>
                <a:ext cx="2095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5" name="Ink 84">
                <a:extLst>
                  <a:ext uri="{FF2B5EF4-FFF2-40B4-BE49-F238E27FC236}">
                    <a16:creationId xmlns:a16="http://schemas.microsoft.com/office/drawing/2014/main" id="{22B6B9D3-59B1-D642-8E13-7B125E5266E7}"/>
                  </a:ext>
                </a:extLst>
              </p14:cNvPr>
              <p14:cNvContentPartPr/>
              <p14:nvPr/>
            </p14:nvContentPartPr>
            <p14:xfrm>
              <a:off x="3140840" y="3298280"/>
              <a:ext cx="358920" cy="420480"/>
            </p14:xfrm>
          </p:contentPart>
        </mc:Choice>
        <mc:Fallback xmlns="">
          <p:pic>
            <p:nvPicPr>
              <p:cNvPr id="85" name="Ink 84">
                <a:extLst>
                  <a:ext uri="{FF2B5EF4-FFF2-40B4-BE49-F238E27FC236}">
                    <a16:creationId xmlns:a16="http://schemas.microsoft.com/office/drawing/2014/main" id="{22B6B9D3-59B1-D642-8E13-7B125E5266E7}"/>
                  </a:ext>
                </a:extLst>
              </p:cNvPr>
              <p:cNvPicPr/>
              <p:nvPr/>
            </p:nvPicPr>
            <p:blipFill>
              <a:blip r:embed="rId24"/>
              <a:stretch>
                <a:fillRect/>
              </a:stretch>
            </p:blipFill>
            <p:spPr>
              <a:xfrm>
                <a:off x="3125360" y="3282800"/>
                <a:ext cx="38952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6" name="Ink 85">
                <a:extLst>
                  <a:ext uri="{FF2B5EF4-FFF2-40B4-BE49-F238E27FC236}">
                    <a16:creationId xmlns:a16="http://schemas.microsoft.com/office/drawing/2014/main" id="{01C9CCE2-2B52-F249-87D1-138D417A841A}"/>
                  </a:ext>
                </a:extLst>
              </p14:cNvPr>
              <p14:cNvContentPartPr/>
              <p14:nvPr/>
            </p14:nvContentPartPr>
            <p14:xfrm>
              <a:off x="3501560" y="2863400"/>
              <a:ext cx="259560" cy="329040"/>
            </p14:xfrm>
          </p:contentPart>
        </mc:Choice>
        <mc:Fallback xmlns="">
          <p:pic>
            <p:nvPicPr>
              <p:cNvPr id="86" name="Ink 85">
                <a:extLst>
                  <a:ext uri="{FF2B5EF4-FFF2-40B4-BE49-F238E27FC236}">
                    <a16:creationId xmlns:a16="http://schemas.microsoft.com/office/drawing/2014/main" id="{01C9CCE2-2B52-F249-87D1-138D417A841A}"/>
                  </a:ext>
                </a:extLst>
              </p:cNvPr>
              <p:cNvPicPr/>
              <p:nvPr/>
            </p:nvPicPr>
            <p:blipFill>
              <a:blip r:embed="rId26"/>
              <a:stretch>
                <a:fillRect/>
              </a:stretch>
            </p:blipFill>
            <p:spPr>
              <a:xfrm>
                <a:off x="3486080" y="2848280"/>
                <a:ext cx="2898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9" name="Ink 88">
                <a:extLst>
                  <a:ext uri="{FF2B5EF4-FFF2-40B4-BE49-F238E27FC236}">
                    <a16:creationId xmlns:a16="http://schemas.microsoft.com/office/drawing/2014/main" id="{EC74275C-31C7-3E49-B6D1-E850A9FE5541}"/>
                  </a:ext>
                </a:extLst>
              </p14:cNvPr>
              <p14:cNvContentPartPr/>
              <p14:nvPr/>
            </p14:nvContentPartPr>
            <p14:xfrm>
              <a:off x="3762560" y="3632000"/>
              <a:ext cx="360" cy="360"/>
            </p14:xfrm>
          </p:contentPart>
        </mc:Choice>
        <mc:Fallback xmlns="">
          <p:pic>
            <p:nvPicPr>
              <p:cNvPr id="89" name="Ink 88">
                <a:extLst>
                  <a:ext uri="{FF2B5EF4-FFF2-40B4-BE49-F238E27FC236}">
                    <a16:creationId xmlns:a16="http://schemas.microsoft.com/office/drawing/2014/main" id="{EC74275C-31C7-3E49-B6D1-E850A9FE5541}"/>
                  </a:ext>
                </a:extLst>
              </p:cNvPr>
              <p:cNvPicPr/>
              <p:nvPr/>
            </p:nvPicPr>
            <p:blipFill>
              <a:blip r:embed="rId28"/>
              <a:stretch>
                <a:fillRect/>
              </a:stretch>
            </p:blipFill>
            <p:spPr>
              <a:xfrm>
                <a:off x="3747440" y="3616880"/>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0" name="Ink 89">
                <a:extLst>
                  <a:ext uri="{FF2B5EF4-FFF2-40B4-BE49-F238E27FC236}">
                    <a16:creationId xmlns:a16="http://schemas.microsoft.com/office/drawing/2014/main" id="{49425ED4-35C1-CF49-8261-8B7F326BAEA3}"/>
                  </a:ext>
                </a:extLst>
              </p14:cNvPr>
              <p14:cNvContentPartPr/>
              <p14:nvPr/>
            </p14:nvContentPartPr>
            <p14:xfrm>
              <a:off x="3226160" y="3448400"/>
              <a:ext cx="150840" cy="331200"/>
            </p14:xfrm>
          </p:contentPart>
        </mc:Choice>
        <mc:Fallback xmlns="">
          <p:pic>
            <p:nvPicPr>
              <p:cNvPr id="90" name="Ink 89">
                <a:extLst>
                  <a:ext uri="{FF2B5EF4-FFF2-40B4-BE49-F238E27FC236}">
                    <a16:creationId xmlns:a16="http://schemas.microsoft.com/office/drawing/2014/main" id="{49425ED4-35C1-CF49-8261-8B7F326BAEA3}"/>
                  </a:ext>
                </a:extLst>
              </p:cNvPr>
              <p:cNvPicPr/>
              <p:nvPr/>
            </p:nvPicPr>
            <p:blipFill>
              <a:blip r:embed="rId30"/>
              <a:stretch>
                <a:fillRect/>
              </a:stretch>
            </p:blipFill>
            <p:spPr>
              <a:xfrm>
                <a:off x="3211040" y="3432920"/>
                <a:ext cx="1810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1" name="Ink 90">
                <a:extLst>
                  <a:ext uri="{FF2B5EF4-FFF2-40B4-BE49-F238E27FC236}">
                    <a16:creationId xmlns:a16="http://schemas.microsoft.com/office/drawing/2014/main" id="{20345596-7B35-3A47-A884-83DF64BB8969}"/>
                  </a:ext>
                </a:extLst>
              </p14:cNvPr>
              <p14:cNvContentPartPr/>
              <p14:nvPr/>
            </p14:nvContentPartPr>
            <p14:xfrm>
              <a:off x="3650600" y="3221240"/>
              <a:ext cx="435240" cy="458640"/>
            </p14:xfrm>
          </p:contentPart>
        </mc:Choice>
        <mc:Fallback xmlns="">
          <p:pic>
            <p:nvPicPr>
              <p:cNvPr id="91" name="Ink 90">
                <a:extLst>
                  <a:ext uri="{FF2B5EF4-FFF2-40B4-BE49-F238E27FC236}">
                    <a16:creationId xmlns:a16="http://schemas.microsoft.com/office/drawing/2014/main" id="{20345596-7B35-3A47-A884-83DF64BB8969}"/>
                  </a:ext>
                </a:extLst>
              </p:cNvPr>
              <p:cNvPicPr/>
              <p:nvPr/>
            </p:nvPicPr>
            <p:blipFill>
              <a:blip r:embed="rId32"/>
              <a:stretch>
                <a:fillRect/>
              </a:stretch>
            </p:blipFill>
            <p:spPr>
              <a:xfrm>
                <a:off x="3635480" y="3206120"/>
                <a:ext cx="46584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 name="Ink 91">
                <a:extLst>
                  <a:ext uri="{FF2B5EF4-FFF2-40B4-BE49-F238E27FC236}">
                    <a16:creationId xmlns:a16="http://schemas.microsoft.com/office/drawing/2014/main" id="{9E141407-B28A-DF45-979A-E9C7315EE6E0}"/>
                  </a:ext>
                </a:extLst>
              </p14:cNvPr>
              <p14:cNvContentPartPr/>
              <p14:nvPr/>
            </p14:nvContentPartPr>
            <p14:xfrm>
              <a:off x="3812240" y="3354440"/>
              <a:ext cx="120240" cy="300600"/>
            </p14:xfrm>
          </p:contentPart>
        </mc:Choice>
        <mc:Fallback xmlns="">
          <p:pic>
            <p:nvPicPr>
              <p:cNvPr id="92" name="Ink 91">
                <a:extLst>
                  <a:ext uri="{FF2B5EF4-FFF2-40B4-BE49-F238E27FC236}">
                    <a16:creationId xmlns:a16="http://schemas.microsoft.com/office/drawing/2014/main" id="{9E141407-B28A-DF45-979A-E9C7315EE6E0}"/>
                  </a:ext>
                </a:extLst>
              </p:cNvPr>
              <p:cNvPicPr/>
              <p:nvPr/>
            </p:nvPicPr>
            <p:blipFill>
              <a:blip r:embed="rId34"/>
              <a:stretch>
                <a:fillRect/>
              </a:stretch>
            </p:blipFill>
            <p:spPr>
              <a:xfrm>
                <a:off x="3797120" y="3339320"/>
                <a:ext cx="1508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3" name="Ink 92">
                <a:extLst>
                  <a:ext uri="{FF2B5EF4-FFF2-40B4-BE49-F238E27FC236}">
                    <a16:creationId xmlns:a16="http://schemas.microsoft.com/office/drawing/2014/main" id="{528A7448-2D27-6645-9E02-46934F8B110D}"/>
                  </a:ext>
                </a:extLst>
              </p14:cNvPr>
              <p14:cNvContentPartPr/>
              <p14:nvPr/>
            </p14:nvContentPartPr>
            <p14:xfrm>
              <a:off x="3767600" y="3174080"/>
              <a:ext cx="32760" cy="66960"/>
            </p14:xfrm>
          </p:contentPart>
        </mc:Choice>
        <mc:Fallback xmlns="">
          <p:pic>
            <p:nvPicPr>
              <p:cNvPr id="93" name="Ink 92">
                <a:extLst>
                  <a:ext uri="{FF2B5EF4-FFF2-40B4-BE49-F238E27FC236}">
                    <a16:creationId xmlns:a16="http://schemas.microsoft.com/office/drawing/2014/main" id="{528A7448-2D27-6645-9E02-46934F8B110D}"/>
                  </a:ext>
                </a:extLst>
              </p:cNvPr>
              <p:cNvPicPr/>
              <p:nvPr/>
            </p:nvPicPr>
            <p:blipFill>
              <a:blip r:embed="rId36"/>
              <a:stretch>
                <a:fillRect/>
              </a:stretch>
            </p:blipFill>
            <p:spPr>
              <a:xfrm>
                <a:off x="3752480" y="3158600"/>
                <a:ext cx="633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4" name="Ink 93">
                <a:extLst>
                  <a:ext uri="{FF2B5EF4-FFF2-40B4-BE49-F238E27FC236}">
                    <a16:creationId xmlns:a16="http://schemas.microsoft.com/office/drawing/2014/main" id="{0392A899-53FC-544E-B911-59BAFC390EEF}"/>
                  </a:ext>
                </a:extLst>
              </p14:cNvPr>
              <p14:cNvContentPartPr/>
              <p14:nvPr/>
            </p14:nvContentPartPr>
            <p14:xfrm>
              <a:off x="3420200" y="2935760"/>
              <a:ext cx="45000" cy="55800"/>
            </p14:xfrm>
          </p:contentPart>
        </mc:Choice>
        <mc:Fallback xmlns="">
          <p:pic>
            <p:nvPicPr>
              <p:cNvPr id="94" name="Ink 93">
                <a:extLst>
                  <a:ext uri="{FF2B5EF4-FFF2-40B4-BE49-F238E27FC236}">
                    <a16:creationId xmlns:a16="http://schemas.microsoft.com/office/drawing/2014/main" id="{0392A899-53FC-544E-B911-59BAFC390EEF}"/>
                  </a:ext>
                </a:extLst>
              </p:cNvPr>
              <p:cNvPicPr/>
              <p:nvPr/>
            </p:nvPicPr>
            <p:blipFill>
              <a:blip r:embed="rId38"/>
              <a:stretch>
                <a:fillRect/>
              </a:stretch>
            </p:blipFill>
            <p:spPr>
              <a:xfrm>
                <a:off x="3404720" y="2920640"/>
                <a:ext cx="75600" cy="86040"/>
              </a:xfrm>
              <a:prstGeom prst="rect">
                <a:avLst/>
              </a:prstGeom>
            </p:spPr>
          </p:pic>
        </mc:Fallback>
      </mc:AlternateContent>
      <p:sp>
        <p:nvSpPr>
          <p:cNvPr id="219" name="TextBox 218">
            <a:extLst>
              <a:ext uri="{FF2B5EF4-FFF2-40B4-BE49-F238E27FC236}">
                <a16:creationId xmlns:a16="http://schemas.microsoft.com/office/drawing/2014/main" id="{A5EBA1CE-3BFE-4541-BFC8-B95FD98BD282}"/>
              </a:ext>
            </a:extLst>
          </p:cNvPr>
          <p:cNvSpPr txBox="1"/>
          <p:nvPr/>
        </p:nvSpPr>
        <p:spPr>
          <a:xfrm>
            <a:off x="4789102" y="2605495"/>
            <a:ext cx="1206356" cy="461665"/>
          </a:xfrm>
          <a:prstGeom prst="rect">
            <a:avLst/>
          </a:prstGeom>
          <a:noFill/>
        </p:spPr>
        <p:txBody>
          <a:bodyPr wrap="none" rtlCol="0">
            <a:spAutoFit/>
          </a:bodyPr>
          <a:lstStyle/>
          <a:p>
            <a:r>
              <a:rPr lang="en-US" sz="2400" dirty="0"/>
              <a:t>In-order</a:t>
            </a:r>
          </a:p>
        </p:txBody>
      </p:sp>
    </p:spTree>
    <p:extLst>
      <p:ext uri="{BB962C8B-B14F-4D97-AF65-F5344CB8AC3E}">
        <p14:creationId xmlns:p14="http://schemas.microsoft.com/office/powerpoint/2010/main" val="561933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Rectangle 5">
            <a:extLst>
              <a:ext uri="{FF2B5EF4-FFF2-40B4-BE49-F238E27FC236}">
                <a16:creationId xmlns:a16="http://schemas.microsoft.com/office/drawing/2014/main" id="{49E9096A-F64E-5C42-9FEE-08E165FFCA04}"/>
              </a:ext>
            </a:extLst>
          </p:cNvPr>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mc:AlternateContent xmlns:mc="http://schemas.openxmlformats.org/markup-compatibility/2006" xmlns:p14="http://schemas.microsoft.com/office/powerpoint/2010/main">
        <mc:Choice Requires="p14">
          <p:contentPart p14:bwMode="auto" r:id="rId3">
            <p14:nvContentPartPr>
              <p14:cNvPr id="68" name="Ink 67">
                <a:extLst>
                  <a:ext uri="{FF2B5EF4-FFF2-40B4-BE49-F238E27FC236}">
                    <a16:creationId xmlns:a16="http://schemas.microsoft.com/office/drawing/2014/main" id="{7A30BCDB-5F46-0A41-A7FA-55CFCDA46BE9}"/>
                  </a:ext>
                </a:extLst>
              </p14:cNvPr>
              <p14:cNvContentPartPr/>
              <p14:nvPr/>
            </p14:nvContentPartPr>
            <p14:xfrm>
              <a:off x="1335440" y="1653440"/>
              <a:ext cx="1869840" cy="2968200"/>
            </p14:xfrm>
          </p:contentPart>
        </mc:Choice>
        <mc:Fallback xmlns="">
          <p:pic>
            <p:nvPicPr>
              <p:cNvPr id="68" name="Ink 67">
                <a:extLst>
                  <a:ext uri="{FF2B5EF4-FFF2-40B4-BE49-F238E27FC236}">
                    <a16:creationId xmlns:a16="http://schemas.microsoft.com/office/drawing/2014/main" id="{7A30BCDB-5F46-0A41-A7FA-55CFCDA46BE9}"/>
                  </a:ext>
                </a:extLst>
              </p:cNvPr>
              <p:cNvPicPr/>
              <p:nvPr/>
            </p:nvPicPr>
            <p:blipFill>
              <a:blip r:embed="rId4"/>
              <a:stretch>
                <a:fillRect/>
              </a:stretch>
            </p:blipFill>
            <p:spPr>
              <a:xfrm>
                <a:off x="1319960" y="1638320"/>
                <a:ext cx="1900440" cy="299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5" name="Ink 74">
                <a:extLst>
                  <a:ext uri="{FF2B5EF4-FFF2-40B4-BE49-F238E27FC236}">
                    <a16:creationId xmlns:a16="http://schemas.microsoft.com/office/drawing/2014/main" id="{848ADE6D-0A65-B94E-9879-201DD8C32056}"/>
                  </a:ext>
                </a:extLst>
              </p14:cNvPr>
              <p14:cNvContentPartPr/>
              <p14:nvPr/>
            </p14:nvContentPartPr>
            <p14:xfrm>
              <a:off x="2234360" y="4159400"/>
              <a:ext cx="414720" cy="446400"/>
            </p14:xfrm>
          </p:contentPart>
        </mc:Choice>
        <mc:Fallback xmlns="">
          <p:pic>
            <p:nvPicPr>
              <p:cNvPr id="75" name="Ink 74">
                <a:extLst>
                  <a:ext uri="{FF2B5EF4-FFF2-40B4-BE49-F238E27FC236}">
                    <a16:creationId xmlns:a16="http://schemas.microsoft.com/office/drawing/2014/main" id="{848ADE6D-0A65-B94E-9879-201DD8C32056}"/>
                  </a:ext>
                </a:extLst>
              </p:cNvPr>
              <p:cNvPicPr/>
              <p:nvPr/>
            </p:nvPicPr>
            <p:blipFill>
              <a:blip r:embed="rId6"/>
              <a:stretch>
                <a:fillRect/>
              </a:stretch>
            </p:blipFill>
            <p:spPr>
              <a:xfrm>
                <a:off x="2219240" y="4144280"/>
                <a:ext cx="44532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6" name="Ink 75">
                <a:extLst>
                  <a:ext uri="{FF2B5EF4-FFF2-40B4-BE49-F238E27FC236}">
                    <a16:creationId xmlns:a16="http://schemas.microsoft.com/office/drawing/2014/main" id="{E4E6DDF0-3ACA-B54B-BC0A-B58182A905C9}"/>
                  </a:ext>
                </a:extLst>
              </p14:cNvPr>
              <p14:cNvContentPartPr/>
              <p14:nvPr/>
            </p14:nvContentPartPr>
            <p14:xfrm>
              <a:off x="2365400" y="4313120"/>
              <a:ext cx="30960" cy="287280"/>
            </p14:xfrm>
          </p:contentPart>
        </mc:Choice>
        <mc:Fallback xmlns="">
          <p:pic>
            <p:nvPicPr>
              <p:cNvPr id="76" name="Ink 75">
                <a:extLst>
                  <a:ext uri="{FF2B5EF4-FFF2-40B4-BE49-F238E27FC236}">
                    <a16:creationId xmlns:a16="http://schemas.microsoft.com/office/drawing/2014/main" id="{E4E6DDF0-3ACA-B54B-BC0A-B58182A905C9}"/>
                  </a:ext>
                </a:extLst>
              </p:cNvPr>
              <p:cNvPicPr/>
              <p:nvPr/>
            </p:nvPicPr>
            <p:blipFill>
              <a:blip r:embed="rId8"/>
              <a:stretch>
                <a:fillRect/>
              </a:stretch>
            </p:blipFill>
            <p:spPr>
              <a:xfrm>
                <a:off x="2350280" y="4297640"/>
                <a:ext cx="612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7" name="Ink 76">
                <a:extLst>
                  <a:ext uri="{FF2B5EF4-FFF2-40B4-BE49-F238E27FC236}">
                    <a16:creationId xmlns:a16="http://schemas.microsoft.com/office/drawing/2014/main" id="{678EC215-67F1-CC4D-83F6-BC49F3CBA86F}"/>
                  </a:ext>
                </a:extLst>
              </p14:cNvPr>
              <p14:cNvContentPartPr/>
              <p14:nvPr/>
            </p14:nvContentPartPr>
            <p14:xfrm>
              <a:off x="3089000" y="2455880"/>
              <a:ext cx="27720" cy="402840"/>
            </p14:xfrm>
          </p:contentPart>
        </mc:Choice>
        <mc:Fallback xmlns="">
          <p:pic>
            <p:nvPicPr>
              <p:cNvPr id="77" name="Ink 76">
                <a:extLst>
                  <a:ext uri="{FF2B5EF4-FFF2-40B4-BE49-F238E27FC236}">
                    <a16:creationId xmlns:a16="http://schemas.microsoft.com/office/drawing/2014/main" id="{678EC215-67F1-CC4D-83F6-BC49F3CBA86F}"/>
                  </a:ext>
                </a:extLst>
              </p:cNvPr>
              <p:cNvPicPr/>
              <p:nvPr/>
            </p:nvPicPr>
            <p:blipFill>
              <a:blip r:embed="rId10"/>
              <a:stretch>
                <a:fillRect/>
              </a:stretch>
            </p:blipFill>
            <p:spPr>
              <a:xfrm>
                <a:off x="3073520" y="2440760"/>
                <a:ext cx="583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8" name="Ink 77">
                <a:extLst>
                  <a:ext uri="{FF2B5EF4-FFF2-40B4-BE49-F238E27FC236}">
                    <a16:creationId xmlns:a16="http://schemas.microsoft.com/office/drawing/2014/main" id="{C630D954-1F1D-C048-8ABB-023FB8006298}"/>
                  </a:ext>
                </a:extLst>
              </p14:cNvPr>
              <p14:cNvContentPartPr/>
              <p14:nvPr/>
            </p14:nvContentPartPr>
            <p14:xfrm>
              <a:off x="3106280" y="2440040"/>
              <a:ext cx="466560" cy="429480"/>
            </p14:xfrm>
          </p:contentPart>
        </mc:Choice>
        <mc:Fallback xmlns="">
          <p:pic>
            <p:nvPicPr>
              <p:cNvPr id="78" name="Ink 77">
                <a:extLst>
                  <a:ext uri="{FF2B5EF4-FFF2-40B4-BE49-F238E27FC236}">
                    <a16:creationId xmlns:a16="http://schemas.microsoft.com/office/drawing/2014/main" id="{C630D954-1F1D-C048-8ABB-023FB8006298}"/>
                  </a:ext>
                </a:extLst>
              </p:cNvPr>
              <p:cNvPicPr/>
              <p:nvPr/>
            </p:nvPicPr>
            <p:blipFill>
              <a:blip r:embed="rId12"/>
              <a:stretch>
                <a:fillRect/>
              </a:stretch>
            </p:blipFill>
            <p:spPr>
              <a:xfrm>
                <a:off x="3090800" y="2424920"/>
                <a:ext cx="49716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0" name="Ink 79">
                <a:extLst>
                  <a:ext uri="{FF2B5EF4-FFF2-40B4-BE49-F238E27FC236}">
                    <a16:creationId xmlns:a16="http://schemas.microsoft.com/office/drawing/2014/main" id="{03620B62-C8ED-8C49-BF5A-99731979B073}"/>
                  </a:ext>
                </a:extLst>
              </p14:cNvPr>
              <p14:cNvContentPartPr/>
              <p14:nvPr/>
            </p14:nvContentPartPr>
            <p14:xfrm>
              <a:off x="3517760" y="2917760"/>
              <a:ext cx="2520" cy="360"/>
            </p14:xfrm>
          </p:contentPart>
        </mc:Choice>
        <mc:Fallback xmlns="">
          <p:pic>
            <p:nvPicPr>
              <p:cNvPr id="80" name="Ink 79">
                <a:extLst>
                  <a:ext uri="{FF2B5EF4-FFF2-40B4-BE49-F238E27FC236}">
                    <a16:creationId xmlns:a16="http://schemas.microsoft.com/office/drawing/2014/main" id="{03620B62-C8ED-8C49-BF5A-99731979B073}"/>
                  </a:ext>
                </a:extLst>
              </p:cNvPr>
              <p:cNvPicPr/>
              <p:nvPr/>
            </p:nvPicPr>
            <p:blipFill>
              <a:blip r:embed="rId14"/>
              <a:stretch>
                <a:fillRect/>
              </a:stretch>
            </p:blipFill>
            <p:spPr>
              <a:xfrm>
                <a:off x="3502640" y="2902640"/>
                <a:ext cx="327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1" name="Ink 80">
                <a:extLst>
                  <a:ext uri="{FF2B5EF4-FFF2-40B4-BE49-F238E27FC236}">
                    <a16:creationId xmlns:a16="http://schemas.microsoft.com/office/drawing/2014/main" id="{DAB9E7D2-BA7E-F54B-92E9-1290262AA165}"/>
                  </a:ext>
                </a:extLst>
              </p14:cNvPr>
              <p14:cNvContentPartPr/>
              <p14:nvPr/>
            </p14:nvContentPartPr>
            <p14:xfrm>
              <a:off x="3091880" y="2834240"/>
              <a:ext cx="452880" cy="81720"/>
            </p14:xfrm>
          </p:contentPart>
        </mc:Choice>
        <mc:Fallback xmlns="">
          <p:pic>
            <p:nvPicPr>
              <p:cNvPr id="81" name="Ink 80">
                <a:extLst>
                  <a:ext uri="{FF2B5EF4-FFF2-40B4-BE49-F238E27FC236}">
                    <a16:creationId xmlns:a16="http://schemas.microsoft.com/office/drawing/2014/main" id="{DAB9E7D2-BA7E-F54B-92E9-1290262AA165}"/>
                  </a:ext>
                </a:extLst>
              </p:cNvPr>
              <p:cNvPicPr/>
              <p:nvPr/>
            </p:nvPicPr>
            <p:blipFill>
              <a:blip r:embed="rId16"/>
              <a:stretch>
                <a:fillRect/>
              </a:stretch>
            </p:blipFill>
            <p:spPr>
              <a:xfrm>
                <a:off x="3076760" y="2819120"/>
                <a:ext cx="483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2" name="Ink 81">
                <a:extLst>
                  <a:ext uri="{FF2B5EF4-FFF2-40B4-BE49-F238E27FC236}">
                    <a16:creationId xmlns:a16="http://schemas.microsoft.com/office/drawing/2014/main" id="{4D538EDB-34E8-AC43-B001-F69EA1F82A61}"/>
                  </a:ext>
                </a:extLst>
              </p14:cNvPr>
              <p14:cNvContentPartPr/>
              <p14:nvPr/>
            </p14:nvContentPartPr>
            <p14:xfrm>
              <a:off x="3279800" y="2706800"/>
              <a:ext cx="249120" cy="12600"/>
            </p14:xfrm>
          </p:contentPart>
        </mc:Choice>
        <mc:Fallback xmlns="">
          <p:pic>
            <p:nvPicPr>
              <p:cNvPr id="82" name="Ink 81">
                <a:extLst>
                  <a:ext uri="{FF2B5EF4-FFF2-40B4-BE49-F238E27FC236}">
                    <a16:creationId xmlns:a16="http://schemas.microsoft.com/office/drawing/2014/main" id="{4D538EDB-34E8-AC43-B001-F69EA1F82A61}"/>
                  </a:ext>
                </a:extLst>
              </p:cNvPr>
              <p:cNvPicPr/>
              <p:nvPr/>
            </p:nvPicPr>
            <p:blipFill>
              <a:blip r:embed="rId18"/>
              <a:stretch>
                <a:fillRect/>
              </a:stretch>
            </p:blipFill>
            <p:spPr>
              <a:xfrm>
                <a:off x="3264680" y="2691320"/>
                <a:ext cx="2797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3" name="Ink 82">
                <a:extLst>
                  <a:ext uri="{FF2B5EF4-FFF2-40B4-BE49-F238E27FC236}">
                    <a16:creationId xmlns:a16="http://schemas.microsoft.com/office/drawing/2014/main" id="{461C7B55-BCF9-074E-8981-C5FC265ADDE3}"/>
                  </a:ext>
                </a:extLst>
              </p14:cNvPr>
              <p14:cNvContentPartPr/>
              <p14:nvPr/>
            </p14:nvContentPartPr>
            <p14:xfrm>
              <a:off x="3370520" y="2602760"/>
              <a:ext cx="19800" cy="255600"/>
            </p14:xfrm>
          </p:contentPart>
        </mc:Choice>
        <mc:Fallback xmlns="">
          <p:pic>
            <p:nvPicPr>
              <p:cNvPr id="83" name="Ink 82">
                <a:extLst>
                  <a:ext uri="{FF2B5EF4-FFF2-40B4-BE49-F238E27FC236}">
                    <a16:creationId xmlns:a16="http://schemas.microsoft.com/office/drawing/2014/main" id="{461C7B55-BCF9-074E-8981-C5FC265ADDE3}"/>
                  </a:ext>
                </a:extLst>
              </p:cNvPr>
              <p:cNvPicPr/>
              <p:nvPr/>
            </p:nvPicPr>
            <p:blipFill>
              <a:blip r:embed="rId20"/>
              <a:stretch>
                <a:fillRect/>
              </a:stretch>
            </p:blipFill>
            <p:spPr>
              <a:xfrm>
                <a:off x="3355040" y="2587640"/>
                <a:ext cx="500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4" name="Ink 83">
                <a:extLst>
                  <a:ext uri="{FF2B5EF4-FFF2-40B4-BE49-F238E27FC236}">
                    <a16:creationId xmlns:a16="http://schemas.microsoft.com/office/drawing/2014/main" id="{0E96F3ED-B05F-8E4E-80C8-0CD6AAE82216}"/>
                  </a:ext>
                </a:extLst>
              </p14:cNvPr>
              <p14:cNvContentPartPr/>
              <p14:nvPr/>
            </p14:nvContentPartPr>
            <p14:xfrm>
              <a:off x="3274760" y="2954840"/>
              <a:ext cx="179280" cy="296280"/>
            </p14:xfrm>
          </p:contentPart>
        </mc:Choice>
        <mc:Fallback xmlns="">
          <p:pic>
            <p:nvPicPr>
              <p:cNvPr id="84" name="Ink 83">
                <a:extLst>
                  <a:ext uri="{FF2B5EF4-FFF2-40B4-BE49-F238E27FC236}">
                    <a16:creationId xmlns:a16="http://schemas.microsoft.com/office/drawing/2014/main" id="{0E96F3ED-B05F-8E4E-80C8-0CD6AAE82216}"/>
                  </a:ext>
                </a:extLst>
              </p:cNvPr>
              <p:cNvPicPr/>
              <p:nvPr/>
            </p:nvPicPr>
            <p:blipFill>
              <a:blip r:embed="rId22"/>
              <a:stretch>
                <a:fillRect/>
              </a:stretch>
            </p:blipFill>
            <p:spPr>
              <a:xfrm>
                <a:off x="3259640" y="2939720"/>
                <a:ext cx="2095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5" name="Ink 84">
                <a:extLst>
                  <a:ext uri="{FF2B5EF4-FFF2-40B4-BE49-F238E27FC236}">
                    <a16:creationId xmlns:a16="http://schemas.microsoft.com/office/drawing/2014/main" id="{22B6B9D3-59B1-D642-8E13-7B125E5266E7}"/>
                  </a:ext>
                </a:extLst>
              </p14:cNvPr>
              <p14:cNvContentPartPr/>
              <p14:nvPr/>
            </p14:nvContentPartPr>
            <p14:xfrm>
              <a:off x="3140840" y="3298280"/>
              <a:ext cx="358920" cy="420480"/>
            </p14:xfrm>
          </p:contentPart>
        </mc:Choice>
        <mc:Fallback xmlns="">
          <p:pic>
            <p:nvPicPr>
              <p:cNvPr id="85" name="Ink 84">
                <a:extLst>
                  <a:ext uri="{FF2B5EF4-FFF2-40B4-BE49-F238E27FC236}">
                    <a16:creationId xmlns:a16="http://schemas.microsoft.com/office/drawing/2014/main" id="{22B6B9D3-59B1-D642-8E13-7B125E5266E7}"/>
                  </a:ext>
                </a:extLst>
              </p:cNvPr>
              <p:cNvPicPr/>
              <p:nvPr/>
            </p:nvPicPr>
            <p:blipFill>
              <a:blip r:embed="rId24"/>
              <a:stretch>
                <a:fillRect/>
              </a:stretch>
            </p:blipFill>
            <p:spPr>
              <a:xfrm>
                <a:off x="3125360" y="3282800"/>
                <a:ext cx="38952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6" name="Ink 85">
                <a:extLst>
                  <a:ext uri="{FF2B5EF4-FFF2-40B4-BE49-F238E27FC236}">
                    <a16:creationId xmlns:a16="http://schemas.microsoft.com/office/drawing/2014/main" id="{01C9CCE2-2B52-F249-87D1-138D417A841A}"/>
                  </a:ext>
                </a:extLst>
              </p14:cNvPr>
              <p14:cNvContentPartPr/>
              <p14:nvPr/>
            </p14:nvContentPartPr>
            <p14:xfrm>
              <a:off x="3501560" y="2863400"/>
              <a:ext cx="259560" cy="329040"/>
            </p14:xfrm>
          </p:contentPart>
        </mc:Choice>
        <mc:Fallback xmlns="">
          <p:pic>
            <p:nvPicPr>
              <p:cNvPr id="86" name="Ink 85">
                <a:extLst>
                  <a:ext uri="{FF2B5EF4-FFF2-40B4-BE49-F238E27FC236}">
                    <a16:creationId xmlns:a16="http://schemas.microsoft.com/office/drawing/2014/main" id="{01C9CCE2-2B52-F249-87D1-138D417A841A}"/>
                  </a:ext>
                </a:extLst>
              </p:cNvPr>
              <p:cNvPicPr/>
              <p:nvPr/>
            </p:nvPicPr>
            <p:blipFill>
              <a:blip r:embed="rId26"/>
              <a:stretch>
                <a:fillRect/>
              </a:stretch>
            </p:blipFill>
            <p:spPr>
              <a:xfrm>
                <a:off x="3486080" y="2848280"/>
                <a:ext cx="2898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9" name="Ink 88">
                <a:extLst>
                  <a:ext uri="{FF2B5EF4-FFF2-40B4-BE49-F238E27FC236}">
                    <a16:creationId xmlns:a16="http://schemas.microsoft.com/office/drawing/2014/main" id="{EC74275C-31C7-3E49-B6D1-E850A9FE5541}"/>
                  </a:ext>
                </a:extLst>
              </p14:cNvPr>
              <p14:cNvContentPartPr/>
              <p14:nvPr/>
            </p14:nvContentPartPr>
            <p14:xfrm>
              <a:off x="3762560" y="3632000"/>
              <a:ext cx="360" cy="360"/>
            </p14:xfrm>
          </p:contentPart>
        </mc:Choice>
        <mc:Fallback xmlns="">
          <p:pic>
            <p:nvPicPr>
              <p:cNvPr id="89" name="Ink 88">
                <a:extLst>
                  <a:ext uri="{FF2B5EF4-FFF2-40B4-BE49-F238E27FC236}">
                    <a16:creationId xmlns:a16="http://schemas.microsoft.com/office/drawing/2014/main" id="{EC74275C-31C7-3E49-B6D1-E850A9FE5541}"/>
                  </a:ext>
                </a:extLst>
              </p:cNvPr>
              <p:cNvPicPr/>
              <p:nvPr/>
            </p:nvPicPr>
            <p:blipFill>
              <a:blip r:embed="rId28"/>
              <a:stretch>
                <a:fillRect/>
              </a:stretch>
            </p:blipFill>
            <p:spPr>
              <a:xfrm>
                <a:off x="3747440" y="3616880"/>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0" name="Ink 89">
                <a:extLst>
                  <a:ext uri="{FF2B5EF4-FFF2-40B4-BE49-F238E27FC236}">
                    <a16:creationId xmlns:a16="http://schemas.microsoft.com/office/drawing/2014/main" id="{49425ED4-35C1-CF49-8261-8B7F326BAEA3}"/>
                  </a:ext>
                </a:extLst>
              </p14:cNvPr>
              <p14:cNvContentPartPr/>
              <p14:nvPr/>
            </p14:nvContentPartPr>
            <p14:xfrm>
              <a:off x="3226160" y="3448400"/>
              <a:ext cx="150840" cy="331200"/>
            </p14:xfrm>
          </p:contentPart>
        </mc:Choice>
        <mc:Fallback xmlns="">
          <p:pic>
            <p:nvPicPr>
              <p:cNvPr id="90" name="Ink 89">
                <a:extLst>
                  <a:ext uri="{FF2B5EF4-FFF2-40B4-BE49-F238E27FC236}">
                    <a16:creationId xmlns:a16="http://schemas.microsoft.com/office/drawing/2014/main" id="{49425ED4-35C1-CF49-8261-8B7F326BAEA3}"/>
                  </a:ext>
                </a:extLst>
              </p:cNvPr>
              <p:cNvPicPr/>
              <p:nvPr/>
            </p:nvPicPr>
            <p:blipFill>
              <a:blip r:embed="rId30"/>
              <a:stretch>
                <a:fillRect/>
              </a:stretch>
            </p:blipFill>
            <p:spPr>
              <a:xfrm>
                <a:off x="3211040" y="3432920"/>
                <a:ext cx="1810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1" name="Ink 90">
                <a:extLst>
                  <a:ext uri="{FF2B5EF4-FFF2-40B4-BE49-F238E27FC236}">
                    <a16:creationId xmlns:a16="http://schemas.microsoft.com/office/drawing/2014/main" id="{20345596-7B35-3A47-A884-83DF64BB8969}"/>
                  </a:ext>
                </a:extLst>
              </p14:cNvPr>
              <p14:cNvContentPartPr/>
              <p14:nvPr/>
            </p14:nvContentPartPr>
            <p14:xfrm>
              <a:off x="3650600" y="3221240"/>
              <a:ext cx="435240" cy="458640"/>
            </p14:xfrm>
          </p:contentPart>
        </mc:Choice>
        <mc:Fallback xmlns="">
          <p:pic>
            <p:nvPicPr>
              <p:cNvPr id="91" name="Ink 90">
                <a:extLst>
                  <a:ext uri="{FF2B5EF4-FFF2-40B4-BE49-F238E27FC236}">
                    <a16:creationId xmlns:a16="http://schemas.microsoft.com/office/drawing/2014/main" id="{20345596-7B35-3A47-A884-83DF64BB8969}"/>
                  </a:ext>
                </a:extLst>
              </p:cNvPr>
              <p:cNvPicPr/>
              <p:nvPr/>
            </p:nvPicPr>
            <p:blipFill>
              <a:blip r:embed="rId32"/>
              <a:stretch>
                <a:fillRect/>
              </a:stretch>
            </p:blipFill>
            <p:spPr>
              <a:xfrm>
                <a:off x="3635480" y="3206120"/>
                <a:ext cx="46584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 name="Ink 91">
                <a:extLst>
                  <a:ext uri="{FF2B5EF4-FFF2-40B4-BE49-F238E27FC236}">
                    <a16:creationId xmlns:a16="http://schemas.microsoft.com/office/drawing/2014/main" id="{9E141407-B28A-DF45-979A-E9C7315EE6E0}"/>
                  </a:ext>
                </a:extLst>
              </p14:cNvPr>
              <p14:cNvContentPartPr/>
              <p14:nvPr/>
            </p14:nvContentPartPr>
            <p14:xfrm>
              <a:off x="3812240" y="3354440"/>
              <a:ext cx="120240" cy="300600"/>
            </p14:xfrm>
          </p:contentPart>
        </mc:Choice>
        <mc:Fallback xmlns="">
          <p:pic>
            <p:nvPicPr>
              <p:cNvPr id="92" name="Ink 91">
                <a:extLst>
                  <a:ext uri="{FF2B5EF4-FFF2-40B4-BE49-F238E27FC236}">
                    <a16:creationId xmlns:a16="http://schemas.microsoft.com/office/drawing/2014/main" id="{9E141407-B28A-DF45-979A-E9C7315EE6E0}"/>
                  </a:ext>
                </a:extLst>
              </p:cNvPr>
              <p:cNvPicPr/>
              <p:nvPr/>
            </p:nvPicPr>
            <p:blipFill>
              <a:blip r:embed="rId34"/>
              <a:stretch>
                <a:fillRect/>
              </a:stretch>
            </p:blipFill>
            <p:spPr>
              <a:xfrm>
                <a:off x="3797120" y="3339320"/>
                <a:ext cx="1508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3" name="Ink 92">
                <a:extLst>
                  <a:ext uri="{FF2B5EF4-FFF2-40B4-BE49-F238E27FC236}">
                    <a16:creationId xmlns:a16="http://schemas.microsoft.com/office/drawing/2014/main" id="{528A7448-2D27-6645-9E02-46934F8B110D}"/>
                  </a:ext>
                </a:extLst>
              </p14:cNvPr>
              <p14:cNvContentPartPr/>
              <p14:nvPr/>
            </p14:nvContentPartPr>
            <p14:xfrm>
              <a:off x="3767600" y="3174080"/>
              <a:ext cx="32760" cy="66960"/>
            </p14:xfrm>
          </p:contentPart>
        </mc:Choice>
        <mc:Fallback xmlns="">
          <p:pic>
            <p:nvPicPr>
              <p:cNvPr id="93" name="Ink 92">
                <a:extLst>
                  <a:ext uri="{FF2B5EF4-FFF2-40B4-BE49-F238E27FC236}">
                    <a16:creationId xmlns:a16="http://schemas.microsoft.com/office/drawing/2014/main" id="{528A7448-2D27-6645-9E02-46934F8B110D}"/>
                  </a:ext>
                </a:extLst>
              </p:cNvPr>
              <p:cNvPicPr/>
              <p:nvPr/>
            </p:nvPicPr>
            <p:blipFill>
              <a:blip r:embed="rId36"/>
              <a:stretch>
                <a:fillRect/>
              </a:stretch>
            </p:blipFill>
            <p:spPr>
              <a:xfrm>
                <a:off x="3752480" y="3158600"/>
                <a:ext cx="633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4" name="Ink 93">
                <a:extLst>
                  <a:ext uri="{FF2B5EF4-FFF2-40B4-BE49-F238E27FC236}">
                    <a16:creationId xmlns:a16="http://schemas.microsoft.com/office/drawing/2014/main" id="{0392A899-53FC-544E-B911-59BAFC390EEF}"/>
                  </a:ext>
                </a:extLst>
              </p14:cNvPr>
              <p14:cNvContentPartPr/>
              <p14:nvPr/>
            </p14:nvContentPartPr>
            <p14:xfrm>
              <a:off x="3420200" y="2935760"/>
              <a:ext cx="45000" cy="55800"/>
            </p14:xfrm>
          </p:contentPart>
        </mc:Choice>
        <mc:Fallback xmlns="">
          <p:pic>
            <p:nvPicPr>
              <p:cNvPr id="94" name="Ink 93">
                <a:extLst>
                  <a:ext uri="{FF2B5EF4-FFF2-40B4-BE49-F238E27FC236}">
                    <a16:creationId xmlns:a16="http://schemas.microsoft.com/office/drawing/2014/main" id="{0392A899-53FC-544E-B911-59BAFC390EEF}"/>
                  </a:ext>
                </a:extLst>
              </p:cNvPr>
              <p:cNvPicPr/>
              <p:nvPr/>
            </p:nvPicPr>
            <p:blipFill>
              <a:blip r:embed="rId38"/>
              <a:stretch>
                <a:fillRect/>
              </a:stretch>
            </p:blipFill>
            <p:spPr>
              <a:xfrm>
                <a:off x="3404720" y="2920640"/>
                <a:ext cx="756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73" name="Ink 172">
                <a:extLst>
                  <a:ext uri="{FF2B5EF4-FFF2-40B4-BE49-F238E27FC236}">
                    <a16:creationId xmlns:a16="http://schemas.microsoft.com/office/drawing/2014/main" id="{A7AAD578-B28F-AA4D-8597-6E50F951FB51}"/>
                  </a:ext>
                </a:extLst>
              </p14:cNvPr>
              <p14:cNvContentPartPr/>
              <p14:nvPr/>
            </p14:nvContentPartPr>
            <p14:xfrm>
              <a:off x="2409320" y="1499720"/>
              <a:ext cx="666000" cy="630360"/>
            </p14:xfrm>
          </p:contentPart>
        </mc:Choice>
        <mc:Fallback xmlns="">
          <p:pic>
            <p:nvPicPr>
              <p:cNvPr id="173" name="Ink 172">
                <a:extLst>
                  <a:ext uri="{FF2B5EF4-FFF2-40B4-BE49-F238E27FC236}">
                    <a16:creationId xmlns:a16="http://schemas.microsoft.com/office/drawing/2014/main" id="{A7AAD578-B28F-AA4D-8597-6E50F951FB51}"/>
                  </a:ext>
                </a:extLst>
              </p:cNvPr>
              <p:cNvPicPr/>
              <p:nvPr/>
            </p:nvPicPr>
            <p:blipFill>
              <a:blip r:embed="rId40"/>
              <a:stretch>
                <a:fillRect/>
              </a:stretch>
            </p:blipFill>
            <p:spPr>
              <a:xfrm>
                <a:off x="2393840" y="1484600"/>
                <a:ext cx="696240" cy="660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80" name="Ink 179">
                <a:extLst>
                  <a:ext uri="{FF2B5EF4-FFF2-40B4-BE49-F238E27FC236}">
                    <a16:creationId xmlns:a16="http://schemas.microsoft.com/office/drawing/2014/main" id="{5383D475-FE98-5742-92C9-F0F015C5D8BE}"/>
                  </a:ext>
                </a:extLst>
              </p14:cNvPr>
              <p14:cNvContentPartPr/>
              <p14:nvPr/>
            </p14:nvContentPartPr>
            <p14:xfrm>
              <a:off x="913520" y="2193080"/>
              <a:ext cx="3801240" cy="2734560"/>
            </p14:xfrm>
          </p:contentPart>
        </mc:Choice>
        <mc:Fallback xmlns="">
          <p:pic>
            <p:nvPicPr>
              <p:cNvPr id="180" name="Ink 179">
                <a:extLst>
                  <a:ext uri="{FF2B5EF4-FFF2-40B4-BE49-F238E27FC236}">
                    <a16:creationId xmlns:a16="http://schemas.microsoft.com/office/drawing/2014/main" id="{5383D475-FE98-5742-92C9-F0F015C5D8BE}"/>
                  </a:ext>
                </a:extLst>
              </p:cNvPr>
              <p:cNvPicPr/>
              <p:nvPr/>
            </p:nvPicPr>
            <p:blipFill>
              <a:blip r:embed="rId42"/>
              <a:stretch>
                <a:fillRect/>
              </a:stretch>
            </p:blipFill>
            <p:spPr>
              <a:xfrm>
                <a:off x="898400" y="2177600"/>
                <a:ext cx="3831840" cy="27651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83" name="Ink 182">
                <a:extLst>
                  <a:ext uri="{FF2B5EF4-FFF2-40B4-BE49-F238E27FC236}">
                    <a16:creationId xmlns:a16="http://schemas.microsoft.com/office/drawing/2014/main" id="{AEE13042-01AB-CA43-AA9C-8FA84569AE26}"/>
                  </a:ext>
                </a:extLst>
              </p14:cNvPr>
              <p14:cNvContentPartPr/>
              <p14:nvPr/>
            </p14:nvContentPartPr>
            <p14:xfrm>
              <a:off x="5476520" y="3220160"/>
              <a:ext cx="606960" cy="543600"/>
            </p14:xfrm>
          </p:contentPart>
        </mc:Choice>
        <mc:Fallback xmlns="">
          <p:pic>
            <p:nvPicPr>
              <p:cNvPr id="183" name="Ink 182">
                <a:extLst>
                  <a:ext uri="{FF2B5EF4-FFF2-40B4-BE49-F238E27FC236}">
                    <a16:creationId xmlns:a16="http://schemas.microsoft.com/office/drawing/2014/main" id="{AEE13042-01AB-CA43-AA9C-8FA84569AE26}"/>
                  </a:ext>
                </a:extLst>
              </p:cNvPr>
              <p:cNvPicPr/>
              <p:nvPr/>
            </p:nvPicPr>
            <p:blipFill>
              <a:blip r:embed="rId44"/>
              <a:stretch>
                <a:fillRect/>
              </a:stretch>
            </p:blipFill>
            <p:spPr>
              <a:xfrm>
                <a:off x="5461400" y="3205030"/>
                <a:ext cx="637560" cy="5742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85" name="Ink 184">
                <a:extLst>
                  <a:ext uri="{FF2B5EF4-FFF2-40B4-BE49-F238E27FC236}">
                    <a16:creationId xmlns:a16="http://schemas.microsoft.com/office/drawing/2014/main" id="{920D16F4-01A7-6B49-B8F4-C2A4A418A6C0}"/>
                  </a:ext>
                </a:extLst>
              </p14:cNvPr>
              <p14:cNvContentPartPr/>
              <p14:nvPr/>
            </p14:nvContentPartPr>
            <p14:xfrm>
              <a:off x="6376880" y="3410960"/>
              <a:ext cx="347760" cy="62640"/>
            </p14:xfrm>
          </p:contentPart>
        </mc:Choice>
        <mc:Fallback xmlns="">
          <p:pic>
            <p:nvPicPr>
              <p:cNvPr id="185" name="Ink 184">
                <a:extLst>
                  <a:ext uri="{FF2B5EF4-FFF2-40B4-BE49-F238E27FC236}">
                    <a16:creationId xmlns:a16="http://schemas.microsoft.com/office/drawing/2014/main" id="{920D16F4-01A7-6B49-B8F4-C2A4A418A6C0}"/>
                  </a:ext>
                </a:extLst>
              </p:cNvPr>
              <p:cNvPicPr/>
              <p:nvPr/>
            </p:nvPicPr>
            <p:blipFill>
              <a:blip r:embed="rId46"/>
              <a:stretch>
                <a:fillRect/>
              </a:stretch>
            </p:blipFill>
            <p:spPr>
              <a:xfrm>
                <a:off x="6361400" y="3395840"/>
                <a:ext cx="37836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86" name="Ink 185">
                <a:extLst>
                  <a:ext uri="{FF2B5EF4-FFF2-40B4-BE49-F238E27FC236}">
                    <a16:creationId xmlns:a16="http://schemas.microsoft.com/office/drawing/2014/main" id="{D8B604AB-60FF-AC4B-BFDB-F221D62911B8}"/>
                  </a:ext>
                </a:extLst>
              </p14:cNvPr>
              <p14:cNvContentPartPr/>
              <p14:nvPr/>
            </p14:nvContentPartPr>
            <p14:xfrm>
              <a:off x="7048280" y="3255440"/>
              <a:ext cx="399600" cy="428040"/>
            </p14:xfrm>
          </p:contentPart>
        </mc:Choice>
        <mc:Fallback xmlns="">
          <p:pic>
            <p:nvPicPr>
              <p:cNvPr id="186" name="Ink 185">
                <a:extLst>
                  <a:ext uri="{FF2B5EF4-FFF2-40B4-BE49-F238E27FC236}">
                    <a16:creationId xmlns:a16="http://schemas.microsoft.com/office/drawing/2014/main" id="{D8B604AB-60FF-AC4B-BFDB-F221D62911B8}"/>
                  </a:ext>
                </a:extLst>
              </p:cNvPr>
              <p:cNvPicPr/>
              <p:nvPr/>
            </p:nvPicPr>
            <p:blipFill>
              <a:blip r:embed="rId48"/>
              <a:stretch>
                <a:fillRect/>
              </a:stretch>
            </p:blipFill>
            <p:spPr>
              <a:xfrm>
                <a:off x="7033160" y="3239960"/>
                <a:ext cx="43020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87" name="Ink 186">
                <a:extLst>
                  <a:ext uri="{FF2B5EF4-FFF2-40B4-BE49-F238E27FC236}">
                    <a16:creationId xmlns:a16="http://schemas.microsoft.com/office/drawing/2014/main" id="{829F8A88-5B77-CF48-B0B1-56F8E60E314F}"/>
                  </a:ext>
                </a:extLst>
              </p14:cNvPr>
              <p14:cNvContentPartPr/>
              <p14:nvPr/>
            </p14:nvContentPartPr>
            <p14:xfrm>
              <a:off x="7559480" y="3563600"/>
              <a:ext cx="214560" cy="276840"/>
            </p14:xfrm>
          </p:contentPart>
        </mc:Choice>
        <mc:Fallback xmlns="">
          <p:pic>
            <p:nvPicPr>
              <p:cNvPr id="187" name="Ink 186">
                <a:extLst>
                  <a:ext uri="{FF2B5EF4-FFF2-40B4-BE49-F238E27FC236}">
                    <a16:creationId xmlns:a16="http://schemas.microsoft.com/office/drawing/2014/main" id="{829F8A88-5B77-CF48-B0B1-56F8E60E314F}"/>
                  </a:ext>
                </a:extLst>
              </p:cNvPr>
              <p:cNvPicPr/>
              <p:nvPr/>
            </p:nvPicPr>
            <p:blipFill>
              <a:blip r:embed="rId50"/>
              <a:stretch>
                <a:fillRect/>
              </a:stretch>
            </p:blipFill>
            <p:spPr>
              <a:xfrm>
                <a:off x="7544000" y="3548120"/>
                <a:ext cx="245160" cy="307440"/>
              </a:xfrm>
              <a:prstGeom prst="rect">
                <a:avLst/>
              </a:prstGeom>
            </p:spPr>
          </p:pic>
        </mc:Fallback>
      </mc:AlternateContent>
      <p:sp>
        <p:nvSpPr>
          <p:cNvPr id="219" name="TextBox 218">
            <a:extLst>
              <a:ext uri="{FF2B5EF4-FFF2-40B4-BE49-F238E27FC236}">
                <a16:creationId xmlns:a16="http://schemas.microsoft.com/office/drawing/2014/main" id="{A5EBA1CE-3BFE-4541-BFC8-B95FD98BD282}"/>
              </a:ext>
            </a:extLst>
          </p:cNvPr>
          <p:cNvSpPr txBox="1"/>
          <p:nvPr/>
        </p:nvSpPr>
        <p:spPr>
          <a:xfrm>
            <a:off x="4789102" y="2605495"/>
            <a:ext cx="1206356" cy="461665"/>
          </a:xfrm>
          <a:prstGeom prst="rect">
            <a:avLst/>
          </a:prstGeom>
          <a:noFill/>
        </p:spPr>
        <p:txBody>
          <a:bodyPr wrap="none" rtlCol="0">
            <a:spAutoFit/>
          </a:bodyPr>
          <a:lstStyle/>
          <a:p>
            <a:r>
              <a:rPr lang="en-US" sz="2400" dirty="0"/>
              <a:t>In-order</a:t>
            </a:r>
          </a:p>
        </p:txBody>
      </p:sp>
    </p:spTree>
    <p:extLst>
      <p:ext uri="{BB962C8B-B14F-4D97-AF65-F5344CB8AC3E}">
        <p14:creationId xmlns:p14="http://schemas.microsoft.com/office/powerpoint/2010/main" val="1307702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Rectangle 5">
            <a:extLst>
              <a:ext uri="{FF2B5EF4-FFF2-40B4-BE49-F238E27FC236}">
                <a16:creationId xmlns:a16="http://schemas.microsoft.com/office/drawing/2014/main" id="{49E9096A-F64E-5C42-9FEE-08E165FFCA04}"/>
              </a:ext>
            </a:extLst>
          </p:cNvPr>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mc:AlternateContent xmlns:mc="http://schemas.openxmlformats.org/markup-compatibility/2006" xmlns:p14="http://schemas.microsoft.com/office/powerpoint/2010/main">
        <mc:Choice Requires="p14">
          <p:contentPart p14:bwMode="auto" r:id="rId3">
            <p14:nvContentPartPr>
              <p14:cNvPr id="68" name="Ink 67">
                <a:extLst>
                  <a:ext uri="{FF2B5EF4-FFF2-40B4-BE49-F238E27FC236}">
                    <a16:creationId xmlns:a16="http://schemas.microsoft.com/office/drawing/2014/main" id="{7A30BCDB-5F46-0A41-A7FA-55CFCDA46BE9}"/>
                  </a:ext>
                </a:extLst>
              </p14:cNvPr>
              <p14:cNvContentPartPr/>
              <p14:nvPr/>
            </p14:nvContentPartPr>
            <p14:xfrm>
              <a:off x="1335440" y="1653440"/>
              <a:ext cx="1869840" cy="2968200"/>
            </p14:xfrm>
          </p:contentPart>
        </mc:Choice>
        <mc:Fallback xmlns="">
          <p:pic>
            <p:nvPicPr>
              <p:cNvPr id="68" name="Ink 67">
                <a:extLst>
                  <a:ext uri="{FF2B5EF4-FFF2-40B4-BE49-F238E27FC236}">
                    <a16:creationId xmlns:a16="http://schemas.microsoft.com/office/drawing/2014/main" id="{7A30BCDB-5F46-0A41-A7FA-55CFCDA46BE9}"/>
                  </a:ext>
                </a:extLst>
              </p:cNvPr>
              <p:cNvPicPr/>
              <p:nvPr/>
            </p:nvPicPr>
            <p:blipFill>
              <a:blip r:embed="rId4"/>
              <a:stretch>
                <a:fillRect/>
              </a:stretch>
            </p:blipFill>
            <p:spPr>
              <a:xfrm>
                <a:off x="1319960" y="1638320"/>
                <a:ext cx="1900440" cy="299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5" name="Ink 74">
                <a:extLst>
                  <a:ext uri="{FF2B5EF4-FFF2-40B4-BE49-F238E27FC236}">
                    <a16:creationId xmlns:a16="http://schemas.microsoft.com/office/drawing/2014/main" id="{848ADE6D-0A65-B94E-9879-201DD8C32056}"/>
                  </a:ext>
                </a:extLst>
              </p14:cNvPr>
              <p14:cNvContentPartPr/>
              <p14:nvPr/>
            </p14:nvContentPartPr>
            <p14:xfrm>
              <a:off x="2234360" y="4159400"/>
              <a:ext cx="414720" cy="446400"/>
            </p14:xfrm>
          </p:contentPart>
        </mc:Choice>
        <mc:Fallback xmlns="">
          <p:pic>
            <p:nvPicPr>
              <p:cNvPr id="75" name="Ink 74">
                <a:extLst>
                  <a:ext uri="{FF2B5EF4-FFF2-40B4-BE49-F238E27FC236}">
                    <a16:creationId xmlns:a16="http://schemas.microsoft.com/office/drawing/2014/main" id="{848ADE6D-0A65-B94E-9879-201DD8C32056}"/>
                  </a:ext>
                </a:extLst>
              </p:cNvPr>
              <p:cNvPicPr/>
              <p:nvPr/>
            </p:nvPicPr>
            <p:blipFill>
              <a:blip r:embed="rId6"/>
              <a:stretch>
                <a:fillRect/>
              </a:stretch>
            </p:blipFill>
            <p:spPr>
              <a:xfrm>
                <a:off x="2219240" y="4144280"/>
                <a:ext cx="44532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6" name="Ink 75">
                <a:extLst>
                  <a:ext uri="{FF2B5EF4-FFF2-40B4-BE49-F238E27FC236}">
                    <a16:creationId xmlns:a16="http://schemas.microsoft.com/office/drawing/2014/main" id="{E4E6DDF0-3ACA-B54B-BC0A-B58182A905C9}"/>
                  </a:ext>
                </a:extLst>
              </p14:cNvPr>
              <p14:cNvContentPartPr/>
              <p14:nvPr/>
            </p14:nvContentPartPr>
            <p14:xfrm>
              <a:off x="2365400" y="4313120"/>
              <a:ext cx="30960" cy="287280"/>
            </p14:xfrm>
          </p:contentPart>
        </mc:Choice>
        <mc:Fallback xmlns="">
          <p:pic>
            <p:nvPicPr>
              <p:cNvPr id="76" name="Ink 75">
                <a:extLst>
                  <a:ext uri="{FF2B5EF4-FFF2-40B4-BE49-F238E27FC236}">
                    <a16:creationId xmlns:a16="http://schemas.microsoft.com/office/drawing/2014/main" id="{E4E6DDF0-3ACA-B54B-BC0A-B58182A905C9}"/>
                  </a:ext>
                </a:extLst>
              </p:cNvPr>
              <p:cNvPicPr/>
              <p:nvPr/>
            </p:nvPicPr>
            <p:blipFill>
              <a:blip r:embed="rId8"/>
              <a:stretch>
                <a:fillRect/>
              </a:stretch>
            </p:blipFill>
            <p:spPr>
              <a:xfrm>
                <a:off x="2350280" y="4297640"/>
                <a:ext cx="612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7" name="Ink 76">
                <a:extLst>
                  <a:ext uri="{FF2B5EF4-FFF2-40B4-BE49-F238E27FC236}">
                    <a16:creationId xmlns:a16="http://schemas.microsoft.com/office/drawing/2014/main" id="{678EC215-67F1-CC4D-83F6-BC49F3CBA86F}"/>
                  </a:ext>
                </a:extLst>
              </p14:cNvPr>
              <p14:cNvContentPartPr/>
              <p14:nvPr/>
            </p14:nvContentPartPr>
            <p14:xfrm>
              <a:off x="3089000" y="2455880"/>
              <a:ext cx="27720" cy="402840"/>
            </p14:xfrm>
          </p:contentPart>
        </mc:Choice>
        <mc:Fallback xmlns="">
          <p:pic>
            <p:nvPicPr>
              <p:cNvPr id="77" name="Ink 76">
                <a:extLst>
                  <a:ext uri="{FF2B5EF4-FFF2-40B4-BE49-F238E27FC236}">
                    <a16:creationId xmlns:a16="http://schemas.microsoft.com/office/drawing/2014/main" id="{678EC215-67F1-CC4D-83F6-BC49F3CBA86F}"/>
                  </a:ext>
                </a:extLst>
              </p:cNvPr>
              <p:cNvPicPr/>
              <p:nvPr/>
            </p:nvPicPr>
            <p:blipFill>
              <a:blip r:embed="rId10"/>
              <a:stretch>
                <a:fillRect/>
              </a:stretch>
            </p:blipFill>
            <p:spPr>
              <a:xfrm>
                <a:off x="3073520" y="2440760"/>
                <a:ext cx="583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8" name="Ink 77">
                <a:extLst>
                  <a:ext uri="{FF2B5EF4-FFF2-40B4-BE49-F238E27FC236}">
                    <a16:creationId xmlns:a16="http://schemas.microsoft.com/office/drawing/2014/main" id="{C630D954-1F1D-C048-8ABB-023FB8006298}"/>
                  </a:ext>
                </a:extLst>
              </p14:cNvPr>
              <p14:cNvContentPartPr/>
              <p14:nvPr/>
            </p14:nvContentPartPr>
            <p14:xfrm>
              <a:off x="3106280" y="2440040"/>
              <a:ext cx="466560" cy="429480"/>
            </p14:xfrm>
          </p:contentPart>
        </mc:Choice>
        <mc:Fallback xmlns="">
          <p:pic>
            <p:nvPicPr>
              <p:cNvPr id="78" name="Ink 77">
                <a:extLst>
                  <a:ext uri="{FF2B5EF4-FFF2-40B4-BE49-F238E27FC236}">
                    <a16:creationId xmlns:a16="http://schemas.microsoft.com/office/drawing/2014/main" id="{C630D954-1F1D-C048-8ABB-023FB8006298}"/>
                  </a:ext>
                </a:extLst>
              </p:cNvPr>
              <p:cNvPicPr/>
              <p:nvPr/>
            </p:nvPicPr>
            <p:blipFill>
              <a:blip r:embed="rId12"/>
              <a:stretch>
                <a:fillRect/>
              </a:stretch>
            </p:blipFill>
            <p:spPr>
              <a:xfrm>
                <a:off x="3090800" y="2424920"/>
                <a:ext cx="49716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0" name="Ink 79">
                <a:extLst>
                  <a:ext uri="{FF2B5EF4-FFF2-40B4-BE49-F238E27FC236}">
                    <a16:creationId xmlns:a16="http://schemas.microsoft.com/office/drawing/2014/main" id="{03620B62-C8ED-8C49-BF5A-99731979B073}"/>
                  </a:ext>
                </a:extLst>
              </p14:cNvPr>
              <p14:cNvContentPartPr/>
              <p14:nvPr/>
            </p14:nvContentPartPr>
            <p14:xfrm>
              <a:off x="3517760" y="2917760"/>
              <a:ext cx="2520" cy="360"/>
            </p14:xfrm>
          </p:contentPart>
        </mc:Choice>
        <mc:Fallback xmlns="">
          <p:pic>
            <p:nvPicPr>
              <p:cNvPr id="80" name="Ink 79">
                <a:extLst>
                  <a:ext uri="{FF2B5EF4-FFF2-40B4-BE49-F238E27FC236}">
                    <a16:creationId xmlns:a16="http://schemas.microsoft.com/office/drawing/2014/main" id="{03620B62-C8ED-8C49-BF5A-99731979B073}"/>
                  </a:ext>
                </a:extLst>
              </p:cNvPr>
              <p:cNvPicPr/>
              <p:nvPr/>
            </p:nvPicPr>
            <p:blipFill>
              <a:blip r:embed="rId14"/>
              <a:stretch>
                <a:fillRect/>
              </a:stretch>
            </p:blipFill>
            <p:spPr>
              <a:xfrm>
                <a:off x="3502640" y="2902640"/>
                <a:ext cx="327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1" name="Ink 80">
                <a:extLst>
                  <a:ext uri="{FF2B5EF4-FFF2-40B4-BE49-F238E27FC236}">
                    <a16:creationId xmlns:a16="http://schemas.microsoft.com/office/drawing/2014/main" id="{DAB9E7D2-BA7E-F54B-92E9-1290262AA165}"/>
                  </a:ext>
                </a:extLst>
              </p14:cNvPr>
              <p14:cNvContentPartPr/>
              <p14:nvPr/>
            </p14:nvContentPartPr>
            <p14:xfrm>
              <a:off x="3091880" y="2834240"/>
              <a:ext cx="452880" cy="81720"/>
            </p14:xfrm>
          </p:contentPart>
        </mc:Choice>
        <mc:Fallback xmlns="">
          <p:pic>
            <p:nvPicPr>
              <p:cNvPr id="81" name="Ink 80">
                <a:extLst>
                  <a:ext uri="{FF2B5EF4-FFF2-40B4-BE49-F238E27FC236}">
                    <a16:creationId xmlns:a16="http://schemas.microsoft.com/office/drawing/2014/main" id="{DAB9E7D2-BA7E-F54B-92E9-1290262AA165}"/>
                  </a:ext>
                </a:extLst>
              </p:cNvPr>
              <p:cNvPicPr/>
              <p:nvPr/>
            </p:nvPicPr>
            <p:blipFill>
              <a:blip r:embed="rId16"/>
              <a:stretch>
                <a:fillRect/>
              </a:stretch>
            </p:blipFill>
            <p:spPr>
              <a:xfrm>
                <a:off x="3076760" y="2819120"/>
                <a:ext cx="483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2" name="Ink 81">
                <a:extLst>
                  <a:ext uri="{FF2B5EF4-FFF2-40B4-BE49-F238E27FC236}">
                    <a16:creationId xmlns:a16="http://schemas.microsoft.com/office/drawing/2014/main" id="{4D538EDB-34E8-AC43-B001-F69EA1F82A61}"/>
                  </a:ext>
                </a:extLst>
              </p14:cNvPr>
              <p14:cNvContentPartPr/>
              <p14:nvPr/>
            </p14:nvContentPartPr>
            <p14:xfrm>
              <a:off x="3279800" y="2706800"/>
              <a:ext cx="249120" cy="12600"/>
            </p14:xfrm>
          </p:contentPart>
        </mc:Choice>
        <mc:Fallback xmlns="">
          <p:pic>
            <p:nvPicPr>
              <p:cNvPr id="82" name="Ink 81">
                <a:extLst>
                  <a:ext uri="{FF2B5EF4-FFF2-40B4-BE49-F238E27FC236}">
                    <a16:creationId xmlns:a16="http://schemas.microsoft.com/office/drawing/2014/main" id="{4D538EDB-34E8-AC43-B001-F69EA1F82A61}"/>
                  </a:ext>
                </a:extLst>
              </p:cNvPr>
              <p:cNvPicPr/>
              <p:nvPr/>
            </p:nvPicPr>
            <p:blipFill>
              <a:blip r:embed="rId18"/>
              <a:stretch>
                <a:fillRect/>
              </a:stretch>
            </p:blipFill>
            <p:spPr>
              <a:xfrm>
                <a:off x="3264680" y="2691320"/>
                <a:ext cx="2797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3" name="Ink 82">
                <a:extLst>
                  <a:ext uri="{FF2B5EF4-FFF2-40B4-BE49-F238E27FC236}">
                    <a16:creationId xmlns:a16="http://schemas.microsoft.com/office/drawing/2014/main" id="{461C7B55-BCF9-074E-8981-C5FC265ADDE3}"/>
                  </a:ext>
                </a:extLst>
              </p14:cNvPr>
              <p14:cNvContentPartPr/>
              <p14:nvPr/>
            </p14:nvContentPartPr>
            <p14:xfrm>
              <a:off x="3370520" y="2602760"/>
              <a:ext cx="19800" cy="255600"/>
            </p14:xfrm>
          </p:contentPart>
        </mc:Choice>
        <mc:Fallback xmlns="">
          <p:pic>
            <p:nvPicPr>
              <p:cNvPr id="83" name="Ink 82">
                <a:extLst>
                  <a:ext uri="{FF2B5EF4-FFF2-40B4-BE49-F238E27FC236}">
                    <a16:creationId xmlns:a16="http://schemas.microsoft.com/office/drawing/2014/main" id="{461C7B55-BCF9-074E-8981-C5FC265ADDE3}"/>
                  </a:ext>
                </a:extLst>
              </p:cNvPr>
              <p:cNvPicPr/>
              <p:nvPr/>
            </p:nvPicPr>
            <p:blipFill>
              <a:blip r:embed="rId20"/>
              <a:stretch>
                <a:fillRect/>
              </a:stretch>
            </p:blipFill>
            <p:spPr>
              <a:xfrm>
                <a:off x="3355040" y="2587640"/>
                <a:ext cx="500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4" name="Ink 83">
                <a:extLst>
                  <a:ext uri="{FF2B5EF4-FFF2-40B4-BE49-F238E27FC236}">
                    <a16:creationId xmlns:a16="http://schemas.microsoft.com/office/drawing/2014/main" id="{0E96F3ED-B05F-8E4E-80C8-0CD6AAE82216}"/>
                  </a:ext>
                </a:extLst>
              </p14:cNvPr>
              <p14:cNvContentPartPr/>
              <p14:nvPr/>
            </p14:nvContentPartPr>
            <p14:xfrm>
              <a:off x="3274760" y="2954840"/>
              <a:ext cx="179280" cy="296280"/>
            </p14:xfrm>
          </p:contentPart>
        </mc:Choice>
        <mc:Fallback xmlns="">
          <p:pic>
            <p:nvPicPr>
              <p:cNvPr id="84" name="Ink 83">
                <a:extLst>
                  <a:ext uri="{FF2B5EF4-FFF2-40B4-BE49-F238E27FC236}">
                    <a16:creationId xmlns:a16="http://schemas.microsoft.com/office/drawing/2014/main" id="{0E96F3ED-B05F-8E4E-80C8-0CD6AAE82216}"/>
                  </a:ext>
                </a:extLst>
              </p:cNvPr>
              <p:cNvPicPr/>
              <p:nvPr/>
            </p:nvPicPr>
            <p:blipFill>
              <a:blip r:embed="rId22"/>
              <a:stretch>
                <a:fillRect/>
              </a:stretch>
            </p:blipFill>
            <p:spPr>
              <a:xfrm>
                <a:off x="3259640" y="2939720"/>
                <a:ext cx="2095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5" name="Ink 84">
                <a:extLst>
                  <a:ext uri="{FF2B5EF4-FFF2-40B4-BE49-F238E27FC236}">
                    <a16:creationId xmlns:a16="http://schemas.microsoft.com/office/drawing/2014/main" id="{22B6B9D3-59B1-D642-8E13-7B125E5266E7}"/>
                  </a:ext>
                </a:extLst>
              </p14:cNvPr>
              <p14:cNvContentPartPr/>
              <p14:nvPr/>
            </p14:nvContentPartPr>
            <p14:xfrm>
              <a:off x="3140840" y="3298280"/>
              <a:ext cx="358920" cy="420480"/>
            </p14:xfrm>
          </p:contentPart>
        </mc:Choice>
        <mc:Fallback xmlns="">
          <p:pic>
            <p:nvPicPr>
              <p:cNvPr id="85" name="Ink 84">
                <a:extLst>
                  <a:ext uri="{FF2B5EF4-FFF2-40B4-BE49-F238E27FC236}">
                    <a16:creationId xmlns:a16="http://schemas.microsoft.com/office/drawing/2014/main" id="{22B6B9D3-59B1-D642-8E13-7B125E5266E7}"/>
                  </a:ext>
                </a:extLst>
              </p:cNvPr>
              <p:cNvPicPr/>
              <p:nvPr/>
            </p:nvPicPr>
            <p:blipFill>
              <a:blip r:embed="rId24"/>
              <a:stretch>
                <a:fillRect/>
              </a:stretch>
            </p:blipFill>
            <p:spPr>
              <a:xfrm>
                <a:off x="3125360" y="3282800"/>
                <a:ext cx="38952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6" name="Ink 85">
                <a:extLst>
                  <a:ext uri="{FF2B5EF4-FFF2-40B4-BE49-F238E27FC236}">
                    <a16:creationId xmlns:a16="http://schemas.microsoft.com/office/drawing/2014/main" id="{01C9CCE2-2B52-F249-87D1-138D417A841A}"/>
                  </a:ext>
                </a:extLst>
              </p14:cNvPr>
              <p14:cNvContentPartPr/>
              <p14:nvPr/>
            </p14:nvContentPartPr>
            <p14:xfrm>
              <a:off x="3501560" y="2863400"/>
              <a:ext cx="259560" cy="329040"/>
            </p14:xfrm>
          </p:contentPart>
        </mc:Choice>
        <mc:Fallback xmlns="">
          <p:pic>
            <p:nvPicPr>
              <p:cNvPr id="86" name="Ink 85">
                <a:extLst>
                  <a:ext uri="{FF2B5EF4-FFF2-40B4-BE49-F238E27FC236}">
                    <a16:creationId xmlns:a16="http://schemas.microsoft.com/office/drawing/2014/main" id="{01C9CCE2-2B52-F249-87D1-138D417A841A}"/>
                  </a:ext>
                </a:extLst>
              </p:cNvPr>
              <p:cNvPicPr/>
              <p:nvPr/>
            </p:nvPicPr>
            <p:blipFill>
              <a:blip r:embed="rId26"/>
              <a:stretch>
                <a:fillRect/>
              </a:stretch>
            </p:blipFill>
            <p:spPr>
              <a:xfrm>
                <a:off x="3486080" y="2848280"/>
                <a:ext cx="2898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9" name="Ink 88">
                <a:extLst>
                  <a:ext uri="{FF2B5EF4-FFF2-40B4-BE49-F238E27FC236}">
                    <a16:creationId xmlns:a16="http://schemas.microsoft.com/office/drawing/2014/main" id="{EC74275C-31C7-3E49-B6D1-E850A9FE5541}"/>
                  </a:ext>
                </a:extLst>
              </p14:cNvPr>
              <p14:cNvContentPartPr/>
              <p14:nvPr/>
            </p14:nvContentPartPr>
            <p14:xfrm>
              <a:off x="3762560" y="3632000"/>
              <a:ext cx="360" cy="360"/>
            </p14:xfrm>
          </p:contentPart>
        </mc:Choice>
        <mc:Fallback xmlns="">
          <p:pic>
            <p:nvPicPr>
              <p:cNvPr id="89" name="Ink 88">
                <a:extLst>
                  <a:ext uri="{FF2B5EF4-FFF2-40B4-BE49-F238E27FC236}">
                    <a16:creationId xmlns:a16="http://schemas.microsoft.com/office/drawing/2014/main" id="{EC74275C-31C7-3E49-B6D1-E850A9FE5541}"/>
                  </a:ext>
                </a:extLst>
              </p:cNvPr>
              <p:cNvPicPr/>
              <p:nvPr/>
            </p:nvPicPr>
            <p:blipFill>
              <a:blip r:embed="rId28"/>
              <a:stretch>
                <a:fillRect/>
              </a:stretch>
            </p:blipFill>
            <p:spPr>
              <a:xfrm>
                <a:off x="3747440" y="3616880"/>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0" name="Ink 89">
                <a:extLst>
                  <a:ext uri="{FF2B5EF4-FFF2-40B4-BE49-F238E27FC236}">
                    <a16:creationId xmlns:a16="http://schemas.microsoft.com/office/drawing/2014/main" id="{49425ED4-35C1-CF49-8261-8B7F326BAEA3}"/>
                  </a:ext>
                </a:extLst>
              </p14:cNvPr>
              <p14:cNvContentPartPr/>
              <p14:nvPr/>
            </p14:nvContentPartPr>
            <p14:xfrm>
              <a:off x="3226160" y="3448400"/>
              <a:ext cx="150840" cy="331200"/>
            </p14:xfrm>
          </p:contentPart>
        </mc:Choice>
        <mc:Fallback xmlns="">
          <p:pic>
            <p:nvPicPr>
              <p:cNvPr id="90" name="Ink 89">
                <a:extLst>
                  <a:ext uri="{FF2B5EF4-FFF2-40B4-BE49-F238E27FC236}">
                    <a16:creationId xmlns:a16="http://schemas.microsoft.com/office/drawing/2014/main" id="{49425ED4-35C1-CF49-8261-8B7F326BAEA3}"/>
                  </a:ext>
                </a:extLst>
              </p:cNvPr>
              <p:cNvPicPr/>
              <p:nvPr/>
            </p:nvPicPr>
            <p:blipFill>
              <a:blip r:embed="rId30"/>
              <a:stretch>
                <a:fillRect/>
              </a:stretch>
            </p:blipFill>
            <p:spPr>
              <a:xfrm>
                <a:off x="3211040" y="3432920"/>
                <a:ext cx="1810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1" name="Ink 90">
                <a:extLst>
                  <a:ext uri="{FF2B5EF4-FFF2-40B4-BE49-F238E27FC236}">
                    <a16:creationId xmlns:a16="http://schemas.microsoft.com/office/drawing/2014/main" id="{20345596-7B35-3A47-A884-83DF64BB8969}"/>
                  </a:ext>
                </a:extLst>
              </p14:cNvPr>
              <p14:cNvContentPartPr/>
              <p14:nvPr/>
            </p14:nvContentPartPr>
            <p14:xfrm>
              <a:off x="3650600" y="3221240"/>
              <a:ext cx="435240" cy="458640"/>
            </p14:xfrm>
          </p:contentPart>
        </mc:Choice>
        <mc:Fallback xmlns="">
          <p:pic>
            <p:nvPicPr>
              <p:cNvPr id="91" name="Ink 90">
                <a:extLst>
                  <a:ext uri="{FF2B5EF4-FFF2-40B4-BE49-F238E27FC236}">
                    <a16:creationId xmlns:a16="http://schemas.microsoft.com/office/drawing/2014/main" id="{20345596-7B35-3A47-A884-83DF64BB8969}"/>
                  </a:ext>
                </a:extLst>
              </p:cNvPr>
              <p:cNvPicPr/>
              <p:nvPr/>
            </p:nvPicPr>
            <p:blipFill>
              <a:blip r:embed="rId32"/>
              <a:stretch>
                <a:fillRect/>
              </a:stretch>
            </p:blipFill>
            <p:spPr>
              <a:xfrm>
                <a:off x="3635480" y="3206120"/>
                <a:ext cx="46584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 name="Ink 91">
                <a:extLst>
                  <a:ext uri="{FF2B5EF4-FFF2-40B4-BE49-F238E27FC236}">
                    <a16:creationId xmlns:a16="http://schemas.microsoft.com/office/drawing/2014/main" id="{9E141407-B28A-DF45-979A-E9C7315EE6E0}"/>
                  </a:ext>
                </a:extLst>
              </p14:cNvPr>
              <p14:cNvContentPartPr/>
              <p14:nvPr/>
            </p14:nvContentPartPr>
            <p14:xfrm>
              <a:off x="3812240" y="3354440"/>
              <a:ext cx="120240" cy="300600"/>
            </p14:xfrm>
          </p:contentPart>
        </mc:Choice>
        <mc:Fallback xmlns="">
          <p:pic>
            <p:nvPicPr>
              <p:cNvPr id="92" name="Ink 91">
                <a:extLst>
                  <a:ext uri="{FF2B5EF4-FFF2-40B4-BE49-F238E27FC236}">
                    <a16:creationId xmlns:a16="http://schemas.microsoft.com/office/drawing/2014/main" id="{9E141407-B28A-DF45-979A-E9C7315EE6E0}"/>
                  </a:ext>
                </a:extLst>
              </p:cNvPr>
              <p:cNvPicPr/>
              <p:nvPr/>
            </p:nvPicPr>
            <p:blipFill>
              <a:blip r:embed="rId34"/>
              <a:stretch>
                <a:fillRect/>
              </a:stretch>
            </p:blipFill>
            <p:spPr>
              <a:xfrm>
                <a:off x="3797120" y="3339320"/>
                <a:ext cx="1508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3" name="Ink 92">
                <a:extLst>
                  <a:ext uri="{FF2B5EF4-FFF2-40B4-BE49-F238E27FC236}">
                    <a16:creationId xmlns:a16="http://schemas.microsoft.com/office/drawing/2014/main" id="{528A7448-2D27-6645-9E02-46934F8B110D}"/>
                  </a:ext>
                </a:extLst>
              </p14:cNvPr>
              <p14:cNvContentPartPr/>
              <p14:nvPr/>
            </p14:nvContentPartPr>
            <p14:xfrm>
              <a:off x="3767600" y="3174080"/>
              <a:ext cx="32760" cy="66960"/>
            </p14:xfrm>
          </p:contentPart>
        </mc:Choice>
        <mc:Fallback xmlns="">
          <p:pic>
            <p:nvPicPr>
              <p:cNvPr id="93" name="Ink 92">
                <a:extLst>
                  <a:ext uri="{FF2B5EF4-FFF2-40B4-BE49-F238E27FC236}">
                    <a16:creationId xmlns:a16="http://schemas.microsoft.com/office/drawing/2014/main" id="{528A7448-2D27-6645-9E02-46934F8B110D}"/>
                  </a:ext>
                </a:extLst>
              </p:cNvPr>
              <p:cNvPicPr/>
              <p:nvPr/>
            </p:nvPicPr>
            <p:blipFill>
              <a:blip r:embed="rId36"/>
              <a:stretch>
                <a:fillRect/>
              </a:stretch>
            </p:blipFill>
            <p:spPr>
              <a:xfrm>
                <a:off x="3752480" y="3158600"/>
                <a:ext cx="633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4" name="Ink 93">
                <a:extLst>
                  <a:ext uri="{FF2B5EF4-FFF2-40B4-BE49-F238E27FC236}">
                    <a16:creationId xmlns:a16="http://schemas.microsoft.com/office/drawing/2014/main" id="{0392A899-53FC-544E-B911-59BAFC390EEF}"/>
                  </a:ext>
                </a:extLst>
              </p14:cNvPr>
              <p14:cNvContentPartPr/>
              <p14:nvPr/>
            </p14:nvContentPartPr>
            <p14:xfrm>
              <a:off x="3420200" y="2935760"/>
              <a:ext cx="45000" cy="55800"/>
            </p14:xfrm>
          </p:contentPart>
        </mc:Choice>
        <mc:Fallback xmlns="">
          <p:pic>
            <p:nvPicPr>
              <p:cNvPr id="94" name="Ink 93">
                <a:extLst>
                  <a:ext uri="{FF2B5EF4-FFF2-40B4-BE49-F238E27FC236}">
                    <a16:creationId xmlns:a16="http://schemas.microsoft.com/office/drawing/2014/main" id="{0392A899-53FC-544E-B911-59BAFC390EEF}"/>
                  </a:ext>
                </a:extLst>
              </p:cNvPr>
              <p:cNvPicPr/>
              <p:nvPr/>
            </p:nvPicPr>
            <p:blipFill>
              <a:blip r:embed="rId38"/>
              <a:stretch>
                <a:fillRect/>
              </a:stretch>
            </p:blipFill>
            <p:spPr>
              <a:xfrm>
                <a:off x="3404720" y="2920640"/>
                <a:ext cx="756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73" name="Ink 172">
                <a:extLst>
                  <a:ext uri="{FF2B5EF4-FFF2-40B4-BE49-F238E27FC236}">
                    <a16:creationId xmlns:a16="http://schemas.microsoft.com/office/drawing/2014/main" id="{A7AAD578-B28F-AA4D-8597-6E50F951FB51}"/>
                  </a:ext>
                </a:extLst>
              </p14:cNvPr>
              <p14:cNvContentPartPr/>
              <p14:nvPr/>
            </p14:nvContentPartPr>
            <p14:xfrm>
              <a:off x="2409320" y="1499720"/>
              <a:ext cx="666000" cy="630360"/>
            </p14:xfrm>
          </p:contentPart>
        </mc:Choice>
        <mc:Fallback xmlns="">
          <p:pic>
            <p:nvPicPr>
              <p:cNvPr id="173" name="Ink 172">
                <a:extLst>
                  <a:ext uri="{FF2B5EF4-FFF2-40B4-BE49-F238E27FC236}">
                    <a16:creationId xmlns:a16="http://schemas.microsoft.com/office/drawing/2014/main" id="{A7AAD578-B28F-AA4D-8597-6E50F951FB51}"/>
                  </a:ext>
                </a:extLst>
              </p:cNvPr>
              <p:cNvPicPr/>
              <p:nvPr/>
            </p:nvPicPr>
            <p:blipFill>
              <a:blip r:embed="rId40"/>
              <a:stretch>
                <a:fillRect/>
              </a:stretch>
            </p:blipFill>
            <p:spPr>
              <a:xfrm>
                <a:off x="2393840" y="1484600"/>
                <a:ext cx="696240" cy="660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80" name="Ink 179">
                <a:extLst>
                  <a:ext uri="{FF2B5EF4-FFF2-40B4-BE49-F238E27FC236}">
                    <a16:creationId xmlns:a16="http://schemas.microsoft.com/office/drawing/2014/main" id="{5383D475-FE98-5742-92C9-F0F015C5D8BE}"/>
                  </a:ext>
                </a:extLst>
              </p14:cNvPr>
              <p14:cNvContentPartPr/>
              <p14:nvPr/>
            </p14:nvContentPartPr>
            <p14:xfrm>
              <a:off x="913520" y="2193080"/>
              <a:ext cx="3801240" cy="2734560"/>
            </p14:xfrm>
          </p:contentPart>
        </mc:Choice>
        <mc:Fallback xmlns="">
          <p:pic>
            <p:nvPicPr>
              <p:cNvPr id="180" name="Ink 179">
                <a:extLst>
                  <a:ext uri="{FF2B5EF4-FFF2-40B4-BE49-F238E27FC236}">
                    <a16:creationId xmlns:a16="http://schemas.microsoft.com/office/drawing/2014/main" id="{5383D475-FE98-5742-92C9-F0F015C5D8BE}"/>
                  </a:ext>
                </a:extLst>
              </p:cNvPr>
              <p:cNvPicPr/>
              <p:nvPr/>
            </p:nvPicPr>
            <p:blipFill>
              <a:blip r:embed="rId42"/>
              <a:stretch>
                <a:fillRect/>
              </a:stretch>
            </p:blipFill>
            <p:spPr>
              <a:xfrm>
                <a:off x="898400" y="2177600"/>
                <a:ext cx="3831840" cy="27651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83" name="Ink 182">
                <a:extLst>
                  <a:ext uri="{FF2B5EF4-FFF2-40B4-BE49-F238E27FC236}">
                    <a16:creationId xmlns:a16="http://schemas.microsoft.com/office/drawing/2014/main" id="{AEE13042-01AB-CA43-AA9C-8FA84569AE26}"/>
                  </a:ext>
                </a:extLst>
              </p14:cNvPr>
              <p14:cNvContentPartPr/>
              <p14:nvPr/>
            </p14:nvContentPartPr>
            <p14:xfrm>
              <a:off x="5476520" y="3220160"/>
              <a:ext cx="606960" cy="543600"/>
            </p14:xfrm>
          </p:contentPart>
        </mc:Choice>
        <mc:Fallback xmlns="">
          <p:pic>
            <p:nvPicPr>
              <p:cNvPr id="183" name="Ink 182">
                <a:extLst>
                  <a:ext uri="{FF2B5EF4-FFF2-40B4-BE49-F238E27FC236}">
                    <a16:creationId xmlns:a16="http://schemas.microsoft.com/office/drawing/2014/main" id="{AEE13042-01AB-CA43-AA9C-8FA84569AE26}"/>
                  </a:ext>
                </a:extLst>
              </p:cNvPr>
              <p:cNvPicPr/>
              <p:nvPr/>
            </p:nvPicPr>
            <p:blipFill>
              <a:blip r:embed="rId44"/>
              <a:stretch>
                <a:fillRect/>
              </a:stretch>
            </p:blipFill>
            <p:spPr>
              <a:xfrm>
                <a:off x="5461400" y="3205030"/>
                <a:ext cx="637560" cy="5742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85" name="Ink 184">
                <a:extLst>
                  <a:ext uri="{FF2B5EF4-FFF2-40B4-BE49-F238E27FC236}">
                    <a16:creationId xmlns:a16="http://schemas.microsoft.com/office/drawing/2014/main" id="{920D16F4-01A7-6B49-B8F4-C2A4A418A6C0}"/>
                  </a:ext>
                </a:extLst>
              </p14:cNvPr>
              <p14:cNvContentPartPr/>
              <p14:nvPr/>
            </p14:nvContentPartPr>
            <p14:xfrm>
              <a:off x="6376880" y="3410960"/>
              <a:ext cx="347760" cy="62640"/>
            </p14:xfrm>
          </p:contentPart>
        </mc:Choice>
        <mc:Fallback xmlns="">
          <p:pic>
            <p:nvPicPr>
              <p:cNvPr id="185" name="Ink 184">
                <a:extLst>
                  <a:ext uri="{FF2B5EF4-FFF2-40B4-BE49-F238E27FC236}">
                    <a16:creationId xmlns:a16="http://schemas.microsoft.com/office/drawing/2014/main" id="{920D16F4-01A7-6B49-B8F4-C2A4A418A6C0}"/>
                  </a:ext>
                </a:extLst>
              </p:cNvPr>
              <p:cNvPicPr/>
              <p:nvPr/>
            </p:nvPicPr>
            <p:blipFill>
              <a:blip r:embed="rId46"/>
              <a:stretch>
                <a:fillRect/>
              </a:stretch>
            </p:blipFill>
            <p:spPr>
              <a:xfrm>
                <a:off x="6361400" y="3395840"/>
                <a:ext cx="37836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86" name="Ink 185">
                <a:extLst>
                  <a:ext uri="{FF2B5EF4-FFF2-40B4-BE49-F238E27FC236}">
                    <a16:creationId xmlns:a16="http://schemas.microsoft.com/office/drawing/2014/main" id="{D8B604AB-60FF-AC4B-BFDB-F221D62911B8}"/>
                  </a:ext>
                </a:extLst>
              </p14:cNvPr>
              <p14:cNvContentPartPr/>
              <p14:nvPr/>
            </p14:nvContentPartPr>
            <p14:xfrm>
              <a:off x="7048280" y="3255440"/>
              <a:ext cx="399600" cy="428040"/>
            </p14:xfrm>
          </p:contentPart>
        </mc:Choice>
        <mc:Fallback xmlns="">
          <p:pic>
            <p:nvPicPr>
              <p:cNvPr id="186" name="Ink 185">
                <a:extLst>
                  <a:ext uri="{FF2B5EF4-FFF2-40B4-BE49-F238E27FC236}">
                    <a16:creationId xmlns:a16="http://schemas.microsoft.com/office/drawing/2014/main" id="{D8B604AB-60FF-AC4B-BFDB-F221D62911B8}"/>
                  </a:ext>
                </a:extLst>
              </p:cNvPr>
              <p:cNvPicPr/>
              <p:nvPr/>
            </p:nvPicPr>
            <p:blipFill>
              <a:blip r:embed="rId48"/>
              <a:stretch>
                <a:fillRect/>
              </a:stretch>
            </p:blipFill>
            <p:spPr>
              <a:xfrm>
                <a:off x="7033160" y="3239960"/>
                <a:ext cx="43020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87" name="Ink 186">
                <a:extLst>
                  <a:ext uri="{FF2B5EF4-FFF2-40B4-BE49-F238E27FC236}">
                    <a16:creationId xmlns:a16="http://schemas.microsoft.com/office/drawing/2014/main" id="{829F8A88-5B77-CF48-B0B1-56F8E60E314F}"/>
                  </a:ext>
                </a:extLst>
              </p14:cNvPr>
              <p14:cNvContentPartPr/>
              <p14:nvPr/>
            </p14:nvContentPartPr>
            <p14:xfrm>
              <a:off x="7559480" y="3563600"/>
              <a:ext cx="214560" cy="276840"/>
            </p14:xfrm>
          </p:contentPart>
        </mc:Choice>
        <mc:Fallback xmlns="">
          <p:pic>
            <p:nvPicPr>
              <p:cNvPr id="187" name="Ink 186">
                <a:extLst>
                  <a:ext uri="{FF2B5EF4-FFF2-40B4-BE49-F238E27FC236}">
                    <a16:creationId xmlns:a16="http://schemas.microsoft.com/office/drawing/2014/main" id="{829F8A88-5B77-CF48-B0B1-56F8E60E314F}"/>
                  </a:ext>
                </a:extLst>
              </p:cNvPr>
              <p:cNvPicPr/>
              <p:nvPr/>
            </p:nvPicPr>
            <p:blipFill>
              <a:blip r:embed="rId50"/>
              <a:stretch>
                <a:fillRect/>
              </a:stretch>
            </p:blipFill>
            <p:spPr>
              <a:xfrm>
                <a:off x="7544000" y="3548120"/>
                <a:ext cx="24516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92" name="Ink 191">
                <a:extLst>
                  <a:ext uri="{FF2B5EF4-FFF2-40B4-BE49-F238E27FC236}">
                    <a16:creationId xmlns:a16="http://schemas.microsoft.com/office/drawing/2014/main" id="{A6116EA5-B2EA-EC40-ABF9-23591F6119EA}"/>
                  </a:ext>
                </a:extLst>
              </p14:cNvPr>
              <p14:cNvContentPartPr/>
              <p14:nvPr/>
            </p14:nvContentPartPr>
            <p14:xfrm>
              <a:off x="1364600" y="2407640"/>
              <a:ext cx="1685160" cy="2203560"/>
            </p14:xfrm>
          </p:contentPart>
        </mc:Choice>
        <mc:Fallback xmlns="">
          <p:pic>
            <p:nvPicPr>
              <p:cNvPr id="192" name="Ink 191">
                <a:extLst>
                  <a:ext uri="{FF2B5EF4-FFF2-40B4-BE49-F238E27FC236}">
                    <a16:creationId xmlns:a16="http://schemas.microsoft.com/office/drawing/2014/main" id="{A6116EA5-B2EA-EC40-ABF9-23591F6119EA}"/>
                  </a:ext>
                </a:extLst>
              </p:cNvPr>
              <p:cNvPicPr/>
              <p:nvPr/>
            </p:nvPicPr>
            <p:blipFill>
              <a:blip r:embed="rId52"/>
              <a:stretch>
                <a:fillRect/>
              </a:stretch>
            </p:blipFill>
            <p:spPr>
              <a:xfrm>
                <a:off x="1349477" y="2392163"/>
                <a:ext cx="1715767" cy="2234155"/>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00" name="Ink 199">
                <a:extLst>
                  <a:ext uri="{FF2B5EF4-FFF2-40B4-BE49-F238E27FC236}">
                    <a16:creationId xmlns:a16="http://schemas.microsoft.com/office/drawing/2014/main" id="{FB02709D-FA23-B748-A686-17DD37BFEBE9}"/>
                  </a:ext>
                </a:extLst>
              </p14:cNvPr>
              <p14:cNvContentPartPr/>
              <p14:nvPr/>
            </p14:nvContentPartPr>
            <p14:xfrm>
              <a:off x="4579400" y="3963200"/>
              <a:ext cx="3504600" cy="882000"/>
            </p14:xfrm>
          </p:contentPart>
        </mc:Choice>
        <mc:Fallback xmlns="">
          <p:pic>
            <p:nvPicPr>
              <p:cNvPr id="200" name="Ink 199">
                <a:extLst>
                  <a:ext uri="{FF2B5EF4-FFF2-40B4-BE49-F238E27FC236}">
                    <a16:creationId xmlns:a16="http://schemas.microsoft.com/office/drawing/2014/main" id="{FB02709D-FA23-B748-A686-17DD37BFEBE9}"/>
                  </a:ext>
                </a:extLst>
              </p:cNvPr>
              <p:cNvPicPr/>
              <p:nvPr/>
            </p:nvPicPr>
            <p:blipFill>
              <a:blip r:embed="rId54"/>
              <a:stretch>
                <a:fillRect/>
              </a:stretch>
            </p:blipFill>
            <p:spPr>
              <a:xfrm>
                <a:off x="4564280" y="3947720"/>
                <a:ext cx="3535200" cy="9126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01" name="Ink 200">
                <a:extLst>
                  <a:ext uri="{FF2B5EF4-FFF2-40B4-BE49-F238E27FC236}">
                    <a16:creationId xmlns:a16="http://schemas.microsoft.com/office/drawing/2014/main" id="{34205815-CC75-1A49-8732-B902CC6B543D}"/>
                  </a:ext>
                </a:extLst>
              </p14:cNvPr>
              <p14:cNvContentPartPr/>
              <p14:nvPr/>
            </p14:nvContentPartPr>
            <p14:xfrm>
              <a:off x="4725560" y="3816320"/>
              <a:ext cx="1617840" cy="594360"/>
            </p14:xfrm>
          </p:contentPart>
        </mc:Choice>
        <mc:Fallback xmlns="">
          <p:pic>
            <p:nvPicPr>
              <p:cNvPr id="201" name="Ink 200">
                <a:extLst>
                  <a:ext uri="{FF2B5EF4-FFF2-40B4-BE49-F238E27FC236}">
                    <a16:creationId xmlns:a16="http://schemas.microsoft.com/office/drawing/2014/main" id="{34205815-CC75-1A49-8732-B902CC6B543D}"/>
                  </a:ext>
                </a:extLst>
              </p:cNvPr>
              <p:cNvPicPr/>
              <p:nvPr/>
            </p:nvPicPr>
            <p:blipFill>
              <a:blip r:embed="rId56"/>
              <a:stretch>
                <a:fillRect/>
              </a:stretch>
            </p:blipFill>
            <p:spPr>
              <a:xfrm>
                <a:off x="4710440" y="3801200"/>
                <a:ext cx="1648440" cy="6246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02" name="Ink 201">
                <a:extLst>
                  <a:ext uri="{FF2B5EF4-FFF2-40B4-BE49-F238E27FC236}">
                    <a16:creationId xmlns:a16="http://schemas.microsoft.com/office/drawing/2014/main" id="{FF2C053D-AE86-794D-B09E-37DFB5E24786}"/>
                  </a:ext>
                </a:extLst>
              </p14:cNvPr>
              <p14:cNvContentPartPr/>
              <p14:nvPr/>
            </p14:nvContentPartPr>
            <p14:xfrm>
              <a:off x="7246280" y="4497080"/>
              <a:ext cx="189360" cy="338040"/>
            </p14:xfrm>
          </p:contentPart>
        </mc:Choice>
        <mc:Fallback xmlns="">
          <p:pic>
            <p:nvPicPr>
              <p:cNvPr id="202" name="Ink 201">
                <a:extLst>
                  <a:ext uri="{FF2B5EF4-FFF2-40B4-BE49-F238E27FC236}">
                    <a16:creationId xmlns:a16="http://schemas.microsoft.com/office/drawing/2014/main" id="{FF2C053D-AE86-794D-B09E-37DFB5E24786}"/>
                  </a:ext>
                </a:extLst>
              </p:cNvPr>
              <p:cNvPicPr/>
              <p:nvPr/>
            </p:nvPicPr>
            <p:blipFill>
              <a:blip r:embed="rId58"/>
              <a:stretch>
                <a:fillRect/>
              </a:stretch>
            </p:blipFill>
            <p:spPr>
              <a:xfrm>
                <a:off x="7231160" y="4481960"/>
                <a:ext cx="21996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03" name="Ink 202">
                <a:extLst>
                  <a:ext uri="{FF2B5EF4-FFF2-40B4-BE49-F238E27FC236}">
                    <a16:creationId xmlns:a16="http://schemas.microsoft.com/office/drawing/2014/main" id="{BBFBAA60-BB4E-C24B-96CD-277A402CA5B6}"/>
                  </a:ext>
                </a:extLst>
              </p14:cNvPr>
              <p14:cNvContentPartPr/>
              <p14:nvPr/>
            </p14:nvContentPartPr>
            <p14:xfrm>
              <a:off x="7507640" y="4679960"/>
              <a:ext cx="277920" cy="25200"/>
            </p14:xfrm>
          </p:contentPart>
        </mc:Choice>
        <mc:Fallback xmlns="">
          <p:pic>
            <p:nvPicPr>
              <p:cNvPr id="203" name="Ink 202">
                <a:extLst>
                  <a:ext uri="{FF2B5EF4-FFF2-40B4-BE49-F238E27FC236}">
                    <a16:creationId xmlns:a16="http://schemas.microsoft.com/office/drawing/2014/main" id="{BBFBAA60-BB4E-C24B-96CD-277A402CA5B6}"/>
                  </a:ext>
                </a:extLst>
              </p:cNvPr>
              <p:cNvPicPr/>
              <p:nvPr/>
            </p:nvPicPr>
            <p:blipFill>
              <a:blip r:embed="rId60"/>
              <a:stretch>
                <a:fillRect/>
              </a:stretch>
            </p:blipFill>
            <p:spPr>
              <a:xfrm>
                <a:off x="7492160" y="4664840"/>
                <a:ext cx="30816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04" name="Ink 203">
                <a:extLst>
                  <a:ext uri="{FF2B5EF4-FFF2-40B4-BE49-F238E27FC236}">
                    <a16:creationId xmlns:a16="http://schemas.microsoft.com/office/drawing/2014/main" id="{C283D517-CDA3-B74B-820B-4A3B000B94C0}"/>
                  </a:ext>
                </a:extLst>
              </p14:cNvPr>
              <p14:cNvContentPartPr/>
              <p14:nvPr/>
            </p14:nvContentPartPr>
            <p14:xfrm>
              <a:off x="7639760" y="4546760"/>
              <a:ext cx="72360" cy="265680"/>
            </p14:xfrm>
          </p:contentPart>
        </mc:Choice>
        <mc:Fallback xmlns="">
          <p:pic>
            <p:nvPicPr>
              <p:cNvPr id="204" name="Ink 203">
                <a:extLst>
                  <a:ext uri="{FF2B5EF4-FFF2-40B4-BE49-F238E27FC236}">
                    <a16:creationId xmlns:a16="http://schemas.microsoft.com/office/drawing/2014/main" id="{C283D517-CDA3-B74B-820B-4A3B000B94C0}"/>
                  </a:ext>
                </a:extLst>
              </p:cNvPr>
              <p:cNvPicPr/>
              <p:nvPr/>
            </p:nvPicPr>
            <p:blipFill>
              <a:blip r:embed="rId62"/>
              <a:stretch>
                <a:fillRect/>
              </a:stretch>
            </p:blipFill>
            <p:spPr>
              <a:xfrm>
                <a:off x="7624280" y="4531640"/>
                <a:ext cx="10296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05" name="Ink 204">
                <a:extLst>
                  <a:ext uri="{FF2B5EF4-FFF2-40B4-BE49-F238E27FC236}">
                    <a16:creationId xmlns:a16="http://schemas.microsoft.com/office/drawing/2014/main" id="{A02842F1-5975-1A48-BD39-53C7FB687DEA}"/>
                  </a:ext>
                </a:extLst>
              </p14:cNvPr>
              <p14:cNvContentPartPr/>
              <p14:nvPr/>
            </p14:nvContentPartPr>
            <p14:xfrm>
              <a:off x="7908680" y="4459640"/>
              <a:ext cx="181080" cy="388800"/>
            </p14:xfrm>
          </p:contentPart>
        </mc:Choice>
        <mc:Fallback xmlns="">
          <p:pic>
            <p:nvPicPr>
              <p:cNvPr id="205" name="Ink 204">
                <a:extLst>
                  <a:ext uri="{FF2B5EF4-FFF2-40B4-BE49-F238E27FC236}">
                    <a16:creationId xmlns:a16="http://schemas.microsoft.com/office/drawing/2014/main" id="{A02842F1-5975-1A48-BD39-53C7FB687DEA}"/>
                  </a:ext>
                </a:extLst>
              </p:cNvPr>
              <p:cNvPicPr/>
              <p:nvPr/>
            </p:nvPicPr>
            <p:blipFill>
              <a:blip r:embed="rId64"/>
              <a:stretch>
                <a:fillRect/>
              </a:stretch>
            </p:blipFill>
            <p:spPr>
              <a:xfrm>
                <a:off x="7893560" y="4444520"/>
                <a:ext cx="211680" cy="419040"/>
              </a:xfrm>
              <a:prstGeom prst="rect">
                <a:avLst/>
              </a:prstGeom>
            </p:spPr>
          </p:pic>
        </mc:Fallback>
      </mc:AlternateContent>
      <p:sp>
        <p:nvSpPr>
          <p:cNvPr id="219" name="TextBox 218">
            <a:extLst>
              <a:ext uri="{FF2B5EF4-FFF2-40B4-BE49-F238E27FC236}">
                <a16:creationId xmlns:a16="http://schemas.microsoft.com/office/drawing/2014/main" id="{A5EBA1CE-3BFE-4541-BFC8-B95FD98BD282}"/>
              </a:ext>
            </a:extLst>
          </p:cNvPr>
          <p:cNvSpPr txBox="1"/>
          <p:nvPr/>
        </p:nvSpPr>
        <p:spPr>
          <a:xfrm>
            <a:off x="4789102" y="2605495"/>
            <a:ext cx="1206356" cy="461665"/>
          </a:xfrm>
          <a:prstGeom prst="rect">
            <a:avLst/>
          </a:prstGeom>
          <a:noFill/>
        </p:spPr>
        <p:txBody>
          <a:bodyPr wrap="none" rtlCol="0">
            <a:spAutoFit/>
          </a:bodyPr>
          <a:lstStyle/>
          <a:p>
            <a:r>
              <a:rPr lang="en-US" sz="2400" dirty="0"/>
              <a:t>In-order</a:t>
            </a:r>
          </a:p>
        </p:txBody>
      </p:sp>
    </p:spTree>
    <p:extLst>
      <p:ext uri="{BB962C8B-B14F-4D97-AF65-F5344CB8AC3E}">
        <p14:creationId xmlns:p14="http://schemas.microsoft.com/office/powerpoint/2010/main" val="1325495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Rectangle 5">
            <a:extLst>
              <a:ext uri="{FF2B5EF4-FFF2-40B4-BE49-F238E27FC236}">
                <a16:creationId xmlns:a16="http://schemas.microsoft.com/office/drawing/2014/main" id="{49E9096A-F64E-5C42-9FEE-08E165FFCA04}"/>
              </a:ext>
            </a:extLst>
          </p:cNvPr>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mc:AlternateContent xmlns:mc="http://schemas.openxmlformats.org/markup-compatibility/2006" xmlns:p14="http://schemas.microsoft.com/office/powerpoint/2010/main">
        <mc:Choice Requires="p14">
          <p:contentPart p14:bwMode="auto" r:id="rId3">
            <p14:nvContentPartPr>
              <p14:cNvPr id="68" name="Ink 67">
                <a:extLst>
                  <a:ext uri="{FF2B5EF4-FFF2-40B4-BE49-F238E27FC236}">
                    <a16:creationId xmlns:a16="http://schemas.microsoft.com/office/drawing/2014/main" id="{7A30BCDB-5F46-0A41-A7FA-55CFCDA46BE9}"/>
                  </a:ext>
                </a:extLst>
              </p14:cNvPr>
              <p14:cNvContentPartPr/>
              <p14:nvPr/>
            </p14:nvContentPartPr>
            <p14:xfrm>
              <a:off x="1335440" y="1653440"/>
              <a:ext cx="1869840" cy="2968200"/>
            </p14:xfrm>
          </p:contentPart>
        </mc:Choice>
        <mc:Fallback xmlns="">
          <p:pic>
            <p:nvPicPr>
              <p:cNvPr id="68" name="Ink 67">
                <a:extLst>
                  <a:ext uri="{FF2B5EF4-FFF2-40B4-BE49-F238E27FC236}">
                    <a16:creationId xmlns:a16="http://schemas.microsoft.com/office/drawing/2014/main" id="{7A30BCDB-5F46-0A41-A7FA-55CFCDA46BE9}"/>
                  </a:ext>
                </a:extLst>
              </p:cNvPr>
              <p:cNvPicPr/>
              <p:nvPr/>
            </p:nvPicPr>
            <p:blipFill>
              <a:blip r:embed="rId4"/>
              <a:stretch>
                <a:fillRect/>
              </a:stretch>
            </p:blipFill>
            <p:spPr>
              <a:xfrm>
                <a:off x="1319960" y="1638320"/>
                <a:ext cx="1900440" cy="299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5" name="Ink 74">
                <a:extLst>
                  <a:ext uri="{FF2B5EF4-FFF2-40B4-BE49-F238E27FC236}">
                    <a16:creationId xmlns:a16="http://schemas.microsoft.com/office/drawing/2014/main" id="{848ADE6D-0A65-B94E-9879-201DD8C32056}"/>
                  </a:ext>
                </a:extLst>
              </p14:cNvPr>
              <p14:cNvContentPartPr/>
              <p14:nvPr/>
            </p14:nvContentPartPr>
            <p14:xfrm>
              <a:off x="2234360" y="4159400"/>
              <a:ext cx="414720" cy="446400"/>
            </p14:xfrm>
          </p:contentPart>
        </mc:Choice>
        <mc:Fallback xmlns="">
          <p:pic>
            <p:nvPicPr>
              <p:cNvPr id="75" name="Ink 74">
                <a:extLst>
                  <a:ext uri="{FF2B5EF4-FFF2-40B4-BE49-F238E27FC236}">
                    <a16:creationId xmlns:a16="http://schemas.microsoft.com/office/drawing/2014/main" id="{848ADE6D-0A65-B94E-9879-201DD8C32056}"/>
                  </a:ext>
                </a:extLst>
              </p:cNvPr>
              <p:cNvPicPr/>
              <p:nvPr/>
            </p:nvPicPr>
            <p:blipFill>
              <a:blip r:embed="rId6"/>
              <a:stretch>
                <a:fillRect/>
              </a:stretch>
            </p:blipFill>
            <p:spPr>
              <a:xfrm>
                <a:off x="2219240" y="4144280"/>
                <a:ext cx="44532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6" name="Ink 75">
                <a:extLst>
                  <a:ext uri="{FF2B5EF4-FFF2-40B4-BE49-F238E27FC236}">
                    <a16:creationId xmlns:a16="http://schemas.microsoft.com/office/drawing/2014/main" id="{E4E6DDF0-3ACA-B54B-BC0A-B58182A905C9}"/>
                  </a:ext>
                </a:extLst>
              </p14:cNvPr>
              <p14:cNvContentPartPr/>
              <p14:nvPr/>
            </p14:nvContentPartPr>
            <p14:xfrm>
              <a:off x="2365400" y="4313120"/>
              <a:ext cx="30960" cy="287280"/>
            </p14:xfrm>
          </p:contentPart>
        </mc:Choice>
        <mc:Fallback xmlns="">
          <p:pic>
            <p:nvPicPr>
              <p:cNvPr id="76" name="Ink 75">
                <a:extLst>
                  <a:ext uri="{FF2B5EF4-FFF2-40B4-BE49-F238E27FC236}">
                    <a16:creationId xmlns:a16="http://schemas.microsoft.com/office/drawing/2014/main" id="{E4E6DDF0-3ACA-B54B-BC0A-B58182A905C9}"/>
                  </a:ext>
                </a:extLst>
              </p:cNvPr>
              <p:cNvPicPr/>
              <p:nvPr/>
            </p:nvPicPr>
            <p:blipFill>
              <a:blip r:embed="rId8"/>
              <a:stretch>
                <a:fillRect/>
              </a:stretch>
            </p:blipFill>
            <p:spPr>
              <a:xfrm>
                <a:off x="2350280" y="4297640"/>
                <a:ext cx="612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7" name="Ink 76">
                <a:extLst>
                  <a:ext uri="{FF2B5EF4-FFF2-40B4-BE49-F238E27FC236}">
                    <a16:creationId xmlns:a16="http://schemas.microsoft.com/office/drawing/2014/main" id="{678EC215-67F1-CC4D-83F6-BC49F3CBA86F}"/>
                  </a:ext>
                </a:extLst>
              </p14:cNvPr>
              <p14:cNvContentPartPr/>
              <p14:nvPr/>
            </p14:nvContentPartPr>
            <p14:xfrm>
              <a:off x="3089000" y="2455880"/>
              <a:ext cx="27720" cy="402840"/>
            </p14:xfrm>
          </p:contentPart>
        </mc:Choice>
        <mc:Fallback xmlns="">
          <p:pic>
            <p:nvPicPr>
              <p:cNvPr id="77" name="Ink 76">
                <a:extLst>
                  <a:ext uri="{FF2B5EF4-FFF2-40B4-BE49-F238E27FC236}">
                    <a16:creationId xmlns:a16="http://schemas.microsoft.com/office/drawing/2014/main" id="{678EC215-67F1-CC4D-83F6-BC49F3CBA86F}"/>
                  </a:ext>
                </a:extLst>
              </p:cNvPr>
              <p:cNvPicPr/>
              <p:nvPr/>
            </p:nvPicPr>
            <p:blipFill>
              <a:blip r:embed="rId10"/>
              <a:stretch>
                <a:fillRect/>
              </a:stretch>
            </p:blipFill>
            <p:spPr>
              <a:xfrm>
                <a:off x="3073520" y="2440760"/>
                <a:ext cx="583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8" name="Ink 77">
                <a:extLst>
                  <a:ext uri="{FF2B5EF4-FFF2-40B4-BE49-F238E27FC236}">
                    <a16:creationId xmlns:a16="http://schemas.microsoft.com/office/drawing/2014/main" id="{C630D954-1F1D-C048-8ABB-023FB8006298}"/>
                  </a:ext>
                </a:extLst>
              </p14:cNvPr>
              <p14:cNvContentPartPr/>
              <p14:nvPr/>
            </p14:nvContentPartPr>
            <p14:xfrm>
              <a:off x="3106280" y="2440040"/>
              <a:ext cx="466560" cy="429480"/>
            </p14:xfrm>
          </p:contentPart>
        </mc:Choice>
        <mc:Fallback xmlns="">
          <p:pic>
            <p:nvPicPr>
              <p:cNvPr id="78" name="Ink 77">
                <a:extLst>
                  <a:ext uri="{FF2B5EF4-FFF2-40B4-BE49-F238E27FC236}">
                    <a16:creationId xmlns:a16="http://schemas.microsoft.com/office/drawing/2014/main" id="{C630D954-1F1D-C048-8ABB-023FB8006298}"/>
                  </a:ext>
                </a:extLst>
              </p:cNvPr>
              <p:cNvPicPr/>
              <p:nvPr/>
            </p:nvPicPr>
            <p:blipFill>
              <a:blip r:embed="rId12"/>
              <a:stretch>
                <a:fillRect/>
              </a:stretch>
            </p:blipFill>
            <p:spPr>
              <a:xfrm>
                <a:off x="3090800" y="2424920"/>
                <a:ext cx="49716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0" name="Ink 79">
                <a:extLst>
                  <a:ext uri="{FF2B5EF4-FFF2-40B4-BE49-F238E27FC236}">
                    <a16:creationId xmlns:a16="http://schemas.microsoft.com/office/drawing/2014/main" id="{03620B62-C8ED-8C49-BF5A-99731979B073}"/>
                  </a:ext>
                </a:extLst>
              </p14:cNvPr>
              <p14:cNvContentPartPr/>
              <p14:nvPr/>
            </p14:nvContentPartPr>
            <p14:xfrm>
              <a:off x="3517760" y="2917760"/>
              <a:ext cx="2520" cy="360"/>
            </p14:xfrm>
          </p:contentPart>
        </mc:Choice>
        <mc:Fallback xmlns="">
          <p:pic>
            <p:nvPicPr>
              <p:cNvPr id="80" name="Ink 79">
                <a:extLst>
                  <a:ext uri="{FF2B5EF4-FFF2-40B4-BE49-F238E27FC236}">
                    <a16:creationId xmlns:a16="http://schemas.microsoft.com/office/drawing/2014/main" id="{03620B62-C8ED-8C49-BF5A-99731979B073}"/>
                  </a:ext>
                </a:extLst>
              </p:cNvPr>
              <p:cNvPicPr/>
              <p:nvPr/>
            </p:nvPicPr>
            <p:blipFill>
              <a:blip r:embed="rId14"/>
              <a:stretch>
                <a:fillRect/>
              </a:stretch>
            </p:blipFill>
            <p:spPr>
              <a:xfrm>
                <a:off x="3502640" y="2902640"/>
                <a:ext cx="327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1" name="Ink 80">
                <a:extLst>
                  <a:ext uri="{FF2B5EF4-FFF2-40B4-BE49-F238E27FC236}">
                    <a16:creationId xmlns:a16="http://schemas.microsoft.com/office/drawing/2014/main" id="{DAB9E7D2-BA7E-F54B-92E9-1290262AA165}"/>
                  </a:ext>
                </a:extLst>
              </p14:cNvPr>
              <p14:cNvContentPartPr/>
              <p14:nvPr/>
            </p14:nvContentPartPr>
            <p14:xfrm>
              <a:off x="3091880" y="2834240"/>
              <a:ext cx="452880" cy="81720"/>
            </p14:xfrm>
          </p:contentPart>
        </mc:Choice>
        <mc:Fallback xmlns="">
          <p:pic>
            <p:nvPicPr>
              <p:cNvPr id="81" name="Ink 80">
                <a:extLst>
                  <a:ext uri="{FF2B5EF4-FFF2-40B4-BE49-F238E27FC236}">
                    <a16:creationId xmlns:a16="http://schemas.microsoft.com/office/drawing/2014/main" id="{DAB9E7D2-BA7E-F54B-92E9-1290262AA165}"/>
                  </a:ext>
                </a:extLst>
              </p:cNvPr>
              <p:cNvPicPr/>
              <p:nvPr/>
            </p:nvPicPr>
            <p:blipFill>
              <a:blip r:embed="rId16"/>
              <a:stretch>
                <a:fillRect/>
              </a:stretch>
            </p:blipFill>
            <p:spPr>
              <a:xfrm>
                <a:off x="3076760" y="2819120"/>
                <a:ext cx="483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2" name="Ink 81">
                <a:extLst>
                  <a:ext uri="{FF2B5EF4-FFF2-40B4-BE49-F238E27FC236}">
                    <a16:creationId xmlns:a16="http://schemas.microsoft.com/office/drawing/2014/main" id="{4D538EDB-34E8-AC43-B001-F69EA1F82A61}"/>
                  </a:ext>
                </a:extLst>
              </p14:cNvPr>
              <p14:cNvContentPartPr/>
              <p14:nvPr/>
            </p14:nvContentPartPr>
            <p14:xfrm>
              <a:off x="3279800" y="2706800"/>
              <a:ext cx="249120" cy="12600"/>
            </p14:xfrm>
          </p:contentPart>
        </mc:Choice>
        <mc:Fallback xmlns="">
          <p:pic>
            <p:nvPicPr>
              <p:cNvPr id="82" name="Ink 81">
                <a:extLst>
                  <a:ext uri="{FF2B5EF4-FFF2-40B4-BE49-F238E27FC236}">
                    <a16:creationId xmlns:a16="http://schemas.microsoft.com/office/drawing/2014/main" id="{4D538EDB-34E8-AC43-B001-F69EA1F82A61}"/>
                  </a:ext>
                </a:extLst>
              </p:cNvPr>
              <p:cNvPicPr/>
              <p:nvPr/>
            </p:nvPicPr>
            <p:blipFill>
              <a:blip r:embed="rId18"/>
              <a:stretch>
                <a:fillRect/>
              </a:stretch>
            </p:blipFill>
            <p:spPr>
              <a:xfrm>
                <a:off x="3264680" y="2691320"/>
                <a:ext cx="2797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3" name="Ink 82">
                <a:extLst>
                  <a:ext uri="{FF2B5EF4-FFF2-40B4-BE49-F238E27FC236}">
                    <a16:creationId xmlns:a16="http://schemas.microsoft.com/office/drawing/2014/main" id="{461C7B55-BCF9-074E-8981-C5FC265ADDE3}"/>
                  </a:ext>
                </a:extLst>
              </p14:cNvPr>
              <p14:cNvContentPartPr/>
              <p14:nvPr/>
            </p14:nvContentPartPr>
            <p14:xfrm>
              <a:off x="3370520" y="2602760"/>
              <a:ext cx="19800" cy="255600"/>
            </p14:xfrm>
          </p:contentPart>
        </mc:Choice>
        <mc:Fallback xmlns="">
          <p:pic>
            <p:nvPicPr>
              <p:cNvPr id="83" name="Ink 82">
                <a:extLst>
                  <a:ext uri="{FF2B5EF4-FFF2-40B4-BE49-F238E27FC236}">
                    <a16:creationId xmlns:a16="http://schemas.microsoft.com/office/drawing/2014/main" id="{461C7B55-BCF9-074E-8981-C5FC265ADDE3}"/>
                  </a:ext>
                </a:extLst>
              </p:cNvPr>
              <p:cNvPicPr/>
              <p:nvPr/>
            </p:nvPicPr>
            <p:blipFill>
              <a:blip r:embed="rId20"/>
              <a:stretch>
                <a:fillRect/>
              </a:stretch>
            </p:blipFill>
            <p:spPr>
              <a:xfrm>
                <a:off x="3355040" y="2587640"/>
                <a:ext cx="500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4" name="Ink 83">
                <a:extLst>
                  <a:ext uri="{FF2B5EF4-FFF2-40B4-BE49-F238E27FC236}">
                    <a16:creationId xmlns:a16="http://schemas.microsoft.com/office/drawing/2014/main" id="{0E96F3ED-B05F-8E4E-80C8-0CD6AAE82216}"/>
                  </a:ext>
                </a:extLst>
              </p14:cNvPr>
              <p14:cNvContentPartPr/>
              <p14:nvPr/>
            </p14:nvContentPartPr>
            <p14:xfrm>
              <a:off x="3274760" y="2954840"/>
              <a:ext cx="179280" cy="296280"/>
            </p14:xfrm>
          </p:contentPart>
        </mc:Choice>
        <mc:Fallback xmlns="">
          <p:pic>
            <p:nvPicPr>
              <p:cNvPr id="84" name="Ink 83">
                <a:extLst>
                  <a:ext uri="{FF2B5EF4-FFF2-40B4-BE49-F238E27FC236}">
                    <a16:creationId xmlns:a16="http://schemas.microsoft.com/office/drawing/2014/main" id="{0E96F3ED-B05F-8E4E-80C8-0CD6AAE82216}"/>
                  </a:ext>
                </a:extLst>
              </p:cNvPr>
              <p:cNvPicPr/>
              <p:nvPr/>
            </p:nvPicPr>
            <p:blipFill>
              <a:blip r:embed="rId22"/>
              <a:stretch>
                <a:fillRect/>
              </a:stretch>
            </p:blipFill>
            <p:spPr>
              <a:xfrm>
                <a:off x="3259640" y="2939720"/>
                <a:ext cx="2095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5" name="Ink 84">
                <a:extLst>
                  <a:ext uri="{FF2B5EF4-FFF2-40B4-BE49-F238E27FC236}">
                    <a16:creationId xmlns:a16="http://schemas.microsoft.com/office/drawing/2014/main" id="{22B6B9D3-59B1-D642-8E13-7B125E5266E7}"/>
                  </a:ext>
                </a:extLst>
              </p14:cNvPr>
              <p14:cNvContentPartPr/>
              <p14:nvPr/>
            </p14:nvContentPartPr>
            <p14:xfrm>
              <a:off x="3140840" y="3298280"/>
              <a:ext cx="358920" cy="420480"/>
            </p14:xfrm>
          </p:contentPart>
        </mc:Choice>
        <mc:Fallback xmlns="">
          <p:pic>
            <p:nvPicPr>
              <p:cNvPr id="85" name="Ink 84">
                <a:extLst>
                  <a:ext uri="{FF2B5EF4-FFF2-40B4-BE49-F238E27FC236}">
                    <a16:creationId xmlns:a16="http://schemas.microsoft.com/office/drawing/2014/main" id="{22B6B9D3-59B1-D642-8E13-7B125E5266E7}"/>
                  </a:ext>
                </a:extLst>
              </p:cNvPr>
              <p:cNvPicPr/>
              <p:nvPr/>
            </p:nvPicPr>
            <p:blipFill>
              <a:blip r:embed="rId24"/>
              <a:stretch>
                <a:fillRect/>
              </a:stretch>
            </p:blipFill>
            <p:spPr>
              <a:xfrm>
                <a:off x="3125360" y="3282800"/>
                <a:ext cx="38952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6" name="Ink 85">
                <a:extLst>
                  <a:ext uri="{FF2B5EF4-FFF2-40B4-BE49-F238E27FC236}">
                    <a16:creationId xmlns:a16="http://schemas.microsoft.com/office/drawing/2014/main" id="{01C9CCE2-2B52-F249-87D1-138D417A841A}"/>
                  </a:ext>
                </a:extLst>
              </p14:cNvPr>
              <p14:cNvContentPartPr/>
              <p14:nvPr/>
            </p14:nvContentPartPr>
            <p14:xfrm>
              <a:off x="3501560" y="2863400"/>
              <a:ext cx="259560" cy="329040"/>
            </p14:xfrm>
          </p:contentPart>
        </mc:Choice>
        <mc:Fallback xmlns="">
          <p:pic>
            <p:nvPicPr>
              <p:cNvPr id="86" name="Ink 85">
                <a:extLst>
                  <a:ext uri="{FF2B5EF4-FFF2-40B4-BE49-F238E27FC236}">
                    <a16:creationId xmlns:a16="http://schemas.microsoft.com/office/drawing/2014/main" id="{01C9CCE2-2B52-F249-87D1-138D417A841A}"/>
                  </a:ext>
                </a:extLst>
              </p:cNvPr>
              <p:cNvPicPr/>
              <p:nvPr/>
            </p:nvPicPr>
            <p:blipFill>
              <a:blip r:embed="rId26"/>
              <a:stretch>
                <a:fillRect/>
              </a:stretch>
            </p:blipFill>
            <p:spPr>
              <a:xfrm>
                <a:off x="3486080" y="2848280"/>
                <a:ext cx="2898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9" name="Ink 88">
                <a:extLst>
                  <a:ext uri="{FF2B5EF4-FFF2-40B4-BE49-F238E27FC236}">
                    <a16:creationId xmlns:a16="http://schemas.microsoft.com/office/drawing/2014/main" id="{EC74275C-31C7-3E49-B6D1-E850A9FE5541}"/>
                  </a:ext>
                </a:extLst>
              </p14:cNvPr>
              <p14:cNvContentPartPr/>
              <p14:nvPr/>
            </p14:nvContentPartPr>
            <p14:xfrm>
              <a:off x="3762560" y="3632000"/>
              <a:ext cx="360" cy="360"/>
            </p14:xfrm>
          </p:contentPart>
        </mc:Choice>
        <mc:Fallback xmlns="">
          <p:pic>
            <p:nvPicPr>
              <p:cNvPr id="89" name="Ink 88">
                <a:extLst>
                  <a:ext uri="{FF2B5EF4-FFF2-40B4-BE49-F238E27FC236}">
                    <a16:creationId xmlns:a16="http://schemas.microsoft.com/office/drawing/2014/main" id="{EC74275C-31C7-3E49-B6D1-E850A9FE5541}"/>
                  </a:ext>
                </a:extLst>
              </p:cNvPr>
              <p:cNvPicPr/>
              <p:nvPr/>
            </p:nvPicPr>
            <p:blipFill>
              <a:blip r:embed="rId28"/>
              <a:stretch>
                <a:fillRect/>
              </a:stretch>
            </p:blipFill>
            <p:spPr>
              <a:xfrm>
                <a:off x="3747440" y="3616880"/>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0" name="Ink 89">
                <a:extLst>
                  <a:ext uri="{FF2B5EF4-FFF2-40B4-BE49-F238E27FC236}">
                    <a16:creationId xmlns:a16="http://schemas.microsoft.com/office/drawing/2014/main" id="{49425ED4-35C1-CF49-8261-8B7F326BAEA3}"/>
                  </a:ext>
                </a:extLst>
              </p14:cNvPr>
              <p14:cNvContentPartPr/>
              <p14:nvPr/>
            </p14:nvContentPartPr>
            <p14:xfrm>
              <a:off x="3226160" y="3448400"/>
              <a:ext cx="150840" cy="331200"/>
            </p14:xfrm>
          </p:contentPart>
        </mc:Choice>
        <mc:Fallback xmlns="">
          <p:pic>
            <p:nvPicPr>
              <p:cNvPr id="90" name="Ink 89">
                <a:extLst>
                  <a:ext uri="{FF2B5EF4-FFF2-40B4-BE49-F238E27FC236}">
                    <a16:creationId xmlns:a16="http://schemas.microsoft.com/office/drawing/2014/main" id="{49425ED4-35C1-CF49-8261-8B7F326BAEA3}"/>
                  </a:ext>
                </a:extLst>
              </p:cNvPr>
              <p:cNvPicPr/>
              <p:nvPr/>
            </p:nvPicPr>
            <p:blipFill>
              <a:blip r:embed="rId30"/>
              <a:stretch>
                <a:fillRect/>
              </a:stretch>
            </p:blipFill>
            <p:spPr>
              <a:xfrm>
                <a:off x="3211040" y="3432920"/>
                <a:ext cx="1810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1" name="Ink 90">
                <a:extLst>
                  <a:ext uri="{FF2B5EF4-FFF2-40B4-BE49-F238E27FC236}">
                    <a16:creationId xmlns:a16="http://schemas.microsoft.com/office/drawing/2014/main" id="{20345596-7B35-3A47-A884-83DF64BB8969}"/>
                  </a:ext>
                </a:extLst>
              </p14:cNvPr>
              <p14:cNvContentPartPr/>
              <p14:nvPr/>
            </p14:nvContentPartPr>
            <p14:xfrm>
              <a:off x="3650600" y="3221240"/>
              <a:ext cx="435240" cy="458640"/>
            </p14:xfrm>
          </p:contentPart>
        </mc:Choice>
        <mc:Fallback xmlns="">
          <p:pic>
            <p:nvPicPr>
              <p:cNvPr id="91" name="Ink 90">
                <a:extLst>
                  <a:ext uri="{FF2B5EF4-FFF2-40B4-BE49-F238E27FC236}">
                    <a16:creationId xmlns:a16="http://schemas.microsoft.com/office/drawing/2014/main" id="{20345596-7B35-3A47-A884-83DF64BB8969}"/>
                  </a:ext>
                </a:extLst>
              </p:cNvPr>
              <p:cNvPicPr/>
              <p:nvPr/>
            </p:nvPicPr>
            <p:blipFill>
              <a:blip r:embed="rId32"/>
              <a:stretch>
                <a:fillRect/>
              </a:stretch>
            </p:blipFill>
            <p:spPr>
              <a:xfrm>
                <a:off x="3635480" y="3206120"/>
                <a:ext cx="46584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 name="Ink 91">
                <a:extLst>
                  <a:ext uri="{FF2B5EF4-FFF2-40B4-BE49-F238E27FC236}">
                    <a16:creationId xmlns:a16="http://schemas.microsoft.com/office/drawing/2014/main" id="{9E141407-B28A-DF45-979A-E9C7315EE6E0}"/>
                  </a:ext>
                </a:extLst>
              </p14:cNvPr>
              <p14:cNvContentPartPr/>
              <p14:nvPr/>
            </p14:nvContentPartPr>
            <p14:xfrm>
              <a:off x="3812240" y="3354440"/>
              <a:ext cx="120240" cy="300600"/>
            </p14:xfrm>
          </p:contentPart>
        </mc:Choice>
        <mc:Fallback xmlns="">
          <p:pic>
            <p:nvPicPr>
              <p:cNvPr id="92" name="Ink 91">
                <a:extLst>
                  <a:ext uri="{FF2B5EF4-FFF2-40B4-BE49-F238E27FC236}">
                    <a16:creationId xmlns:a16="http://schemas.microsoft.com/office/drawing/2014/main" id="{9E141407-B28A-DF45-979A-E9C7315EE6E0}"/>
                  </a:ext>
                </a:extLst>
              </p:cNvPr>
              <p:cNvPicPr/>
              <p:nvPr/>
            </p:nvPicPr>
            <p:blipFill>
              <a:blip r:embed="rId34"/>
              <a:stretch>
                <a:fillRect/>
              </a:stretch>
            </p:blipFill>
            <p:spPr>
              <a:xfrm>
                <a:off x="3797120" y="3339320"/>
                <a:ext cx="1508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3" name="Ink 92">
                <a:extLst>
                  <a:ext uri="{FF2B5EF4-FFF2-40B4-BE49-F238E27FC236}">
                    <a16:creationId xmlns:a16="http://schemas.microsoft.com/office/drawing/2014/main" id="{528A7448-2D27-6645-9E02-46934F8B110D}"/>
                  </a:ext>
                </a:extLst>
              </p14:cNvPr>
              <p14:cNvContentPartPr/>
              <p14:nvPr/>
            </p14:nvContentPartPr>
            <p14:xfrm>
              <a:off x="3767600" y="3174080"/>
              <a:ext cx="32760" cy="66960"/>
            </p14:xfrm>
          </p:contentPart>
        </mc:Choice>
        <mc:Fallback xmlns="">
          <p:pic>
            <p:nvPicPr>
              <p:cNvPr id="93" name="Ink 92">
                <a:extLst>
                  <a:ext uri="{FF2B5EF4-FFF2-40B4-BE49-F238E27FC236}">
                    <a16:creationId xmlns:a16="http://schemas.microsoft.com/office/drawing/2014/main" id="{528A7448-2D27-6645-9E02-46934F8B110D}"/>
                  </a:ext>
                </a:extLst>
              </p:cNvPr>
              <p:cNvPicPr/>
              <p:nvPr/>
            </p:nvPicPr>
            <p:blipFill>
              <a:blip r:embed="rId36"/>
              <a:stretch>
                <a:fillRect/>
              </a:stretch>
            </p:blipFill>
            <p:spPr>
              <a:xfrm>
                <a:off x="3752480" y="3158600"/>
                <a:ext cx="633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4" name="Ink 93">
                <a:extLst>
                  <a:ext uri="{FF2B5EF4-FFF2-40B4-BE49-F238E27FC236}">
                    <a16:creationId xmlns:a16="http://schemas.microsoft.com/office/drawing/2014/main" id="{0392A899-53FC-544E-B911-59BAFC390EEF}"/>
                  </a:ext>
                </a:extLst>
              </p14:cNvPr>
              <p14:cNvContentPartPr/>
              <p14:nvPr/>
            </p14:nvContentPartPr>
            <p14:xfrm>
              <a:off x="3420200" y="2935760"/>
              <a:ext cx="45000" cy="55800"/>
            </p14:xfrm>
          </p:contentPart>
        </mc:Choice>
        <mc:Fallback xmlns="">
          <p:pic>
            <p:nvPicPr>
              <p:cNvPr id="94" name="Ink 93">
                <a:extLst>
                  <a:ext uri="{FF2B5EF4-FFF2-40B4-BE49-F238E27FC236}">
                    <a16:creationId xmlns:a16="http://schemas.microsoft.com/office/drawing/2014/main" id="{0392A899-53FC-544E-B911-59BAFC390EEF}"/>
                  </a:ext>
                </a:extLst>
              </p:cNvPr>
              <p:cNvPicPr/>
              <p:nvPr/>
            </p:nvPicPr>
            <p:blipFill>
              <a:blip r:embed="rId38"/>
              <a:stretch>
                <a:fillRect/>
              </a:stretch>
            </p:blipFill>
            <p:spPr>
              <a:xfrm>
                <a:off x="3404720" y="2920640"/>
                <a:ext cx="756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73" name="Ink 172">
                <a:extLst>
                  <a:ext uri="{FF2B5EF4-FFF2-40B4-BE49-F238E27FC236}">
                    <a16:creationId xmlns:a16="http://schemas.microsoft.com/office/drawing/2014/main" id="{A7AAD578-B28F-AA4D-8597-6E50F951FB51}"/>
                  </a:ext>
                </a:extLst>
              </p14:cNvPr>
              <p14:cNvContentPartPr/>
              <p14:nvPr/>
            </p14:nvContentPartPr>
            <p14:xfrm>
              <a:off x="2409320" y="1499720"/>
              <a:ext cx="666000" cy="630360"/>
            </p14:xfrm>
          </p:contentPart>
        </mc:Choice>
        <mc:Fallback xmlns="">
          <p:pic>
            <p:nvPicPr>
              <p:cNvPr id="173" name="Ink 172">
                <a:extLst>
                  <a:ext uri="{FF2B5EF4-FFF2-40B4-BE49-F238E27FC236}">
                    <a16:creationId xmlns:a16="http://schemas.microsoft.com/office/drawing/2014/main" id="{A7AAD578-B28F-AA4D-8597-6E50F951FB51}"/>
                  </a:ext>
                </a:extLst>
              </p:cNvPr>
              <p:cNvPicPr/>
              <p:nvPr/>
            </p:nvPicPr>
            <p:blipFill>
              <a:blip r:embed="rId40"/>
              <a:stretch>
                <a:fillRect/>
              </a:stretch>
            </p:blipFill>
            <p:spPr>
              <a:xfrm>
                <a:off x="2393840" y="1484600"/>
                <a:ext cx="696240" cy="660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80" name="Ink 179">
                <a:extLst>
                  <a:ext uri="{FF2B5EF4-FFF2-40B4-BE49-F238E27FC236}">
                    <a16:creationId xmlns:a16="http://schemas.microsoft.com/office/drawing/2014/main" id="{5383D475-FE98-5742-92C9-F0F015C5D8BE}"/>
                  </a:ext>
                </a:extLst>
              </p14:cNvPr>
              <p14:cNvContentPartPr/>
              <p14:nvPr/>
            </p14:nvContentPartPr>
            <p14:xfrm>
              <a:off x="913520" y="2193080"/>
              <a:ext cx="3801240" cy="2734560"/>
            </p14:xfrm>
          </p:contentPart>
        </mc:Choice>
        <mc:Fallback xmlns="">
          <p:pic>
            <p:nvPicPr>
              <p:cNvPr id="180" name="Ink 179">
                <a:extLst>
                  <a:ext uri="{FF2B5EF4-FFF2-40B4-BE49-F238E27FC236}">
                    <a16:creationId xmlns:a16="http://schemas.microsoft.com/office/drawing/2014/main" id="{5383D475-FE98-5742-92C9-F0F015C5D8BE}"/>
                  </a:ext>
                </a:extLst>
              </p:cNvPr>
              <p:cNvPicPr/>
              <p:nvPr/>
            </p:nvPicPr>
            <p:blipFill>
              <a:blip r:embed="rId42"/>
              <a:stretch>
                <a:fillRect/>
              </a:stretch>
            </p:blipFill>
            <p:spPr>
              <a:xfrm>
                <a:off x="898400" y="2177600"/>
                <a:ext cx="3831840" cy="27651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83" name="Ink 182">
                <a:extLst>
                  <a:ext uri="{FF2B5EF4-FFF2-40B4-BE49-F238E27FC236}">
                    <a16:creationId xmlns:a16="http://schemas.microsoft.com/office/drawing/2014/main" id="{AEE13042-01AB-CA43-AA9C-8FA84569AE26}"/>
                  </a:ext>
                </a:extLst>
              </p14:cNvPr>
              <p14:cNvContentPartPr/>
              <p14:nvPr/>
            </p14:nvContentPartPr>
            <p14:xfrm>
              <a:off x="5476520" y="3220160"/>
              <a:ext cx="606960" cy="543600"/>
            </p14:xfrm>
          </p:contentPart>
        </mc:Choice>
        <mc:Fallback xmlns="">
          <p:pic>
            <p:nvPicPr>
              <p:cNvPr id="183" name="Ink 182">
                <a:extLst>
                  <a:ext uri="{FF2B5EF4-FFF2-40B4-BE49-F238E27FC236}">
                    <a16:creationId xmlns:a16="http://schemas.microsoft.com/office/drawing/2014/main" id="{AEE13042-01AB-CA43-AA9C-8FA84569AE26}"/>
                  </a:ext>
                </a:extLst>
              </p:cNvPr>
              <p:cNvPicPr/>
              <p:nvPr/>
            </p:nvPicPr>
            <p:blipFill>
              <a:blip r:embed="rId44"/>
              <a:stretch>
                <a:fillRect/>
              </a:stretch>
            </p:blipFill>
            <p:spPr>
              <a:xfrm>
                <a:off x="5461400" y="3205030"/>
                <a:ext cx="637560" cy="5742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85" name="Ink 184">
                <a:extLst>
                  <a:ext uri="{FF2B5EF4-FFF2-40B4-BE49-F238E27FC236}">
                    <a16:creationId xmlns:a16="http://schemas.microsoft.com/office/drawing/2014/main" id="{920D16F4-01A7-6B49-B8F4-C2A4A418A6C0}"/>
                  </a:ext>
                </a:extLst>
              </p14:cNvPr>
              <p14:cNvContentPartPr/>
              <p14:nvPr/>
            </p14:nvContentPartPr>
            <p14:xfrm>
              <a:off x="6376880" y="3410960"/>
              <a:ext cx="347760" cy="62640"/>
            </p14:xfrm>
          </p:contentPart>
        </mc:Choice>
        <mc:Fallback xmlns="">
          <p:pic>
            <p:nvPicPr>
              <p:cNvPr id="185" name="Ink 184">
                <a:extLst>
                  <a:ext uri="{FF2B5EF4-FFF2-40B4-BE49-F238E27FC236}">
                    <a16:creationId xmlns:a16="http://schemas.microsoft.com/office/drawing/2014/main" id="{920D16F4-01A7-6B49-B8F4-C2A4A418A6C0}"/>
                  </a:ext>
                </a:extLst>
              </p:cNvPr>
              <p:cNvPicPr/>
              <p:nvPr/>
            </p:nvPicPr>
            <p:blipFill>
              <a:blip r:embed="rId46"/>
              <a:stretch>
                <a:fillRect/>
              </a:stretch>
            </p:blipFill>
            <p:spPr>
              <a:xfrm>
                <a:off x="6361400" y="3395840"/>
                <a:ext cx="37836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86" name="Ink 185">
                <a:extLst>
                  <a:ext uri="{FF2B5EF4-FFF2-40B4-BE49-F238E27FC236}">
                    <a16:creationId xmlns:a16="http://schemas.microsoft.com/office/drawing/2014/main" id="{D8B604AB-60FF-AC4B-BFDB-F221D62911B8}"/>
                  </a:ext>
                </a:extLst>
              </p14:cNvPr>
              <p14:cNvContentPartPr/>
              <p14:nvPr/>
            </p14:nvContentPartPr>
            <p14:xfrm>
              <a:off x="7048280" y="3255440"/>
              <a:ext cx="399600" cy="428040"/>
            </p14:xfrm>
          </p:contentPart>
        </mc:Choice>
        <mc:Fallback xmlns="">
          <p:pic>
            <p:nvPicPr>
              <p:cNvPr id="186" name="Ink 185">
                <a:extLst>
                  <a:ext uri="{FF2B5EF4-FFF2-40B4-BE49-F238E27FC236}">
                    <a16:creationId xmlns:a16="http://schemas.microsoft.com/office/drawing/2014/main" id="{D8B604AB-60FF-AC4B-BFDB-F221D62911B8}"/>
                  </a:ext>
                </a:extLst>
              </p:cNvPr>
              <p:cNvPicPr/>
              <p:nvPr/>
            </p:nvPicPr>
            <p:blipFill>
              <a:blip r:embed="rId48"/>
              <a:stretch>
                <a:fillRect/>
              </a:stretch>
            </p:blipFill>
            <p:spPr>
              <a:xfrm>
                <a:off x="7033160" y="3239960"/>
                <a:ext cx="43020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87" name="Ink 186">
                <a:extLst>
                  <a:ext uri="{FF2B5EF4-FFF2-40B4-BE49-F238E27FC236}">
                    <a16:creationId xmlns:a16="http://schemas.microsoft.com/office/drawing/2014/main" id="{829F8A88-5B77-CF48-B0B1-56F8E60E314F}"/>
                  </a:ext>
                </a:extLst>
              </p14:cNvPr>
              <p14:cNvContentPartPr/>
              <p14:nvPr/>
            </p14:nvContentPartPr>
            <p14:xfrm>
              <a:off x="7559480" y="3563600"/>
              <a:ext cx="214560" cy="276840"/>
            </p14:xfrm>
          </p:contentPart>
        </mc:Choice>
        <mc:Fallback xmlns="">
          <p:pic>
            <p:nvPicPr>
              <p:cNvPr id="187" name="Ink 186">
                <a:extLst>
                  <a:ext uri="{FF2B5EF4-FFF2-40B4-BE49-F238E27FC236}">
                    <a16:creationId xmlns:a16="http://schemas.microsoft.com/office/drawing/2014/main" id="{829F8A88-5B77-CF48-B0B1-56F8E60E314F}"/>
                  </a:ext>
                </a:extLst>
              </p:cNvPr>
              <p:cNvPicPr/>
              <p:nvPr/>
            </p:nvPicPr>
            <p:blipFill>
              <a:blip r:embed="rId50"/>
              <a:stretch>
                <a:fillRect/>
              </a:stretch>
            </p:blipFill>
            <p:spPr>
              <a:xfrm>
                <a:off x="7544000" y="3548120"/>
                <a:ext cx="24516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92" name="Ink 191">
                <a:extLst>
                  <a:ext uri="{FF2B5EF4-FFF2-40B4-BE49-F238E27FC236}">
                    <a16:creationId xmlns:a16="http://schemas.microsoft.com/office/drawing/2014/main" id="{A6116EA5-B2EA-EC40-ABF9-23591F6119EA}"/>
                  </a:ext>
                </a:extLst>
              </p14:cNvPr>
              <p14:cNvContentPartPr/>
              <p14:nvPr/>
            </p14:nvContentPartPr>
            <p14:xfrm>
              <a:off x="1364600" y="2407640"/>
              <a:ext cx="1685160" cy="2203560"/>
            </p14:xfrm>
          </p:contentPart>
        </mc:Choice>
        <mc:Fallback xmlns="">
          <p:pic>
            <p:nvPicPr>
              <p:cNvPr id="192" name="Ink 191">
                <a:extLst>
                  <a:ext uri="{FF2B5EF4-FFF2-40B4-BE49-F238E27FC236}">
                    <a16:creationId xmlns:a16="http://schemas.microsoft.com/office/drawing/2014/main" id="{A6116EA5-B2EA-EC40-ABF9-23591F6119EA}"/>
                  </a:ext>
                </a:extLst>
              </p:cNvPr>
              <p:cNvPicPr/>
              <p:nvPr/>
            </p:nvPicPr>
            <p:blipFill>
              <a:blip r:embed="rId52"/>
              <a:stretch>
                <a:fillRect/>
              </a:stretch>
            </p:blipFill>
            <p:spPr>
              <a:xfrm>
                <a:off x="1349477" y="2392163"/>
                <a:ext cx="1715767" cy="2234155"/>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00" name="Ink 199">
                <a:extLst>
                  <a:ext uri="{FF2B5EF4-FFF2-40B4-BE49-F238E27FC236}">
                    <a16:creationId xmlns:a16="http://schemas.microsoft.com/office/drawing/2014/main" id="{FB02709D-FA23-B748-A686-17DD37BFEBE9}"/>
                  </a:ext>
                </a:extLst>
              </p14:cNvPr>
              <p14:cNvContentPartPr/>
              <p14:nvPr/>
            </p14:nvContentPartPr>
            <p14:xfrm>
              <a:off x="4579400" y="3963200"/>
              <a:ext cx="3504600" cy="882000"/>
            </p14:xfrm>
          </p:contentPart>
        </mc:Choice>
        <mc:Fallback xmlns="">
          <p:pic>
            <p:nvPicPr>
              <p:cNvPr id="200" name="Ink 199">
                <a:extLst>
                  <a:ext uri="{FF2B5EF4-FFF2-40B4-BE49-F238E27FC236}">
                    <a16:creationId xmlns:a16="http://schemas.microsoft.com/office/drawing/2014/main" id="{FB02709D-FA23-B748-A686-17DD37BFEBE9}"/>
                  </a:ext>
                </a:extLst>
              </p:cNvPr>
              <p:cNvPicPr/>
              <p:nvPr/>
            </p:nvPicPr>
            <p:blipFill>
              <a:blip r:embed="rId54"/>
              <a:stretch>
                <a:fillRect/>
              </a:stretch>
            </p:blipFill>
            <p:spPr>
              <a:xfrm>
                <a:off x="4564280" y="3947720"/>
                <a:ext cx="3535200" cy="9126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01" name="Ink 200">
                <a:extLst>
                  <a:ext uri="{FF2B5EF4-FFF2-40B4-BE49-F238E27FC236}">
                    <a16:creationId xmlns:a16="http://schemas.microsoft.com/office/drawing/2014/main" id="{34205815-CC75-1A49-8732-B902CC6B543D}"/>
                  </a:ext>
                </a:extLst>
              </p14:cNvPr>
              <p14:cNvContentPartPr/>
              <p14:nvPr/>
            </p14:nvContentPartPr>
            <p14:xfrm>
              <a:off x="4725560" y="3816320"/>
              <a:ext cx="1617840" cy="594360"/>
            </p14:xfrm>
          </p:contentPart>
        </mc:Choice>
        <mc:Fallback xmlns="">
          <p:pic>
            <p:nvPicPr>
              <p:cNvPr id="201" name="Ink 200">
                <a:extLst>
                  <a:ext uri="{FF2B5EF4-FFF2-40B4-BE49-F238E27FC236}">
                    <a16:creationId xmlns:a16="http://schemas.microsoft.com/office/drawing/2014/main" id="{34205815-CC75-1A49-8732-B902CC6B543D}"/>
                  </a:ext>
                </a:extLst>
              </p:cNvPr>
              <p:cNvPicPr/>
              <p:nvPr/>
            </p:nvPicPr>
            <p:blipFill>
              <a:blip r:embed="rId56"/>
              <a:stretch>
                <a:fillRect/>
              </a:stretch>
            </p:blipFill>
            <p:spPr>
              <a:xfrm>
                <a:off x="4710440" y="3801200"/>
                <a:ext cx="1648440" cy="6246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02" name="Ink 201">
                <a:extLst>
                  <a:ext uri="{FF2B5EF4-FFF2-40B4-BE49-F238E27FC236}">
                    <a16:creationId xmlns:a16="http://schemas.microsoft.com/office/drawing/2014/main" id="{FF2C053D-AE86-794D-B09E-37DFB5E24786}"/>
                  </a:ext>
                </a:extLst>
              </p14:cNvPr>
              <p14:cNvContentPartPr/>
              <p14:nvPr/>
            </p14:nvContentPartPr>
            <p14:xfrm>
              <a:off x="7246280" y="4497080"/>
              <a:ext cx="189360" cy="338040"/>
            </p14:xfrm>
          </p:contentPart>
        </mc:Choice>
        <mc:Fallback xmlns="">
          <p:pic>
            <p:nvPicPr>
              <p:cNvPr id="202" name="Ink 201">
                <a:extLst>
                  <a:ext uri="{FF2B5EF4-FFF2-40B4-BE49-F238E27FC236}">
                    <a16:creationId xmlns:a16="http://schemas.microsoft.com/office/drawing/2014/main" id="{FF2C053D-AE86-794D-B09E-37DFB5E24786}"/>
                  </a:ext>
                </a:extLst>
              </p:cNvPr>
              <p:cNvPicPr/>
              <p:nvPr/>
            </p:nvPicPr>
            <p:blipFill>
              <a:blip r:embed="rId58"/>
              <a:stretch>
                <a:fillRect/>
              </a:stretch>
            </p:blipFill>
            <p:spPr>
              <a:xfrm>
                <a:off x="7231160" y="4481960"/>
                <a:ext cx="21996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03" name="Ink 202">
                <a:extLst>
                  <a:ext uri="{FF2B5EF4-FFF2-40B4-BE49-F238E27FC236}">
                    <a16:creationId xmlns:a16="http://schemas.microsoft.com/office/drawing/2014/main" id="{BBFBAA60-BB4E-C24B-96CD-277A402CA5B6}"/>
                  </a:ext>
                </a:extLst>
              </p14:cNvPr>
              <p14:cNvContentPartPr/>
              <p14:nvPr/>
            </p14:nvContentPartPr>
            <p14:xfrm>
              <a:off x="7507640" y="4679960"/>
              <a:ext cx="277920" cy="25200"/>
            </p14:xfrm>
          </p:contentPart>
        </mc:Choice>
        <mc:Fallback xmlns="">
          <p:pic>
            <p:nvPicPr>
              <p:cNvPr id="203" name="Ink 202">
                <a:extLst>
                  <a:ext uri="{FF2B5EF4-FFF2-40B4-BE49-F238E27FC236}">
                    <a16:creationId xmlns:a16="http://schemas.microsoft.com/office/drawing/2014/main" id="{BBFBAA60-BB4E-C24B-96CD-277A402CA5B6}"/>
                  </a:ext>
                </a:extLst>
              </p:cNvPr>
              <p:cNvPicPr/>
              <p:nvPr/>
            </p:nvPicPr>
            <p:blipFill>
              <a:blip r:embed="rId60"/>
              <a:stretch>
                <a:fillRect/>
              </a:stretch>
            </p:blipFill>
            <p:spPr>
              <a:xfrm>
                <a:off x="7492160" y="4664840"/>
                <a:ext cx="30816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04" name="Ink 203">
                <a:extLst>
                  <a:ext uri="{FF2B5EF4-FFF2-40B4-BE49-F238E27FC236}">
                    <a16:creationId xmlns:a16="http://schemas.microsoft.com/office/drawing/2014/main" id="{C283D517-CDA3-B74B-820B-4A3B000B94C0}"/>
                  </a:ext>
                </a:extLst>
              </p14:cNvPr>
              <p14:cNvContentPartPr/>
              <p14:nvPr/>
            </p14:nvContentPartPr>
            <p14:xfrm>
              <a:off x="7639760" y="4546760"/>
              <a:ext cx="72360" cy="265680"/>
            </p14:xfrm>
          </p:contentPart>
        </mc:Choice>
        <mc:Fallback xmlns="">
          <p:pic>
            <p:nvPicPr>
              <p:cNvPr id="204" name="Ink 203">
                <a:extLst>
                  <a:ext uri="{FF2B5EF4-FFF2-40B4-BE49-F238E27FC236}">
                    <a16:creationId xmlns:a16="http://schemas.microsoft.com/office/drawing/2014/main" id="{C283D517-CDA3-B74B-820B-4A3B000B94C0}"/>
                  </a:ext>
                </a:extLst>
              </p:cNvPr>
              <p:cNvPicPr/>
              <p:nvPr/>
            </p:nvPicPr>
            <p:blipFill>
              <a:blip r:embed="rId62"/>
              <a:stretch>
                <a:fillRect/>
              </a:stretch>
            </p:blipFill>
            <p:spPr>
              <a:xfrm>
                <a:off x="7624280" y="4531640"/>
                <a:ext cx="10296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05" name="Ink 204">
                <a:extLst>
                  <a:ext uri="{FF2B5EF4-FFF2-40B4-BE49-F238E27FC236}">
                    <a16:creationId xmlns:a16="http://schemas.microsoft.com/office/drawing/2014/main" id="{A02842F1-5975-1A48-BD39-53C7FB687DEA}"/>
                  </a:ext>
                </a:extLst>
              </p14:cNvPr>
              <p14:cNvContentPartPr/>
              <p14:nvPr/>
            </p14:nvContentPartPr>
            <p14:xfrm>
              <a:off x="7908680" y="4459640"/>
              <a:ext cx="181080" cy="388800"/>
            </p14:xfrm>
          </p:contentPart>
        </mc:Choice>
        <mc:Fallback xmlns="">
          <p:pic>
            <p:nvPicPr>
              <p:cNvPr id="205" name="Ink 204">
                <a:extLst>
                  <a:ext uri="{FF2B5EF4-FFF2-40B4-BE49-F238E27FC236}">
                    <a16:creationId xmlns:a16="http://schemas.microsoft.com/office/drawing/2014/main" id="{A02842F1-5975-1A48-BD39-53C7FB687DEA}"/>
                  </a:ext>
                </a:extLst>
              </p:cNvPr>
              <p:cNvPicPr/>
              <p:nvPr/>
            </p:nvPicPr>
            <p:blipFill>
              <a:blip r:embed="rId64"/>
              <a:stretch>
                <a:fillRect/>
              </a:stretch>
            </p:blipFill>
            <p:spPr>
              <a:xfrm>
                <a:off x="7893560" y="4444520"/>
                <a:ext cx="21168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06" name="Ink 205">
                <a:extLst>
                  <a:ext uri="{FF2B5EF4-FFF2-40B4-BE49-F238E27FC236}">
                    <a16:creationId xmlns:a16="http://schemas.microsoft.com/office/drawing/2014/main" id="{798729C0-90FF-624D-9D08-B8D0F9BB2BC3}"/>
                  </a:ext>
                </a:extLst>
              </p14:cNvPr>
              <p14:cNvContentPartPr/>
              <p14:nvPr/>
            </p14:nvContentPartPr>
            <p14:xfrm>
              <a:off x="4078640" y="5037800"/>
              <a:ext cx="1235880" cy="407520"/>
            </p14:xfrm>
          </p:contentPart>
        </mc:Choice>
        <mc:Fallback xmlns="">
          <p:pic>
            <p:nvPicPr>
              <p:cNvPr id="206" name="Ink 205">
                <a:extLst>
                  <a:ext uri="{FF2B5EF4-FFF2-40B4-BE49-F238E27FC236}">
                    <a16:creationId xmlns:a16="http://schemas.microsoft.com/office/drawing/2014/main" id="{798729C0-90FF-624D-9D08-B8D0F9BB2BC3}"/>
                  </a:ext>
                </a:extLst>
              </p:cNvPr>
              <p:cNvPicPr/>
              <p:nvPr/>
            </p:nvPicPr>
            <p:blipFill>
              <a:blip r:embed="rId66"/>
              <a:stretch>
                <a:fillRect/>
              </a:stretch>
            </p:blipFill>
            <p:spPr>
              <a:xfrm>
                <a:off x="4063160" y="5022680"/>
                <a:ext cx="126648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07" name="Ink 206">
                <a:extLst>
                  <a:ext uri="{FF2B5EF4-FFF2-40B4-BE49-F238E27FC236}">
                    <a16:creationId xmlns:a16="http://schemas.microsoft.com/office/drawing/2014/main" id="{67031E4C-6691-C240-BC94-257B1D896CA9}"/>
                  </a:ext>
                </a:extLst>
              </p14:cNvPr>
              <p14:cNvContentPartPr/>
              <p14:nvPr/>
            </p14:nvContentPartPr>
            <p14:xfrm>
              <a:off x="3897560" y="5668520"/>
              <a:ext cx="253440" cy="407880"/>
            </p14:xfrm>
          </p:contentPart>
        </mc:Choice>
        <mc:Fallback xmlns="">
          <p:pic>
            <p:nvPicPr>
              <p:cNvPr id="207" name="Ink 206">
                <a:extLst>
                  <a:ext uri="{FF2B5EF4-FFF2-40B4-BE49-F238E27FC236}">
                    <a16:creationId xmlns:a16="http://schemas.microsoft.com/office/drawing/2014/main" id="{67031E4C-6691-C240-BC94-257B1D896CA9}"/>
                  </a:ext>
                </a:extLst>
              </p:cNvPr>
              <p:cNvPicPr/>
              <p:nvPr/>
            </p:nvPicPr>
            <p:blipFill>
              <a:blip r:embed="rId68"/>
              <a:stretch>
                <a:fillRect/>
              </a:stretch>
            </p:blipFill>
            <p:spPr>
              <a:xfrm>
                <a:off x="3882440" y="5653400"/>
                <a:ext cx="28404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08" name="Ink 207">
                <a:extLst>
                  <a:ext uri="{FF2B5EF4-FFF2-40B4-BE49-F238E27FC236}">
                    <a16:creationId xmlns:a16="http://schemas.microsoft.com/office/drawing/2014/main" id="{5FD4635F-1820-9240-AF09-E0E1C2A71AE8}"/>
                  </a:ext>
                </a:extLst>
              </p14:cNvPr>
              <p14:cNvContentPartPr/>
              <p14:nvPr/>
            </p14:nvContentPartPr>
            <p14:xfrm>
              <a:off x="4635200" y="5670680"/>
              <a:ext cx="215640" cy="323280"/>
            </p14:xfrm>
          </p:contentPart>
        </mc:Choice>
        <mc:Fallback xmlns="">
          <p:pic>
            <p:nvPicPr>
              <p:cNvPr id="208" name="Ink 207">
                <a:extLst>
                  <a:ext uri="{FF2B5EF4-FFF2-40B4-BE49-F238E27FC236}">
                    <a16:creationId xmlns:a16="http://schemas.microsoft.com/office/drawing/2014/main" id="{5FD4635F-1820-9240-AF09-E0E1C2A71AE8}"/>
                  </a:ext>
                </a:extLst>
              </p:cNvPr>
              <p:cNvPicPr/>
              <p:nvPr/>
            </p:nvPicPr>
            <p:blipFill>
              <a:blip r:embed="rId70"/>
              <a:stretch>
                <a:fillRect/>
              </a:stretch>
            </p:blipFill>
            <p:spPr>
              <a:xfrm>
                <a:off x="4620080" y="5655560"/>
                <a:ext cx="24624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09" name="Ink 208">
                <a:extLst>
                  <a:ext uri="{FF2B5EF4-FFF2-40B4-BE49-F238E27FC236}">
                    <a16:creationId xmlns:a16="http://schemas.microsoft.com/office/drawing/2014/main" id="{F264E853-05BE-0544-B7C4-7DDF8D018B8F}"/>
                  </a:ext>
                </a:extLst>
              </p14:cNvPr>
              <p14:cNvContentPartPr/>
              <p14:nvPr/>
            </p14:nvContentPartPr>
            <p14:xfrm>
              <a:off x="4664720" y="5718200"/>
              <a:ext cx="191520" cy="348120"/>
            </p14:xfrm>
          </p:contentPart>
        </mc:Choice>
        <mc:Fallback xmlns="">
          <p:pic>
            <p:nvPicPr>
              <p:cNvPr id="209" name="Ink 208">
                <a:extLst>
                  <a:ext uri="{FF2B5EF4-FFF2-40B4-BE49-F238E27FC236}">
                    <a16:creationId xmlns:a16="http://schemas.microsoft.com/office/drawing/2014/main" id="{F264E853-05BE-0544-B7C4-7DDF8D018B8F}"/>
                  </a:ext>
                </a:extLst>
              </p:cNvPr>
              <p:cNvPicPr/>
              <p:nvPr/>
            </p:nvPicPr>
            <p:blipFill>
              <a:blip r:embed="rId72"/>
              <a:stretch>
                <a:fillRect/>
              </a:stretch>
            </p:blipFill>
            <p:spPr>
              <a:xfrm>
                <a:off x="4649600" y="5703080"/>
                <a:ext cx="22176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10" name="Ink 209">
                <a:extLst>
                  <a:ext uri="{FF2B5EF4-FFF2-40B4-BE49-F238E27FC236}">
                    <a16:creationId xmlns:a16="http://schemas.microsoft.com/office/drawing/2014/main" id="{870E1F64-9F9F-8146-A6E5-72E1B77D2B67}"/>
                  </a:ext>
                </a:extLst>
              </p14:cNvPr>
              <p14:cNvContentPartPr/>
              <p14:nvPr/>
            </p14:nvContentPartPr>
            <p14:xfrm>
              <a:off x="4580480" y="5839160"/>
              <a:ext cx="326520" cy="10440"/>
            </p14:xfrm>
          </p:contentPart>
        </mc:Choice>
        <mc:Fallback xmlns="">
          <p:pic>
            <p:nvPicPr>
              <p:cNvPr id="210" name="Ink 209">
                <a:extLst>
                  <a:ext uri="{FF2B5EF4-FFF2-40B4-BE49-F238E27FC236}">
                    <a16:creationId xmlns:a16="http://schemas.microsoft.com/office/drawing/2014/main" id="{870E1F64-9F9F-8146-A6E5-72E1B77D2B67}"/>
                  </a:ext>
                </a:extLst>
              </p:cNvPr>
              <p:cNvPicPr/>
              <p:nvPr/>
            </p:nvPicPr>
            <p:blipFill>
              <a:blip r:embed="rId74"/>
              <a:stretch>
                <a:fillRect/>
              </a:stretch>
            </p:blipFill>
            <p:spPr>
              <a:xfrm>
                <a:off x="4565360" y="5823680"/>
                <a:ext cx="35712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11" name="Ink 210">
                <a:extLst>
                  <a:ext uri="{FF2B5EF4-FFF2-40B4-BE49-F238E27FC236}">
                    <a16:creationId xmlns:a16="http://schemas.microsoft.com/office/drawing/2014/main" id="{367F406B-8E1A-DE46-9BFD-9D63F8A74162}"/>
                  </a:ext>
                </a:extLst>
              </p14:cNvPr>
              <p14:cNvContentPartPr/>
              <p14:nvPr/>
            </p14:nvContentPartPr>
            <p14:xfrm>
              <a:off x="5348360" y="5759960"/>
              <a:ext cx="43920" cy="327600"/>
            </p14:xfrm>
          </p:contentPart>
        </mc:Choice>
        <mc:Fallback xmlns="">
          <p:pic>
            <p:nvPicPr>
              <p:cNvPr id="211" name="Ink 210">
                <a:extLst>
                  <a:ext uri="{FF2B5EF4-FFF2-40B4-BE49-F238E27FC236}">
                    <a16:creationId xmlns:a16="http://schemas.microsoft.com/office/drawing/2014/main" id="{367F406B-8E1A-DE46-9BFD-9D63F8A74162}"/>
                  </a:ext>
                </a:extLst>
              </p:cNvPr>
              <p:cNvPicPr/>
              <p:nvPr/>
            </p:nvPicPr>
            <p:blipFill>
              <a:blip r:embed="rId76"/>
              <a:stretch>
                <a:fillRect/>
              </a:stretch>
            </p:blipFill>
            <p:spPr>
              <a:xfrm>
                <a:off x="5333240" y="5744840"/>
                <a:ext cx="7452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12" name="Ink 211">
                <a:extLst>
                  <a:ext uri="{FF2B5EF4-FFF2-40B4-BE49-F238E27FC236}">
                    <a16:creationId xmlns:a16="http://schemas.microsoft.com/office/drawing/2014/main" id="{C039C7C3-0A17-E14C-9BA6-8960B936623C}"/>
                  </a:ext>
                </a:extLst>
              </p14:cNvPr>
              <p14:cNvContentPartPr/>
              <p14:nvPr/>
            </p14:nvContentPartPr>
            <p14:xfrm>
              <a:off x="5765240" y="5678600"/>
              <a:ext cx="178200" cy="331200"/>
            </p14:xfrm>
          </p:contentPart>
        </mc:Choice>
        <mc:Fallback xmlns="">
          <p:pic>
            <p:nvPicPr>
              <p:cNvPr id="212" name="Ink 211">
                <a:extLst>
                  <a:ext uri="{FF2B5EF4-FFF2-40B4-BE49-F238E27FC236}">
                    <a16:creationId xmlns:a16="http://schemas.microsoft.com/office/drawing/2014/main" id="{C039C7C3-0A17-E14C-9BA6-8960B936623C}"/>
                  </a:ext>
                </a:extLst>
              </p:cNvPr>
              <p:cNvPicPr/>
              <p:nvPr/>
            </p:nvPicPr>
            <p:blipFill>
              <a:blip r:embed="rId78"/>
              <a:stretch>
                <a:fillRect/>
              </a:stretch>
            </p:blipFill>
            <p:spPr>
              <a:xfrm>
                <a:off x="5749760" y="5663480"/>
                <a:ext cx="20880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13" name="Ink 212">
                <a:extLst>
                  <a:ext uri="{FF2B5EF4-FFF2-40B4-BE49-F238E27FC236}">
                    <a16:creationId xmlns:a16="http://schemas.microsoft.com/office/drawing/2014/main" id="{5B13CC84-3EB5-C343-AA12-8D4059A6E251}"/>
                  </a:ext>
                </a:extLst>
              </p14:cNvPr>
              <p14:cNvContentPartPr/>
              <p14:nvPr/>
            </p14:nvContentPartPr>
            <p14:xfrm>
              <a:off x="6262040" y="5685440"/>
              <a:ext cx="293040" cy="239760"/>
            </p14:xfrm>
          </p:contentPart>
        </mc:Choice>
        <mc:Fallback xmlns="">
          <p:pic>
            <p:nvPicPr>
              <p:cNvPr id="213" name="Ink 212">
                <a:extLst>
                  <a:ext uri="{FF2B5EF4-FFF2-40B4-BE49-F238E27FC236}">
                    <a16:creationId xmlns:a16="http://schemas.microsoft.com/office/drawing/2014/main" id="{5B13CC84-3EB5-C343-AA12-8D4059A6E251}"/>
                  </a:ext>
                </a:extLst>
              </p:cNvPr>
              <p:cNvPicPr/>
              <p:nvPr/>
            </p:nvPicPr>
            <p:blipFill>
              <a:blip r:embed="rId80"/>
              <a:stretch>
                <a:fillRect/>
              </a:stretch>
            </p:blipFill>
            <p:spPr>
              <a:xfrm>
                <a:off x="6246560" y="5670320"/>
                <a:ext cx="32328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14" name="Ink 213">
                <a:extLst>
                  <a:ext uri="{FF2B5EF4-FFF2-40B4-BE49-F238E27FC236}">
                    <a16:creationId xmlns:a16="http://schemas.microsoft.com/office/drawing/2014/main" id="{615BB737-CA14-484C-B0BD-FA30A455CD74}"/>
                  </a:ext>
                </a:extLst>
              </p14:cNvPr>
              <p14:cNvContentPartPr/>
              <p14:nvPr/>
            </p14:nvContentPartPr>
            <p14:xfrm>
              <a:off x="6905000" y="5793800"/>
              <a:ext cx="203400" cy="12960"/>
            </p14:xfrm>
          </p:contentPart>
        </mc:Choice>
        <mc:Fallback xmlns="">
          <p:pic>
            <p:nvPicPr>
              <p:cNvPr id="214" name="Ink 213">
                <a:extLst>
                  <a:ext uri="{FF2B5EF4-FFF2-40B4-BE49-F238E27FC236}">
                    <a16:creationId xmlns:a16="http://schemas.microsoft.com/office/drawing/2014/main" id="{615BB737-CA14-484C-B0BD-FA30A455CD74}"/>
                  </a:ext>
                </a:extLst>
              </p:cNvPr>
              <p:cNvPicPr/>
              <p:nvPr/>
            </p:nvPicPr>
            <p:blipFill>
              <a:blip r:embed="rId82"/>
              <a:stretch>
                <a:fillRect/>
              </a:stretch>
            </p:blipFill>
            <p:spPr>
              <a:xfrm>
                <a:off x="6889880" y="5778680"/>
                <a:ext cx="23400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215" name="Ink 214">
                <a:extLst>
                  <a:ext uri="{FF2B5EF4-FFF2-40B4-BE49-F238E27FC236}">
                    <a16:creationId xmlns:a16="http://schemas.microsoft.com/office/drawing/2014/main" id="{1DCCEB7E-5C17-B440-95DF-A4342E7AB924}"/>
                  </a:ext>
                </a:extLst>
              </p14:cNvPr>
              <p14:cNvContentPartPr/>
              <p14:nvPr/>
            </p14:nvContentPartPr>
            <p14:xfrm>
              <a:off x="7254560" y="5600840"/>
              <a:ext cx="146520" cy="442800"/>
            </p14:xfrm>
          </p:contentPart>
        </mc:Choice>
        <mc:Fallback xmlns="">
          <p:pic>
            <p:nvPicPr>
              <p:cNvPr id="215" name="Ink 214">
                <a:extLst>
                  <a:ext uri="{FF2B5EF4-FFF2-40B4-BE49-F238E27FC236}">
                    <a16:creationId xmlns:a16="http://schemas.microsoft.com/office/drawing/2014/main" id="{1DCCEB7E-5C17-B440-95DF-A4342E7AB924}"/>
                  </a:ext>
                </a:extLst>
              </p:cNvPr>
              <p:cNvPicPr/>
              <p:nvPr/>
            </p:nvPicPr>
            <p:blipFill>
              <a:blip r:embed="rId84"/>
              <a:stretch>
                <a:fillRect/>
              </a:stretch>
            </p:blipFill>
            <p:spPr>
              <a:xfrm>
                <a:off x="7239440" y="5585360"/>
                <a:ext cx="177120" cy="4734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216" name="Ink 215">
                <a:extLst>
                  <a:ext uri="{FF2B5EF4-FFF2-40B4-BE49-F238E27FC236}">
                    <a16:creationId xmlns:a16="http://schemas.microsoft.com/office/drawing/2014/main" id="{79A5EAC6-BA89-7748-8524-7D6B27AFE6B4}"/>
                  </a:ext>
                </a:extLst>
              </p14:cNvPr>
              <p14:cNvContentPartPr/>
              <p14:nvPr/>
            </p14:nvContentPartPr>
            <p14:xfrm>
              <a:off x="7598000" y="5841320"/>
              <a:ext cx="289080" cy="14040"/>
            </p14:xfrm>
          </p:contentPart>
        </mc:Choice>
        <mc:Fallback xmlns="">
          <p:pic>
            <p:nvPicPr>
              <p:cNvPr id="216" name="Ink 215">
                <a:extLst>
                  <a:ext uri="{FF2B5EF4-FFF2-40B4-BE49-F238E27FC236}">
                    <a16:creationId xmlns:a16="http://schemas.microsoft.com/office/drawing/2014/main" id="{79A5EAC6-BA89-7748-8524-7D6B27AFE6B4}"/>
                  </a:ext>
                </a:extLst>
              </p:cNvPr>
              <p:cNvPicPr/>
              <p:nvPr/>
            </p:nvPicPr>
            <p:blipFill>
              <a:blip r:embed="rId86"/>
              <a:stretch>
                <a:fillRect/>
              </a:stretch>
            </p:blipFill>
            <p:spPr>
              <a:xfrm>
                <a:off x="7582520" y="5825840"/>
                <a:ext cx="31932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217" name="Ink 216">
                <a:extLst>
                  <a:ext uri="{FF2B5EF4-FFF2-40B4-BE49-F238E27FC236}">
                    <a16:creationId xmlns:a16="http://schemas.microsoft.com/office/drawing/2014/main" id="{E50FF00C-A06E-5247-8934-2A0E05F92087}"/>
                  </a:ext>
                </a:extLst>
              </p14:cNvPr>
              <p14:cNvContentPartPr/>
              <p14:nvPr/>
            </p14:nvContentPartPr>
            <p14:xfrm>
              <a:off x="7757480" y="5720360"/>
              <a:ext cx="63360" cy="243000"/>
            </p14:xfrm>
          </p:contentPart>
        </mc:Choice>
        <mc:Fallback xmlns="">
          <p:pic>
            <p:nvPicPr>
              <p:cNvPr id="217" name="Ink 216">
                <a:extLst>
                  <a:ext uri="{FF2B5EF4-FFF2-40B4-BE49-F238E27FC236}">
                    <a16:creationId xmlns:a16="http://schemas.microsoft.com/office/drawing/2014/main" id="{E50FF00C-A06E-5247-8934-2A0E05F92087}"/>
                  </a:ext>
                </a:extLst>
              </p:cNvPr>
              <p:cNvPicPr/>
              <p:nvPr/>
            </p:nvPicPr>
            <p:blipFill>
              <a:blip r:embed="rId88"/>
              <a:stretch>
                <a:fillRect/>
              </a:stretch>
            </p:blipFill>
            <p:spPr>
              <a:xfrm>
                <a:off x="7742360" y="5705240"/>
                <a:ext cx="9396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218" name="Ink 217">
                <a:extLst>
                  <a:ext uri="{FF2B5EF4-FFF2-40B4-BE49-F238E27FC236}">
                    <a16:creationId xmlns:a16="http://schemas.microsoft.com/office/drawing/2014/main" id="{6D47EAD5-42D7-0548-8963-776C0856C342}"/>
                  </a:ext>
                </a:extLst>
              </p14:cNvPr>
              <p14:cNvContentPartPr/>
              <p14:nvPr/>
            </p14:nvContentPartPr>
            <p14:xfrm>
              <a:off x="7999400" y="5621000"/>
              <a:ext cx="188280" cy="350280"/>
            </p14:xfrm>
          </p:contentPart>
        </mc:Choice>
        <mc:Fallback xmlns="">
          <p:pic>
            <p:nvPicPr>
              <p:cNvPr id="218" name="Ink 217">
                <a:extLst>
                  <a:ext uri="{FF2B5EF4-FFF2-40B4-BE49-F238E27FC236}">
                    <a16:creationId xmlns:a16="http://schemas.microsoft.com/office/drawing/2014/main" id="{6D47EAD5-42D7-0548-8963-776C0856C342}"/>
                  </a:ext>
                </a:extLst>
              </p:cNvPr>
              <p:cNvPicPr/>
              <p:nvPr/>
            </p:nvPicPr>
            <p:blipFill>
              <a:blip r:embed="rId90"/>
              <a:stretch>
                <a:fillRect/>
              </a:stretch>
            </p:blipFill>
            <p:spPr>
              <a:xfrm>
                <a:off x="7983920" y="5605880"/>
                <a:ext cx="218880" cy="380880"/>
              </a:xfrm>
              <a:prstGeom prst="rect">
                <a:avLst/>
              </a:prstGeom>
            </p:spPr>
          </p:pic>
        </mc:Fallback>
      </mc:AlternateContent>
      <p:sp>
        <p:nvSpPr>
          <p:cNvPr id="219" name="TextBox 218">
            <a:extLst>
              <a:ext uri="{FF2B5EF4-FFF2-40B4-BE49-F238E27FC236}">
                <a16:creationId xmlns:a16="http://schemas.microsoft.com/office/drawing/2014/main" id="{A5EBA1CE-3BFE-4541-BFC8-B95FD98BD282}"/>
              </a:ext>
            </a:extLst>
          </p:cNvPr>
          <p:cNvSpPr txBox="1"/>
          <p:nvPr/>
        </p:nvSpPr>
        <p:spPr>
          <a:xfrm>
            <a:off x="4789102" y="2605495"/>
            <a:ext cx="1206356" cy="461665"/>
          </a:xfrm>
          <a:prstGeom prst="rect">
            <a:avLst/>
          </a:prstGeom>
          <a:noFill/>
        </p:spPr>
        <p:txBody>
          <a:bodyPr wrap="none" rtlCol="0">
            <a:spAutoFit/>
          </a:bodyPr>
          <a:lstStyle/>
          <a:p>
            <a:r>
              <a:rPr lang="en-US" sz="2400" dirty="0"/>
              <a:t>In-order</a:t>
            </a:r>
          </a:p>
        </p:txBody>
      </p:sp>
    </p:spTree>
    <p:extLst>
      <p:ext uri="{BB962C8B-B14F-4D97-AF65-F5344CB8AC3E}">
        <p14:creationId xmlns:p14="http://schemas.microsoft.com/office/powerpoint/2010/main" val="577561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5" name="TextBox 4">
            <a:extLst>
              <a:ext uri="{FF2B5EF4-FFF2-40B4-BE49-F238E27FC236}">
                <a16:creationId xmlns:a16="http://schemas.microsoft.com/office/drawing/2014/main" id="{872FE23E-13D8-FA4F-AEFA-B0225CF88A06}"/>
              </a:ext>
            </a:extLst>
          </p:cNvPr>
          <p:cNvSpPr txBox="1"/>
          <p:nvPr/>
        </p:nvSpPr>
        <p:spPr>
          <a:xfrm>
            <a:off x="4051300" y="4102100"/>
            <a:ext cx="1164293" cy="369332"/>
          </a:xfrm>
          <a:prstGeom prst="rect">
            <a:avLst/>
          </a:prstGeom>
          <a:noFill/>
        </p:spPr>
        <p:txBody>
          <a:bodyPr wrap="none" rtlCol="0">
            <a:spAutoFit/>
          </a:bodyPr>
          <a:lstStyle/>
          <a:p>
            <a:r>
              <a:rPr lang="en-US" dirty="0"/>
              <a:t>Post-order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39" name="Text Box 4">
            <a:extLst>
              <a:ext uri="{FF2B5EF4-FFF2-40B4-BE49-F238E27FC236}">
                <a16:creationId xmlns:a16="http://schemas.microsoft.com/office/drawing/2014/main" id="{7ACC593B-91ED-3F4D-96E1-1FA7E91AC320}"/>
              </a:ext>
            </a:extLst>
          </p:cNvPr>
          <p:cNvSpPr txBox="1">
            <a:spLocks noChangeArrowheads="1"/>
          </p:cNvSpPr>
          <p:nvPr/>
        </p:nvSpPr>
        <p:spPr bwMode="auto">
          <a:xfrm>
            <a:off x="5220578" y="4099812"/>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34552180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4" name="TextBox 3">
            <a:extLst>
              <a:ext uri="{FF2B5EF4-FFF2-40B4-BE49-F238E27FC236}">
                <a16:creationId xmlns:a16="http://schemas.microsoft.com/office/drawing/2014/main" id="{C16E16B9-0D82-8C42-B03A-A8CEB396499A}"/>
              </a:ext>
            </a:extLst>
          </p:cNvPr>
          <p:cNvSpPr txBox="1"/>
          <p:nvPr/>
        </p:nvSpPr>
        <p:spPr>
          <a:xfrm>
            <a:off x="3731501" y="3072349"/>
            <a:ext cx="1090555" cy="646331"/>
          </a:xfrm>
          <a:prstGeom prst="rect">
            <a:avLst/>
          </a:prstGeom>
          <a:noFill/>
        </p:spPr>
        <p:txBody>
          <a:bodyPr wrap="none" rtlCol="0">
            <a:spAutoFit/>
          </a:bodyPr>
          <a:lstStyle/>
          <a:p>
            <a:r>
              <a:rPr lang="en-US" dirty="0"/>
              <a:t>In-order</a:t>
            </a:r>
          </a:p>
          <a:p>
            <a:r>
              <a:rPr lang="en-US" dirty="0"/>
              <a:t>Infix form</a:t>
            </a:r>
          </a:p>
        </p:txBody>
      </p:sp>
      <p:sp>
        <p:nvSpPr>
          <p:cNvPr id="5" name="TextBox 4">
            <a:extLst>
              <a:ext uri="{FF2B5EF4-FFF2-40B4-BE49-F238E27FC236}">
                <a16:creationId xmlns:a16="http://schemas.microsoft.com/office/drawing/2014/main" id="{872FE23E-13D8-FA4F-AEFA-B0225CF88A06}"/>
              </a:ext>
            </a:extLst>
          </p:cNvPr>
          <p:cNvSpPr txBox="1"/>
          <p:nvPr/>
        </p:nvSpPr>
        <p:spPr>
          <a:xfrm>
            <a:off x="3731501" y="3928776"/>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39" name="Text Box 4">
            <a:extLst>
              <a:ext uri="{FF2B5EF4-FFF2-40B4-BE49-F238E27FC236}">
                <a16:creationId xmlns:a16="http://schemas.microsoft.com/office/drawing/2014/main" id="{7ACC593B-91ED-3F4D-96E1-1FA7E91AC320}"/>
              </a:ext>
            </a:extLst>
          </p:cNvPr>
          <p:cNvSpPr txBox="1">
            <a:spLocks noChangeArrowheads="1"/>
          </p:cNvSpPr>
          <p:nvPr/>
        </p:nvSpPr>
        <p:spPr bwMode="auto">
          <a:xfrm>
            <a:off x="5220578" y="4099812"/>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203342659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16E16B9-0D82-8C42-B03A-A8CEB396499A}"/>
              </a:ext>
            </a:extLst>
          </p:cNvPr>
          <p:cNvSpPr txBox="1"/>
          <p:nvPr/>
        </p:nvSpPr>
        <p:spPr>
          <a:xfrm>
            <a:off x="3731501" y="3072349"/>
            <a:ext cx="1090555" cy="646331"/>
          </a:xfrm>
          <a:prstGeom prst="rect">
            <a:avLst/>
          </a:prstGeom>
          <a:noFill/>
        </p:spPr>
        <p:txBody>
          <a:bodyPr wrap="none" rtlCol="0">
            <a:spAutoFit/>
          </a:bodyPr>
          <a:lstStyle/>
          <a:p>
            <a:r>
              <a:rPr lang="en-US" dirty="0"/>
              <a:t>In-order</a:t>
            </a:r>
          </a:p>
          <a:p>
            <a:r>
              <a:rPr lang="en-US" dirty="0"/>
              <a:t>Infix form</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TextBox 5">
            <a:extLst>
              <a:ext uri="{FF2B5EF4-FFF2-40B4-BE49-F238E27FC236}">
                <a16:creationId xmlns:a16="http://schemas.microsoft.com/office/drawing/2014/main" id="{D25A112C-8DFA-4D44-A4AE-6CC0E89A21A3}"/>
              </a:ext>
            </a:extLst>
          </p:cNvPr>
          <p:cNvSpPr txBox="1"/>
          <p:nvPr/>
        </p:nvSpPr>
        <p:spPr>
          <a:xfrm>
            <a:off x="5823130" y="4689843"/>
            <a:ext cx="1920719" cy="523220"/>
          </a:xfrm>
          <a:prstGeom prst="rect">
            <a:avLst/>
          </a:prstGeom>
          <a:noFill/>
        </p:spPr>
        <p:txBody>
          <a:bodyPr wrap="none" rtlCol="0">
            <a:spAutoFit/>
          </a:bodyPr>
          <a:lstStyle/>
          <a:p>
            <a:r>
              <a:rPr lang="en-US" sz="2800" b="1" dirty="0">
                <a:solidFill>
                  <a:srgbClr val="FF0000"/>
                </a:solidFill>
              </a:rPr>
              <a:t>DIFFERENT!</a:t>
            </a:r>
          </a:p>
        </p:txBody>
      </p:sp>
      <p:cxnSp>
        <p:nvCxnSpPr>
          <p:cNvPr id="9" name="Straight Arrow Connector 8">
            <a:extLst>
              <a:ext uri="{FF2B5EF4-FFF2-40B4-BE49-F238E27FC236}">
                <a16:creationId xmlns:a16="http://schemas.microsoft.com/office/drawing/2014/main" id="{E499D2A5-88B5-8D48-AE81-F606EE3FD55C}"/>
              </a:ext>
            </a:extLst>
          </p:cNvPr>
          <p:cNvCxnSpPr>
            <a:stCxn id="6" idx="0"/>
          </p:cNvCxnSpPr>
          <p:nvPr/>
        </p:nvCxnSpPr>
        <p:spPr>
          <a:xfrm flipH="1" flipV="1">
            <a:off x="6261100" y="3625137"/>
            <a:ext cx="522390" cy="106470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1164107-F29F-0B45-8C01-BE6064AF3796}"/>
              </a:ext>
            </a:extLst>
          </p:cNvPr>
          <p:cNvCxnSpPr>
            <a:cxnSpLocks/>
            <a:stCxn id="6" idx="2"/>
          </p:cNvCxnSpPr>
          <p:nvPr/>
        </p:nvCxnSpPr>
        <p:spPr>
          <a:xfrm flipH="1">
            <a:off x="4014984" y="5213063"/>
            <a:ext cx="2768506" cy="9104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238341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16E16B9-0D82-8C42-B03A-A8CEB396499A}"/>
              </a:ext>
            </a:extLst>
          </p:cNvPr>
          <p:cNvSpPr txBox="1"/>
          <p:nvPr/>
        </p:nvSpPr>
        <p:spPr>
          <a:xfrm>
            <a:off x="4353801" y="4981925"/>
            <a:ext cx="1090555" cy="646331"/>
          </a:xfrm>
          <a:prstGeom prst="rect">
            <a:avLst/>
          </a:prstGeom>
          <a:noFill/>
        </p:spPr>
        <p:txBody>
          <a:bodyPr wrap="none" rtlCol="0">
            <a:spAutoFit/>
          </a:bodyPr>
          <a:lstStyle/>
          <a:p>
            <a:r>
              <a:rPr lang="en-US" dirty="0"/>
              <a:t>In-order</a:t>
            </a:r>
          </a:p>
          <a:p>
            <a:r>
              <a:rPr lang="en-US" dirty="0"/>
              <a:t>Infix form</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837893" y="5059176"/>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7" name="Rounded Rectangle 26">
            <a:extLst>
              <a:ext uri="{FF2B5EF4-FFF2-40B4-BE49-F238E27FC236}">
                <a16:creationId xmlns:a16="http://schemas.microsoft.com/office/drawing/2014/main" id="{55188742-5D60-3D43-85B8-2C8289FF2AF5}"/>
              </a:ext>
            </a:extLst>
          </p:cNvPr>
          <p:cNvSpPr/>
          <p:nvPr/>
        </p:nvSpPr>
        <p:spPr>
          <a:xfrm>
            <a:off x="6584357" y="195211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9" name="Rounded Rectangle 38">
            <a:extLst>
              <a:ext uri="{FF2B5EF4-FFF2-40B4-BE49-F238E27FC236}">
                <a16:creationId xmlns:a16="http://schemas.microsoft.com/office/drawing/2014/main" id="{F6AC3AD5-4138-8D40-A1C2-E4AB3C818991}"/>
              </a:ext>
            </a:extLst>
          </p:cNvPr>
          <p:cNvSpPr/>
          <p:nvPr/>
        </p:nvSpPr>
        <p:spPr>
          <a:xfrm>
            <a:off x="5049964" y="453361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42" name="Rounded Rectangle 41">
            <a:extLst>
              <a:ext uri="{FF2B5EF4-FFF2-40B4-BE49-F238E27FC236}">
                <a16:creationId xmlns:a16="http://schemas.microsoft.com/office/drawing/2014/main" id="{7DF78432-33C0-8047-8BFD-C705E577EEC3}"/>
              </a:ext>
            </a:extLst>
          </p:cNvPr>
          <p:cNvSpPr/>
          <p:nvPr/>
        </p:nvSpPr>
        <p:spPr>
          <a:xfrm>
            <a:off x="5747956" y="456444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43" name="Rounded Rectangle 42">
            <a:extLst>
              <a:ext uri="{FF2B5EF4-FFF2-40B4-BE49-F238E27FC236}">
                <a16:creationId xmlns:a16="http://schemas.microsoft.com/office/drawing/2014/main" id="{BAAA1B54-A7AE-D049-8F3D-28C2ABE3BFAE}"/>
              </a:ext>
            </a:extLst>
          </p:cNvPr>
          <p:cNvSpPr/>
          <p:nvPr/>
        </p:nvSpPr>
        <p:spPr>
          <a:xfrm>
            <a:off x="6496768" y="459386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44" name="Rounded Rectangle 43">
            <a:extLst>
              <a:ext uri="{FF2B5EF4-FFF2-40B4-BE49-F238E27FC236}">
                <a16:creationId xmlns:a16="http://schemas.microsoft.com/office/drawing/2014/main" id="{8353663B-A1B8-7641-B629-9690B6016FCA}"/>
              </a:ext>
            </a:extLst>
          </p:cNvPr>
          <p:cNvSpPr/>
          <p:nvPr/>
        </p:nvSpPr>
        <p:spPr>
          <a:xfrm>
            <a:off x="7186835" y="457646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45" name="Rounded Rectangle 44">
            <a:extLst>
              <a:ext uri="{FF2B5EF4-FFF2-40B4-BE49-F238E27FC236}">
                <a16:creationId xmlns:a16="http://schemas.microsoft.com/office/drawing/2014/main" id="{F8F8CA7A-4EB5-8E48-8659-F667CA657058}"/>
              </a:ext>
            </a:extLst>
          </p:cNvPr>
          <p:cNvSpPr/>
          <p:nvPr/>
        </p:nvSpPr>
        <p:spPr>
          <a:xfrm>
            <a:off x="7141902" y="2843418"/>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46" name="Rounded Rectangle 45">
            <a:extLst>
              <a:ext uri="{FF2B5EF4-FFF2-40B4-BE49-F238E27FC236}">
                <a16:creationId xmlns:a16="http://schemas.microsoft.com/office/drawing/2014/main" id="{B1B8EC68-DEFF-1047-B05D-7319784856E7}"/>
              </a:ext>
            </a:extLst>
          </p:cNvPr>
          <p:cNvSpPr/>
          <p:nvPr/>
        </p:nvSpPr>
        <p:spPr>
          <a:xfrm>
            <a:off x="5476425" y="379688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7" name="Rounded Rectangle 46">
            <a:extLst>
              <a:ext uri="{FF2B5EF4-FFF2-40B4-BE49-F238E27FC236}">
                <a16:creationId xmlns:a16="http://schemas.microsoft.com/office/drawing/2014/main" id="{2790B074-ADF7-7846-9A8F-A1D07104C98C}"/>
              </a:ext>
            </a:extLst>
          </p:cNvPr>
          <p:cNvSpPr/>
          <p:nvPr/>
        </p:nvSpPr>
        <p:spPr>
          <a:xfrm>
            <a:off x="6041297" y="286325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8" name="Rounded Rectangle 47">
            <a:extLst>
              <a:ext uri="{FF2B5EF4-FFF2-40B4-BE49-F238E27FC236}">
                <a16:creationId xmlns:a16="http://schemas.microsoft.com/office/drawing/2014/main" id="{0D5EA76B-56E7-674F-8904-D51C9F025863}"/>
              </a:ext>
            </a:extLst>
          </p:cNvPr>
          <p:cNvSpPr/>
          <p:nvPr/>
        </p:nvSpPr>
        <p:spPr>
          <a:xfrm>
            <a:off x="6785183" y="379688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49" name="Straight Connector 48">
            <a:extLst>
              <a:ext uri="{FF2B5EF4-FFF2-40B4-BE49-F238E27FC236}">
                <a16:creationId xmlns:a16="http://schemas.microsoft.com/office/drawing/2014/main" id="{4B776E0F-F53F-D34A-B59E-352042572C1E}"/>
              </a:ext>
            </a:extLst>
          </p:cNvPr>
          <p:cNvCxnSpPr>
            <a:cxnSpLocks/>
            <a:stCxn id="47" idx="2"/>
            <a:endCxn id="48" idx="0"/>
          </p:cNvCxnSpPr>
          <p:nvPr/>
        </p:nvCxnSpPr>
        <p:spPr>
          <a:xfrm>
            <a:off x="6242123" y="3232583"/>
            <a:ext cx="743886" cy="564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A799AE9-D1A9-DD4E-A17C-E0D795F19D91}"/>
              </a:ext>
            </a:extLst>
          </p:cNvPr>
          <p:cNvCxnSpPr>
            <a:cxnSpLocks/>
            <a:stCxn id="47" idx="2"/>
            <a:endCxn id="46" idx="0"/>
          </p:cNvCxnSpPr>
          <p:nvPr/>
        </p:nvCxnSpPr>
        <p:spPr>
          <a:xfrm flipH="1">
            <a:off x="5677251" y="3232583"/>
            <a:ext cx="564872" cy="564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E486B78-A6D0-174B-AFE8-815E699D7A60}"/>
              </a:ext>
            </a:extLst>
          </p:cNvPr>
          <p:cNvCxnSpPr>
            <a:cxnSpLocks/>
            <a:stCxn id="46" idx="2"/>
            <a:endCxn id="39" idx="0"/>
          </p:cNvCxnSpPr>
          <p:nvPr/>
        </p:nvCxnSpPr>
        <p:spPr>
          <a:xfrm flipH="1">
            <a:off x="5250790" y="4166219"/>
            <a:ext cx="426461"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9E7870-03B6-4947-9343-1EAF31BF3168}"/>
              </a:ext>
            </a:extLst>
          </p:cNvPr>
          <p:cNvCxnSpPr>
            <a:cxnSpLocks/>
            <a:stCxn id="46" idx="2"/>
            <a:endCxn id="42" idx="0"/>
          </p:cNvCxnSpPr>
          <p:nvPr/>
        </p:nvCxnSpPr>
        <p:spPr>
          <a:xfrm>
            <a:off x="5677251" y="4166219"/>
            <a:ext cx="271531" cy="398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7B45649-286C-F442-83BA-E42CE93B5F01}"/>
              </a:ext>
            </a:extLst>
          </p:cNvPr>
          <p:cNvCxnSpPr>
            <a:cxnSpLocks/>
            <a:stCxn id="48" idx="2"/>
            <a:endCxn id="44" idx="0"/>
          </p:cNvCxnSpPr>
          <p:nvPr/>
        </p:nvCxnSpPr>
        <p:spPr>
          <a:xfrm>
            <a:off x="6986009" y="4166219"/>
            <a:ext cx="401652" cy="4102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EE56809-CC68-7945-9421-0AD9E691826C}"/>
              </a:ext>
            </a:extLst>
          </p:cNvPr>
          <p:cNvCxnSpPr>
            <a:cxnSpLocks/>
            <a:stCxn id="48" idx="2"/>
            <a:endCxn id="43" idx="0"/>
          </p:cNvCxnSpPr>
          <p:nvPr/>
        </p:nvCxnSpPr>
        <p:spPr>
          <a:xfrm flipH="1">
            <a:off x="6697594" y="4166219"/>
            <a:ext cx="288415" cy="4276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D9448E8-93F5-414D-B8C6-47E967096E04}"/>
              </a:ext>
            </a:extLst>
          </p:cNvPr>
          <p:cNvCxnSpPr>
            <a:cxnSpLocks/>
            <a:stCxn id="27" idx="2"/>
            <a:endCxn id="47" idx="0"/>
          </p:cNvCxnSpPr>
          <p:nvPr/>
        </p:nvCxnSpPr>
        <p:spPr>
          <a:xfrm flipH="1">
            <a:off x="6242123" y="2321451"/>
            <a:ext cx="543060" cy="5417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861DE8F-549C-9A45-BDFA-C9A439268F58}"/>
              </a:ext>
            </a:extLst>
          </p:cNvPr>
          <p:cNvCxnSpPr>
            <a:cxnSpLocks/>
            <a:stCxn id="27" idx="2"/>
            <a:endCxn id="45" idx="0"/>
          </p:cNvCxnSpPr>
          <p:nvPr/>
        </p:nvCxnSpPr>
        <p:spPr>
          <a:xfrm>
            <a:off x="6785183" y="2321451"/>
            <a:ext cx="557545" cy="52196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E81667B5-CD2B-6641-A6A1-717128621374}"/>
              </a:ext>
            </a:extLst>
          </p:cNvPr>
          <p:cNvSpPr txBox="1"/>
          <p:nvPr/>
        </p:nvSpPr>
        <p:spPr>
          <a:xfrm>
            <a:off x="4161451" y="221377"/>
            <a:ext cx="3031599" cy="954107"/>
          </a:xfrm>
          <a:prstGeom prst="rect">
            <a:avLst/>
          </a:prstGeom>
          <a:noFill/>
        </p:spPr>
        <p:txBody>
          <a:bodyPr wrap="none" rtlCol="0">
            <a:spAutoFit/>
          </a:bodyPr>
          <a:lstStyle/>
          <a:p>
            <a:r>
              <a:rPr lang="en-US" sz="2800" b="1" dirty="0">
                <a:solidFill>
                  <a:srgbClr val="FF0000"/>
                </a:solidFill>
              </a:rPr>
              <a:t>Same infix form,</a:t>
            </a:r>
          </a:p>
          <a:p>
            <a:r>
              <a:rPr lang="en-US" sz="2800" b="1" dirty="0">
                <a:solidFill>
                  <a:srgbClr val="FF0000"/>
                </a:solidFill>
              </a:rPr>
              <a:t>DIFFERENT shapes!</a:t>
            </a:r>
          </a:p>
        </p:txBody>
      </p:sp>
      <p:cxnSp>
        <p:nvCxnSpPr>
          <p:cNvPr id="77" name="Straight Arrow Connector 76">
            <a:extLst>
              <a:ext uri="{FF2B5EF4-FFF2-40B4-BE49-F238E27FC236}">
                <a16:creationId xmlns:a16="http://schemas.microsoft.com/office/drawing/2014/main" id="{25983D83-132B-B34C-B71F-0EA7B11C0E10}"/>
              </a:ext>
            </a:extLst>
          </p:cNvPr>
          <p:cNvCxnSpPr>
            <a:cxnSpLocks/>
            <a:stCxn id="76" idx="2"/>
          </p:cNvCxnSpPr>
          <p:nvPr/>
        </p:nvCxnSpPr>
        <p:spPr>
          <a:xfrm>
            <a:off x="5677251" y="1175484"/>
            <a:ext cx="819517" cy="5366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2AF1A4F2-7CB6-D54D-95A3-094188F80209}"/>
              </a:ext>
            </a:extLst>
          </p:cNvPr>
          <p:cNvCxnSpPr>
            <a:cxnSpLocks/>
            <a:stCxn id="76" idx="2"/>
          </p:cNvCxnSpPr>
          <p:nvPr/>
        </p:nvCxnSpPr>
        <p:spPr>
          <a:xfrm flipH="1">
            <a:off x="3466750" y="1175484"/>
            <a:ext cx="2210501" cy="54176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3394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5" name="TextBox 4">
            <a:extLst>
              <a:ext uri="{FF2B5EF4-FFF2-40B4-BE49-F238E27FC236}">
                <a16:creationId xmlns:a16="http://schemas.microsoft.com/office/drawing/2014/main" id="{872FE23E-13D8-FA4F-AEFA-B0225CF88A06}"/>
              </a:ext>
            </a:extLst>
          </p:cNvPr>
          <p:cNvSpPr txBox="1"/>
          <p:nvPr/>
        </p:nvSpPr>
        <p:spPr>
          <a:xfrm>
            <a:off x="3731501" y="3928776"/>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39" name="Text Box 4">
            <a:extLst>
              <a:ext uri="{FF2B5EF4-FFF2-40B4-BE49-F238E27FC236}">
                <a16:creationId xmlns:a16="http://schemas.microsoft.com/office/drawing/2014/main" id="{7ACC593B-91ED-3F4D-96E1-1FA7E91AC320}"/>
              </a:ext>
            </a:extLst>
          </p:cNvPr>
          <p:cNvSpPr txBox="1">
            <a:spLocks noChangeArrowheads="1"/>
          </p:cNvSpPr>
          <p:nvPr/>
        </p:nvSpPr>
        <p:spPr bwMode="auto">
          <a:xfrm>
            <a:off x="5220578" y="4099812"/>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18545433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473527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784201" y="5502841"/>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600" y="55047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4121481" y="550284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1848724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0064802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25129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268295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73705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4A115977-5C0F-4846-8DF0-6D154D29DD60}"/>
              </a:ext>
            </a:extLst>
          </p:cNvPr>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303329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4A115977-5C0F-4846-8DF0-6D154D29DD60}"/>
              </a:ext>
            </a:extLst>
          </p:cNvPr>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4" name="Rectangle 43">
            <a:extLst>
              <a:ext uri="{FF2B5EF4-FFF2-40B4-BE49-F238E27FC236}">
                <a16:creationId xmlns:a16="http://schemas.microsoft.com/office/drawing/2014/main" id="{DCEC6AE3-CEC6-AC40-AB53-EF12EC58067B}"/>
              </a:ext>
            </a:extLst>
          </p:cNvPr>
          <p:cNvSpPr/>
          <p:nvPr/>
        </p:nvSpPr>
        <p:spPr>
          <a:xfrm>
            <a:off x="4898278" y="355554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33962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4A115977-5C0F-4846-8DF0-6D154D29DD60}"/>
              </a:ext>
            </a:extLst>
          </p:cNvPr>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4" name="Rectangle 43">
            <a:extLst>
              <a:ext uri="{FF2B5EF4-FFF2-40B4-BE49-F238E27FC236}">
                <a16:creationId xmlns:a16="http://schemas.microsoft.com/office/drawing/2014/main" id="{DCEC6AE3-CEC6-AC40-AB53-EF12EC58067B}"/>
              </a:ext>
            </a:extLst>
          </p:cNvPr>
          <p:cNvSpPr/>
          <p:nvPr/>
        </p:nvSpPr>
        <p:spPr>
          <a:xfrm>
            <a:off x="4898278" y="355554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5" name="Rectangle 44">
            <a:extLst>
              <a:ext uri="{FF2B5EF4-FFF2-40B4-BE49-F238E27FC236}">
                <a16:creationId xmlns:a16="http://schemas.microsoft.com/office/drawing/2014/main" id="{41CBE8CD-C1C1-CC45-B7DB-0F38A41C6CC6}"/>
              </a:ext>
            </a:extLst>
          </p:cNvPr>
          <p:cNvSpPr/>
          <p:nvPr/>
        </p:nvSpPr>
        <p:spPr>
          <a:xfrm>
            <a:off x="4901827" y="318728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799416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4A115977-5C0F-4846-8DF0-6D154D29DD60}"/>
              </a:ext>
            </a:extLst>
          </p:cNvPr>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4" name="Rectangle 43">
            <a:extLst>
              <a:ext uri="{FF2B5EF4-FFF2-40B4-BE49-F238E27FC236}">
                <a16:creationId xmlns:a16="http://schemas.microsoft.com/office/drawing/2014/main" id="{DCEC6AE3-CEC6-AC40-AB53-EF12EC58067B}"/>
              </a:ext>
            </a:extLst>
          </p:cNvPr>
          <p:cNvSpPr/>
          <p:nvPr/>
        </p:nvSpPr>
        <p:spPr>
          <a:xfrm>
            <a:off x="4898278" y="355554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5" name="Rectangle 44">
            <a:extLst>
              <a:ext uri="{FF2B5EF4-FFF2-40B4-BE49-F238E27FC236}">
                <a16:creationId xmlns:a16="http://schemas.microsoft.com/office/drawing/2014/main" id="{41CBE8CD-C1C1-CC45-B7DB-0F38A41C6CC6}"/>
              </a:ext>
            </a:extLst>
          </p:cNvPr>
          <p:cNvSpPr/>
          <p:nvPr/>
        </p:nvSpPr>
        <p:spPr>
          <a:xfrm>
            <a:off x="4901827" y="318728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5" name="Right Brace 4">
            <a:extLst>
              <a:ext uri="{FF2B5EF4-FFF2-40B4-BE49-F238E27FC236}">
                <a16:creationId xmlns:a16="http://schemas.microsoft.com/office/drawing/2014/main" id="{409A2C55-A136-E14D-8EDA-3F04EA7C05CD}"/>
              </a:ext>
            </a:extLst>
          </p:cNvPr>
          <p:cNvSpPr/>
          <p:nvPr/>
        </p:nvSpPr>
        <p:spPr>
          <a:xfrm>
            <a:off x="6032500" y="3187285"/>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594578B2-5688-734A-B2ED-FE678C2FD4D2}"/>
              </a:ext>
            </a:extLst>
          </p:cNvPr>
          <p:cNvSpPr txBox="1"/>
          <p:nvPr/>
        </p:nvSpPr>
        <p:spPr>
          <a:xfrm>
            <a:off x="6509440" y="3568323"/>
            <a:ext cx="787395" cy="461665"/>
          </a:xfrm>
          <a:prstGeom prst="rect">
            <a:avLst/>
          </a:prstGeom>
          <a:noFill/>
        </p:spPr>
        <p:txBody>
          <a:bodyPr wrap="none" rtlCol="0">
            <a:spAutoFit/>
          </a:bodyPr>
          <a:lstStyle/>
          <a:p>
            <a:r>
              <a:rPr lang="en-US" altLang="zh-CN" sz="2400" dirty="0"/>
              <a:t>7</a:t>
            </a:r>
            <a:r>
              <a:rPr lang="zh-CN" altLang="en-US" sz="2400" dirty="0"/>
              <a:t> </a:t>
            </a:r>
            <a:r>
              <a:rPr lang="en-US" altLang="zh-CN" sz="2400" dirty="0"/>
              <a:t>+</a:t>
            </a:r>
            <a:r>
              <a:rPr lang="zh-CN" altLang="en-US" sz="2400" dirty="0"/>
              <a:t> </a:t>
            </a:r>
            <a:r>
              <a:rPr lang="en-US" altLang="zh-CN" sz="2400" dirty="0"/>
              <a:t>1</a:t>
            </a:r>
            <a:endParaRPr lang="en-US" sz="2400" dirty="0"/>
          </a:p>
        </p:txBody>
      </p:sp>
    </p:spTree>
    <p:extLst>
      <p:ext uri="{BB962C8B-B14F-4D97-AF65-F5344CB8AC3E}">
        <p14:creationId xmlns:p14="http://schemas.microsoft.com/office/powerpoint/2010/main" val="387201494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6" name="Rectangle 45">
            <a:extLst>
              <a:ext uri="{FF2B5EF4-FFF2-40B4-BE49-F238E27FC236}">
                <a16:creationId xmlns:a16="http://schemas.microsoft.com/office/drawing/2014/main" id="{16064F98-5449-DB41-9913-CAB843DA4F09}"/>
              </a:ext>
            </a:extLst>
          </p:cNvPr>
          <p:cNvSpPr/>
          <p:nvPr/>
        </p:nvSpPr>
        <p:spPr>
          <a:xfrm>
            <a:off x="6904555" y="466505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6002482" y="448039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8" name="Rectangle 47">
            <a:extLst>
              <a:ext uri="{FF2B5EF4-FFF2-40B4-BE49-F238E27FC236}">
                <a16:creationId xmlns:a16="http://schemas.microsoft.com/office/drawing/2014/main" id="{87AE85C0-3BDB-3F4F-AFE7-F661A3B38E52}"/>
              </a:ext>
            </a:extLst>
          </p:cNvPr>
          <p:cNvSpPr/>
          <p:nvPr/>
        </p:nvSpPr>
        <p:spPr>
          <a:xfrm>
            <a:off x="7822445" y="4481462"/>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701768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6513576" y="448039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357102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784201" y="5502841"/>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4121481" y="550284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8877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4898278" y="39363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261271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4898278" y="39363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1103F5A7-11D4-BF4D-971C-A9CFF4BB8E31}"/>
              </a:ext>
            </a:extLst>
          </p:cNvPr>
          <p:cNvSpPr/>
          <p:nvPr/>
        </p:nvSpPr>
        <p:spPr>
          <a:xfrm>
            <a:off x="6031072" y="3951981"/>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16F2F7C1-C1B2-E34D-9EFF-87A131258823}"/>
              </a:ext>
            </a:extLst>
          </p:cNvPr>
          <p:cNvSpPr txBox="1"/>
          <p:nvPr/>
        </p:nvSpPr>
        <p:spPr>
          <a:xfrm>
            <a:off x="6508012" y="4333019"/>
            <a:ext cx="787395" cy="461665"/>
          </a:xfrm>
          <a:prstGeom prst="rect">
            <a:avLst/>
          </a:prstGeom>
          <a:noFill/>
        </p:spPr>
        <p:txBody>
          <a:bodyPr wrap="none" rtlCol="0">
            <a:spAutoFit/>
          </a:bodyPr>
          <a:lstStyle/>
          <a:p>
            <a:r>
              <a:rPr lang="en-US" altLang="zh-CN" sz="2400" dirty="0"/>
              <a:t>3</a:t>
            </a:r>
            <a:r>
              <a:rPr lang="zh-CN" altLang="en-US" sz="2400" dirty="0"/>
              <a:t> * </a:t>
            </a:r>
            <a:r>
              <a:rPr lang="en-US" altLang="zh-CN" sz="2400" dirty="0"/>
              <a:t>8</a:t>
            </a:r>
            <a:endParaRPr lang="en-US" sz="2400" dirty="0"/>
          </a:p>
        </p:txBody>
      </p:sp>
    </p:spTree>
    <p:extLst>
      <p:ext uri="{BB962C8B-B14F-4D97-AF65-F5344CB8AC3E}">
        <p14:creationId xmlns:p14="http://schemas.microsoft.com/office/powerpoint/2010/main" val="178417373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7029210" y="432091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160105" y="484103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7801186" y="484103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688485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433594" y="47314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17913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0841" y="467510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881866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0841" y="467510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AD911960-FCF2-7545-8100-AF49CAD5B3C4}"/>
              </a:ext>
            </a:extLst>
          </p:cNvPr>
          <p:cNvSpPr/>
          <p:nvPr/>
        </p:nvSpPr>
        <p:spPr>
          <a:xfrm>
            <a:off x="4898278" y="430806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530107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0841" y="467510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AD911960-FCF2-7545-8100-AF49CAD5B3C4}"/>
              </a:ext>
            </a:extLst>
          </p:cNvPr>
          <p:cNvSpPr/>
          <p:nvPr/>
        </p:nvSpPr>
        <p:spPr>
          <a:xfrm>
            <a:off x="4898278" y="430806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13AD91D1-4669-394A-A144-3B775C6C982D}"/>
              </a:ext>
            </a:extLst>
          </p:cNvPr>
          <p:cNvSpPr/>
          <p:nvPr/>
        </p:nvSpPr>
        <p:spPr>
          <a:xfrm>
            <a:off x="5870506" y="4320575"/>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2F28337C-CA93-524A-8CDD-2A512E0F1F23}"/>
              </a:ext>
            </a:extLst>
          </p:cNvPr>
          <p:cNvSpPr txBox="1"/>
          <p:nvPr/>
        </p:nvSpPr>
        <p:spPr>
          <a:xfrm>
            <a:off x="6347446" y="4701613"/>
            <a:ext cx="907621" cy="461665"/>
          </a:xfrm>
          <a:prstGeom prst="rect">
            <a:avLst/>
          </a:prstGeom>
          <a:noFill/>
        </p:spPr>
        <p:txBody>
          <a:bodyPr wrap="none" rtlCol="0">
            <a:spAutoFit/>
          </a:bodyPr>
          <a:lstStyle/>
          <a:p>
            <a:r>
              <a:rPr lang="en-US" altLang="zh-CN" sz="2400" dirty="0"/>
              <a:t>24</a:t>
            </a:r>
            <a:r>
              <a:rPr lang="zh-CN" altLang="en-US" sz="2400" dirty="0"/>
              <a:t> </a:t>
            </a:r>
            <a:r>
              <a:rPr lang="en-US" altLang="zh-CN" sz="2400" dirty="0"/>
              <a:t>/</a:t>
            </a:r>
            <a:r>
              <a:rPr lang="zh-CN" altLang="en-US" sz="2400" dirty="0"/>
              <a:t> </a:t>
            </a:r>
            <a:r>
              <a:rPr lang="en-US" altLang="zh-CN" sz="2400" dirty="0"/>
              <a:t>2</a:t>
            </a:r>
            <a:endParaRPr lang="en-US" sz="2400" dirty="0"/>
          </a:p>
        </p:txBody>
      </p:sp>
    </p:spTree>
    <p:extLst>
      <p:ext uri="{BB962C8B-B14F-4D97-AF65-F5344CB8AC3E}">
        <p14:creationId xmlns:p14="http://schemas.microsoft.com/office/powerpoint/2010/main" val="233896863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6854504" y="452011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234191"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AD911960-FCF2-7545-8100-AF49CAD5B3C4}"/>
              </a:ext>
            </a:extLst>
          </p:cNvPr>
          <p:cNvSpPr/>
          <p:nvPr/>
        </p:nvSpPr>
        <p:spPr>
          <a:xfrm>
            <a:off x="7518365"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77299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6854504" y="452011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234191"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AD911960-FCF2-7545-8100-AF49CAD5B3C4}"/>
              </a:ext>
            </a:extLst>
          </p:cNvPr>
          <p:cNvSpPr/>
          <p:nvPr/>
        </p:nvSpPr>
        <p:spPr>
          <a:xfrm>
            <a:off x="7518365"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56326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822596" y="487450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750779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2160014" y="353778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4121481" y="550284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484502" y="3907115"/>
            <a:ext cx="876338" cy="15957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2360840" y="3907115"/>
            <a:ext cx="787585" cy="6133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8359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7430" y="503749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574459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7430" y="503749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D7DDF331-5703-1D4E-A6C1-14C8C1C37B07}"/>
              </a:ext>
            </a:extLst>
          </p:cNvPr>
          <p:cNvSpPr/>
          <p:nvPr/>
        </p:nvSpPr>
        <p:spPr>
          <a:xfrm>
            <a:off x="4907430"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281668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7430" y="503749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D7DDF331-5703-1D4E-A6C1-14C8C1C37B07}"/>
              </a:ext>
            </a:extLst>
          </p:cNvPr>
          <p:cNvSpPr/>
          <p:nvPr/>
        </p:nvSpPr>
        <p:spPr>
          <a:xfrm>
            <a:off x="4907430"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
        <p:nvSpPr>
          <p:cNvPr id="41" name="Right Brace 40">
            <a:extLst>
              <a:ext uri="{FF2B5EF4-FFF2-40B4-BE49-F238E27FC236}">
                <a16:creationId xmlns:a16="http://schemas.microsoft.com/office/drawing/2014/main" id="{A38B4F45-A54B-BC47-B80D-9FE7220FE490}"/>
              </a:ext>
            </a:extLst>
          </p:cNvPr>
          <p:cNvSpPr/>
          <p:nvPr/>
        </p:nvSpPr>
        <p:spPr>
          <a:xfrm>
            <a:off x="5951106" y="4670222"/>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0E6A6364-3B5D-284F-89B0-BFA76267D3BC}"/>
              </a:ext>
            </a:extLst>
          </p:cNvPr>
          <p:cNvSpPr txBox="1"/>
          <p:nvPr/>
        </p:nvSpPr>
        <p:spPr>
          <a:xfrm>
            <a:off x="6428046" y="5051260"/>
            <a:ext cx="907621" cy="461665"/>
          </a:xfrm>
          <a:prstGeom prst="rect">
            <a:avLst/>
          </a:prstGeom>
          <a:noFill/>
        </p:spPr>
        <p:txBody>
          <a:bodyPr wrap="none" rtlCol="0">
            <a:spAutoFit/>
          </a:bodyPr>
          <a:lstStyle/>
          <a:p>
            <a:r>
              <a:rPr lang="en-US" altLang="zh-CN" sz="2400" dirty="0"/>
              <a:t>24</a:t>
            </a:r>
            <a:r>
              <a:rPr lang="zh-CN" altLang="en-US" sz="2400" dirty="0"/>
              <a:t> </a:t>
            </a:r>
            <a:r>
              <a:rPr lang="en-US" altLang="zh-CN" sz="2400" dirty="0"/>
              <a:t>/</a:t>
            </a:r>
            <a:r>
              <a:rPr lang="zh-CN" altLang="en-US" sz="2400" dirty="0"/>
              <a:t> </a:t>
            </a:r>
            <a:r>
              <a:rPr lang="en-US" altLang="zh-CN" sz="2400" dirty="0"/>
              <a:t>2</a:t>
            </a:r>
            <a:endParaRPr lang="en-US" sz="2400" dirty="0"/>
          </a:p>
        </p:txBody>
      </p:sp>
    </p:spTree>
    <p:extLst>
      <p:ext uri="{BB962C8B-B14F-4D97-AF65-F5344CB8AC3E}">
        <p14:creationId xmlns:p14="http://schemas.microsoft.com/office/powerpoint/2010/main" val="31966511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6884630" y="4896402"/>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247002" y="550848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D7DDF331-5703-1D4E-A6C1-14C8C1C37B07}"/>
              </a:ext>
            </a:extLst>
          </p:cNvPr>
          <p:cNvSpPr/>
          <p:nvPr/>
        </p:nvSpPr>
        <p:spPr>
          <a:xfrm>
            <a:off x="7586573" y="550848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487407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5CD97B57-46C1-374D-8E62-44CB1CC5C0B6}"/>
              </a:ext>
            </a:extLst>
          </p:cNvPr>
          <p:cNvSpPr/>
          <p:nvPr/>
        </p:nvSpPr>
        <p:spPr>
          <a:xfrm>
            <a:off x="6247002" y="550848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834006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5CD97B57-46C1-374D-8E62-44CB1CC5C0B6}"/>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044787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5" name="TextBox 4">
            <a:extLst>
              <a:ext uri="{FF2B5EF4-FFF2-40B4-BE49-F238E27FC236}">
                <a16:creationId xmlns:a16="http://schemas.microsoft.com/office/drawing/2014/main" id="{872FE23E-13D8-FA4F-AEFA-B0225CF88A06}"/>
              </a:ext>
            </a:extLst>
          </p:cNvPr>
          <p:cNvSpPr txBox="1"/>
          <p:nvPr/>
        </p:nvSpPr>
        <p:spPr>
          <a:xfrm>
            <a:off x="3731501" y="3928776"/>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39" name="Text Box 4">
            <a:extLst>
              <a:ext uri="{FF2B5EF4-FFF2-40B4-BE49-F238E27FC236}">
                <a16:creationId xmlns:a16="http://schemas.microsoft.com/office/drawing/2014/main" id="{7ACC593B-91ED-3F4D-96E1-1FA7E91AC320}"/>
              </a:ext>
            </a:extLst>
          </p:cNvPr>
          <p:cNvSpPr txBox="1">
            <a:spLocks noChangeArrowheads="1"/>
          </p:cNvSpPr>
          <p:nvPr/>
        </p:nvSpPr>
        <p:spPr bwMode="auto">
          <a:xfrm>
            <a:off x="5220578" y="4099812"/>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3007382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17032478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8286101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3D0CD264-7D05-894D-B92D-44A866770E5B}"/>
              </a:ext>
            </a:extLst>
          </p:cNvPr>
          <p:cNvSpPr/>
          <p:nvPr/>
        </p:nvSpPr>
        <p:spPr>
          <a:xfrm>
            <a:off x="4884589" y="468221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FA146A54-32FF-CE44-8EDB-E931EEA1D979}"/>
              </a:ext>
            </a:extLst>
          </p:cNvPr>
          <p:cNvSpPr/>
          <p:nvPr/>
        </p:nvSpPr>
        <p:spPr>
          <a:xfrm>
            <a:off x="4898278" y="431192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42325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2160014" y="353778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3727875" y="253981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484502" y="3907115"/>
            <a:ext cx="876338" cy="15957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2360840" y="3907115"/>
            <a:ext cx="787585" cy="6133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3928701" y="2909149"/>
            <a:ext cx="960143" cy="25762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2360840" y="2909149"/>
            <a:ext cx="1567861" cy="628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4736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3D0CD264-7D05-894D-B92D-44A866770E5B}"/>
              </a:ext>
            </a:extLst>
          </p:cNvPr>
          <p:cNvSpPr/>
          <p:nvPr/>
        </p:nvSpPr>
        <p:spPr>
          <a:xfrm>
            <a:off x="4884589" y="468221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FA146A54-32FF-CE44-8EDB-E931EEA1D979}"/>
              </a:ext>
            </a:extLst>
          </p:cNvPr>
          <p:cNvSpPr/>
          <p:nvPr/>
        </p:nvSpPr>
        <p:spPr>
          <a:xfrm>
            <a:off x="4898278" y="431192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4" name="Right Brace 43">
            <a:extLst>
              <a:ext uri="{FF2B5EF4-FFF2-40B4-BE49-F238E27FC236}">
                <a16:creationId xmlns:a16="http://schemas.microsoft.com/office/drawing/2014/main" id="{96B70F8B-572D-1846-A474-9E192EA679A2}"/>
              </a:ext>
            </a:extLst>
          </p:cNvPr>
          <p:cNvSpPr/>
          <p:nvPr/>
        </p:nvSpPr>
        <p:spPr>
          <a:xfrm>
            <a:off x="5870506" y="4320575"/>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B6261885-4515-A849-9031-594A971AB077}"/>
              </a:ext>
            </a:extLst>
          </p:cNvPr>
          <p:cNvSpPr txBox="1"/>
          <p:nvPr/>
        </p:nvSpPr>
        <p:spPr>
          <a:xfrm>
            <a:off x="6347446" y="4701613"/>
            <a:ext cx="787395" cy="461665"/>
          </a:xfrm>
          <a:prstGeom prst="rect">
            <a:avLst/>
          </a:prstGeom>
          <a:noFill/>
        </p:spPr>
        <p:txBody>
          <a:bodyPr wrap="none" rtlCol="0">
            <a:spAutoFit/>
          </a:bodyPr>
          <a:lstStyle/>
          <a:p>
            <a:r>
              <a:rPr lang="en-US" altLang="zh-CN" sz="2400" dirty="0"/>
              <a:t>7</a:t>
            </a:r>
            <a:r>
              <a:rPr lang="zh-CN" altLang="en-US" sz="2400" dirty="0"/>
              <a:t> </a:t>
            </a:r>
            <a:r>
              <a:rPr lang="en-US" altLang="zh-CN" sz="2400" dirty="0"/>
              <a:t>+</a:t>
            </a:r>
            <a:r>
              <a:rPr lang="zh-CN" altLang="en-US" sz="2400" dirty="0"/>
              <a:t> </a:t>
            </a:r>
            <a:r>
              <a:rPr lang="en-US" altLang="zh-CN" sz="2400" dirty="0"/>
              <a:t>1</a:t>
            </a:r>
            <a:endParaRPr lang="en-US" sz="2400" dirty="0"/>
          </a:p>
        </p:txBody>
      </p:sp>
    </p:spTree>
    <p:extLst>
      <p:ext uri="{BB962C8B-B14F-4D97-AF65-F5344CB8AC3E}">
        <p14:creationId xmlns:p14="http://schemas.microsoft.com/office/powerpoint/2010/main" val="21129652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876642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074C2AD-5B50-C24C-A949-5900F298B29A}"/>
              </a:ext>
            </a:extLst>
          </p:cNvPr>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3834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074C2AD-5B50-C24C-A949-5900F298B29A}"/>
              </a:ext>
            </a:extLst>
          </p:cNvPr>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E283464D-DE4C-FE44-80F7-1591CDB12089}"/>
              </a:ext>
            </a:extLst>
          </p:cNvPr>
          <p:cNvSpPr/>
          <p:nvPr/>
        </p:nvSpPr>
        <p:spPr>
          <a:xfrm>
            <a:off x="5870506" y="4682057"/>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603B7EF1-DB18-D44E-85C5-DF83C093043C}"/>
              </a:ext>
            </a:extLst>
          </p:cNvPr>
          <p:cNvSpPr txBox="1"/>
          <p:nvPr/>
        </p:nvSpPr>
        <p:spPr>
          <a:xfrm>
            <a:off x="6347446" y="5063095"/>
            <a:ext cx="787395" cy="461665"/>
          </a:xfrm>
          <a:prstGeom prst="rect">
            <a:avLst/>
          </a:prstGeom>
          <a:noFill/>
        </p:spPr>
        <p:txBody>
          <a:bodyPr wrap="none" rtlCol="0">
            <a:spAutoFit/>
          </a:bodyPr>
          <a:lstStyle/>
          <a:p>
            <a:r>
              <a:rPr lang="en-US" altLang="zh-CN" sz="2400" dirty="0"/>
              <a:t>3</a:t>
            </a:r>
            <a:r>
              <a:rPr lang="zh-CN" altLang="en-US" sz="2400" dirty="0"/>
              <a:t> * </a:t>
            </a:r>
            <a:r>
              <a:rPr lang="en-US" altLang="zh-CN" sz="2400" dirty="0"/>
              <a:t>8</a:t>
            </a:r>
            <a:endParaRPr lang="en-US" sz="2400" dirty="0"/>
          </a:p>
        </p:txBody>
      </p:sp>
    </p:spTree>
    <p:extLst>
      <p:ext uri="{BB962C8B-B14F-4D97-AF65-F5344CB8AC3E}">
        <p14:creationId xmlns:p14="http://schemas.microsoft.com/office/powerpoint/2010/main" val="11610165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83745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7971BAA-2AC4-BC46-9029-C66CB32838ED}"/>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48414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7971BAA-2AC4-BC46-9029-C66CB32838ED}"/>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FE5484C4-AF78-3744-B52D-BB1C8206C3D1}"/>
              </a:ext>
            </a:extLst>
          </p:cNvPr>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3F361317-1469-0943-A3EB-5296049E0279}"/>
              </a:ext>
            </a:extLst>
          </p:cNvPr>
          <p:cNvSpPr/>
          <p:nvPr/>
        </p:nvSpPr>
        <p:spPr>
          <a:xfrm>
            <a:off x="5870506" y="4682057"/>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AA1D79EA-F81B-2144-B04A-941DE2DA0625}"/>
              </a:ext>
            </a:extLst>
          </p:cNvPr>
          <p:cNvSpPr txBox="1"/>
          <p:nvPr/>
        </p:nvSpPr>
        <p:spPr>
          <a:xfrm>
            <a:off x="6347446" y="5063095"/>
            <a:ext cx="942887" cy="461665"/>
          </a:xfrm>
          <a:prstGeom prst="rect">
            <a:avLst/>
          </a:prstGeom>
          <a:noFill/>
        </p:spPr>
        <p:txBody>
          <a:bodyPr wrap="none" rtlCol="0">
            <a:spAutoFit/>
          </a:bodyPr>
          <a:lstStyle/>
          <a:p>
            <a:r>
              <a:rPr lang="en-US" altLang="zh-CN" sz="2400" dirty="0"/>
              <a:t>24</a:t>
            </a:r>
            <a:r>
              <a:rPr lang="zh-CN" altLang="en-US" sz="2400" dirty="0"/>
              <a:t> </a:t>
            </a:r>
            <a:r>
              <a:rPr lang="en-US" altLang="zh-CN" sz="2400" dirty="0"/>
              <a:t>/</a:t>
            </a:r>
            <a:r>
              <a:rPr lang="zh-CN" altLang="en-US" sz="2400" dirty="0"/>
              <a:t> </a:t>
            </a:r>
            <a:r>
              <a:rPr lang="en-US" altLang="zh-CN" sz="2400" dirty="0"/>
              <a:t>2</a:t>
            </a:r>
            <a:endParaRPr lang="en-US" sz="2400" dirty="0"/>
          </a:p>
        </p:txBody>
      </p:sp>
    </p:spTree>
    <p:extLst>
      <p:ext uri="{BB962C8B-B14F-4D97-AF65-F5344CB8AC3E}">
        <p14:creationId xmlns:p14="http://schemas.microsoft.com/office/powerpoint/2010/main" val="31008457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014491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7971BAA-2AC4-BC46-9029-C66CB32838ED}"/>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33477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7971BAA-2AC4-BC46-9029-C66CB32838ED}"/>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FE5484C4-AF78-3744-B52D-BB1C8206C3D1}"/>
              </a:ext>
            </a:extLst>
          </p:cNvPr>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3F361317-1469-0943-A3EB-5296049E0279}"/>
              </a:ext>
            </a:extLst>
          </p:cNvPr>
          <p:cNvSpPr/>
          <p:nvPr/>
        </p:nvSpPr>
        <p:spPr>
          <a:xfrm>
            <a:off x="5870506" y="4682057"/>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AA1D79EA-F81B-2144-B04A-941DE2DA0625}"/>
              </a:ext>
            </a:extLst>
          </p:cNvPr>
          <p:cNvSpPr txBox="1"/>
          <p:nvPr/>
        </p:nvSpPr>
        <p:spPr>
          <a:xfrm>
            <a:off x="6347446" y="5063095"/>
            <a:ext cx="883575" cy="461665"/>
          </a:xfrm>
          <a:prstGeom prst="rect">
            <a:avLst/>
          </a:prstGeom>
          <a:noFill/>
        </p:spPr>
        <p:txBody>
          <a:bodyPr wrap="none" rtlCol="0">
            <a:spAutoFit/>
          </a:bodyPr>
          <a:lstStyle/>
          <a:p>
            <a:r>
              <a:rPr lang="en-US" altLang="zh-CN" sz="2400" dirty="0"/>
              <a:t>12</a:t>
            </a:r>
            <a:r>
              <a:rPr lang="zh-CN" altLang="en-US" sz="2400" dirty="0"/>
              <a:t> </a:t>
            </a:r>
            <a:r>
              <a:rPr lang="en-US" altLang="zh-CN" sz="2400" dirty="0"/>
              <a:t>-</a:t>
            </a:r>
            <a:r>
              <a:rPr lang="zh-CN" altLang="en-US" sz="2400" dirty="0"/>
              <a:t> </a:t>
            </a:r>
            <a:r>
              <a:rPr lang="en-US" altLang="zh-CN" sz="2400" dirty="0"/>
              <a:t>9</a:t>
            </a:r>
            <a:endParaRPr lang="en-US" sz="2400" dirty="0"/>
          </a:p>
        </p:txBody>
      </p:sp>
    </p:spTree>
    <p:extLst>
      <p:ext uri="{BB962C8B-B14F-4D97-AF65-F5344CB8AC3E}">
        <p14:creationId xmlns:p14="http://schemas.microsoft.com/office/powerpoint/2010/main" val="30035602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4751984" y="182511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2160014" y="353778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3727875" y="253981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484502" y="3907115"/>
            <a:ext cx="876338" cy="15957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2360840" y="3907115"/>
            <a:ext cx="787585" cy="6133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3928701" y="2909149"/>
            <a:ext cx="960143" cy="25762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2360840" y="2909149"/>
            <a:ext cx="1567861" cy="628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3928701" y="2194448"/>
            <a:ext cx="1024109"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4952810" y="2194448"/>
            <a:ext cx="1032615" cy="33031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4484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553961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736-187D-884D-B094-C1B51DA6F9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B26FDC-F982-0241-B4D1-7CDC1A5ACF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011790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4476B74-57D2-8644-9068-4C8626EE0DE3}"/>
              </a:ext>
            </a:extLst>
          </p:cNvPr>
          <p:cNvSpPr>
            <a:spLocks noGrp="1"/>
          </p:cNvSpPr>
          <p:nvPr>
            <p:ph idx="1"/>
          </p:nvPr>
        </p:nvSpPr>
        <p:spPr>
          <a:xfrm>
            <a:off x="628650" y="1825625"/>
            <a:ext cx="7886700" cy="4351338"/>
          </a:xfrm>
        </p:spPr>
        <p:txBody>
          <a:bodyPr/>
          <a:lstStyle/>
          <a:p>
            <a:pPr marL="457200" lvl="1" indent="0" algn="just">
              <a:lnSpc>
                <a:spcPct val="85000"/>
              </a:lnSpc>
              <a:spcBef>
                <a:spcPct val="0"/>
              </a:spcBef>
              <a:spcAft>
                <a:spcPct val="20000"/>
              </a:spcAft>
              <a:buNone/>
              <a:defRPr/>
            </a:pPr>
            <a:endParaRPr lang="en-US" sz="2200" dirty="0">
              <a:solidFill>
                <a:srgbClr val="000000"/>
              </a:solidFill>
              <a:latin typeface="Times New Roman" charset="0"/>
            </a:endParaRPr>
          </a:p>
          <a:p>
            <a:pPr marL="457200" lvl="1" indent="0" algn="just">
              <a:lnSpc>
                <a:spcPct val="85000"/>
              </a:lnSpc>
              <a:spcBef>
                <a:spcPct val="0"/>
              </a:spcBef>
              <a:spcAft>
                <a:spcPct val="20000"/>
              </a:spcAft>
              <a:buNone/>
              <a:defRPr/>
            </a:pPr>
            <a:endParaRPr lang="en-US" sz="2200" kern="1200" dirty="0">
              <a:solidFill>
                <a:srgbClr val="000000"/>
              </a:solidFill>
              <a:latin typeface="Times New Roman" charset="0"/>
            </a:endParaRPr>
          </a:p>
          <a:p>
            <a:pPr marL="457200" lvl="1" indent="0" algn="just">
              <a:lnSpc>
                <a:spcPct val="85000"/>
              </a:lnSpc>
              <a:spcBef>
                <a:spcPct val="0"/>
              </a:spcBef>
              <a:spcAft>
                <a:spcPct val="20000"/>
              </a:spcAft>
              <a:buNone/>
              <a:defRPr/>
            </a:pPr>
            <a:endParaRPr lang="en-US" sz="2200" kern="1200" dirty="0">
              <a:solidFill>
                <a:srgbClr val="000000"/>
              </a:solidFill>
              <a:latin typeface="Times New Roman" charset="0"/>
            </a:endParaRPr>
          </a:p>
          <a:p>
            <a:pPr algn="just">
              <a:lnSpc>
                <a:spcPct val="85000"/>
              </a:lnSpc>
              <a:spcBef>
                <a:spcPct val="0"/>
              </a:spcBef>
              <a:spcAft>
                <a:spcPct val="20000"/>
              </a:spcAft>
              <a:defRPr/>
            </a:pPr>
            <a:r>
              <a:rPr lang="en-US" sz="2600" kern="1200" dirty="0">
                <a:solidFill>
                  <a:srgbClr val="000000"/>
                </a:solidFill>
                <a:latin typeface="Times New Roman" charset="0"/>
              </a:rPr>
              <a:t>Recursion</a:t>
            </a:r>
          </a:p>
          <a:p>
            <a:pPr algn="just">
              <a:lnSpc>
                <a:spcPct val="85000"/>
              </a:lnSpc>
              <a:spcBef>
                <a:spcPct val="0"/>
              </a:spcBef>
              <a:spcAft>
                <a:spcPct val="20000"/>
              </a:spcAft>
              <a:defRPr/>
            </a:pPr>
            <a:r>
              <a:rPr lang="en-US" sz="2600" kern="1200" dirty="0">
                <a:solidFill>
                  <a:srgbClr val="000000"/>
                </a:solidFill>
                <a:latin typeface="Times New Roman" charset="0"/>
              </a:rPr>
              <a:t>Tree structures</a:t>
            </a:r>
          </a:p>
          <a:p>
            <a:pPr algn="just">
              <a:lnSpc>
                <a:spcPct val="85000"/>
              </a:lnSpc>
              <a:spcBef>
                <a:spcPct val="0"/>
              </a:spcBef>
              <a:spcAft>
                <a:spcPct val="20000"/>
              </a:spcAft>
              <a:defRPr/>
            </a:pPr>
            <a:r>
              <a:rPr lang="en-US" sz="2600" kern="1200" dirty="0">
                <a:solidFill>
                  <a:srgbClr val="000000"/>
                </a:solidFill>
                <a:latin typeface="Times New Roman" charset="0"/>
              </a:rPr>
              <a:t>Class hierarchies and inheritance</a:t>
            </a:r>
            <a:endParaRPr lang="en-US" dirty="0"/>
          </a:p>
        </p:txBody>
      </p:sp>
      <p:grpSp>
        <p:nvGrpSpPr>
          <p:cNvPr id="76" name="Group 75">
            <a:extLst>
              <a:ext uri="{FF2B5EF4-FFF2-40B4-BE49-F238E27FC236}">
                <a16:creationId xmlns:a16="http://schemas.microsoft.com/office/drawing/2014/main" id="{24F63962-D799-4942-9D88-3FB436AB2458}"/>
              </a:ext>
            </a:extLst>
          </p:cNvPr>
          <p:cNvGrpSpPr/>
          <p:nvPr/>
        </p:nvGrpSpPr>
        <p:grpSpPr>
          <a:xfrm>
            <a:off x="5839582" y="1825625"/>
            <a:ext cx="2241551" cy="3086713"/>
            <a:chOff x="3819713" y="230190"/>
            <a:chExt cx="2241551" cy="3086713"/>
          </a:xfrm>
        </p:grpSpPr>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3819714" y="2950191"/>
              <a:ext cx="2241550" cy="36671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y = 3 * (x + 1)</a:t>
              </a:r>
            </a:p>
          </p:txBody>
        </p:sp>
        <p:sp>
          <p:nvSpPr>
            <p:cNvPr id="36" name="TextBox 35">
              <a:extLst>
                <a:ext uri="{FF2B5EF4-FFF2-40B4-BE49-F238E27FC236}">
                  <a16:creationId xmlns:a16="http://schemas.microsoft.com/office/drawing/2014/main" id="{1DCEE7B4-628E-EC40-95B2-2654D65ED21B}"/>
                </a:ext>
              </a:extLst>
            </p:cNvPr>
            <p:cNvSpPr txBox="1"/>
            <p:nvPr/>
          </p:nvSpPr>
          <p:spPr>
            <a:xfrm>
              <a:off x="3819714" y="2328725"/>
              <a:ext cx="2114681"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T   T    T   T</a:t>
              </a:r>
            </a:p>
          </p:txBody>
        </p:sp>
        <p:sp>
          <p:nvSpPr>
            <p:cNvPr id="38" name="TextBox 37">
              <a:extLst>
                <a:ext uri="{FF2B5EF4-FFF2-40B4-BE49-F238E27FC236}">
                  <a16:creationId xmlns:a16="http://schemas.microsoft.com/office/drawing/2014/main" id="{9E8D3FE0-F6DA-9544-AB7F-A6FEAE5B48F9}"/>
                </a:ext>
              </a:extLst>
            </p:cNvPr>
            <p:cNvSpPr txBox="1"/>
            <p:nvPr/>
          </p:nvSpPr>
          <p:spPr>
            <a:xfrm>
              <a:off x="3819713" y="1690689"/>
              <a:ext cx="1701107"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          E</a:t>
              </a:r>
            </a:p>
          </p:txBody>
        </p:sp>
        <p:sp>
          <p:nvSpPr>
            <p:cNvPr id="39" name="TextBox 38">
              <a:extLst>
                <a:ext uri="{FF2B5EF4-FFF2-40B4-BE49-F238E27FC236}">
                  <a16:creationId xmlns:a16="http://schemas.microsoft.com/office/drawing/2014/main" id="{2DEA8C16-E677-DC4A-8CF8-EEB6B2CD9A94}"/>
                </a:ext>
              </a:extLst>
            </p:cNvPr>
            <p:cNvSpPr txBox="1"/>
            <p:nvPr/>
          </p:nvSpPr>
          <p:spPr>
            <a:xfrm>
              <a:off x="4779227" y="917790"/>
              <a:ext cx="322524"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E</a:t>
              </a:r>
            </a:p>
          </p:txBody>
        </p:sp>
        <p:cxnSp>
          <p:nvCxnSpPr>
            <p:cNvPr id="41" name="Straight Connector 40">
              <a:extLst>
                <a:ext uri="{FF2B5EF4-FFF2-40B4-BE49-F238E27FC236}">
                  <a16:creationId xmlns:a16="http://schemas.microsoft.com/office/drawing/2014/main" id="{8C0ED339-ADB5-F34B-A08E-144C2303F537}"/>
                </a:ext>
              </a:extLst>
            </p:cNvPr>
            <p:cNvCxnSpPr/>
            <p:nvPr/>
          </p:nvCxnSpPr>
          <p:spPr>
            <a:xfrm>
              <a:off x="5213444" y="2636536"/>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E76BB9-CDB5-AD4A-8CA1-A9271D5128CF}"/>
                </a:ext>
              </a:extLst>
            </p:cNvPr>
            <p:cNvCxnSpPr/>
            <p:nvPr/>
          </p:nvCxnSpPr>
          <p:spPr>
            <a:xfrm>
              <a:off x="5747983" y="2638809"/>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DC93D1F-BE6B-004D-B74C-52A246A5416A}"/>
                </a:ext>
              </a:extLst>
            </p:cNvPr>
            <p:cNvCxnSpPr/>
            <p:nvPr/>
          </p:nvCxnSpPr>
          <p:spPr>
            <a:xfrm>
              <a:off x="4549255" y="2636536"/>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9D9B1AD-6B6D-8C43-8891-E3F705381B48}"/>
                </a:ext>
              </a:extLst>
            </p:cNvPr>
            <p:cNvCxnSpPr/>
            <p:nvPr/>
          </p:nvCxnSpPr>
          <p:spPr>
            <a:xfrm>
              <a:off x="3978324" y="2636536"/>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2078BC5-77FD-3648-87D8-DBD0C0104BCD}"/>
                </a:ext>
              </a:extLst>
            </p:cNvPr>
            <p:cNvCxnSpPr>
              <a:cxnSpLocks/>
            </p:cNvCxnSpPr>
            <p:nvPr/>
          </p:nvCxnSpPr>
          <p:spPr>
            <a:xfrm flipH="1">
              <a:off x="4549255" y="1287122"/>
              <a:ext cx="391234" cy="10416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F6F3F17-8B7A-5F43-AD7B-72BB7C58D299}"/>
                </a:ext>
              </a:extLst>
            </p:cNvPr>
            <p:cNvCxnSpPr>
              <a:cxnSpLocks/>
            </p:cNvCxnSpPr>
            <p:nvPr/>
          </p:nvCxnSpPr>
          <p:spPr>
            <a:xfrm flipH="1">
              <a:off x="5213444" y="2060021"/>
              <a:ext cx="177422" cy="3400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9EC7B8F-9299-2E46-BB76-9BAF8000B0B8}"/>
                </a:ext>
              </a:extLst>
            </p:cNvPr>
            <p:cNvCxnSpPr>
              <a:cxnSpLocks/>
            </p:cNvCxnSpPr>
            <p:nvPr/>
          </p:nvCxnSpPr>
          <p:spPr>
            <a:xfrm>
              <a:off x="5390866" y="2060021"/>
              <a:ext cx="369553" cy="2687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8CF3C2B-E73E-1043-811B-ECAD5E244490}"/>
                </a:ext>
              </a:extLst>
            </p:cNvPr>
            <p:cNvCxnSpPr>
              <a:cxnSpLocks/>
            </p:cNvCxnSpPr>
            <p:nvPr/>
          </p:nvCxnSpPr>
          <p:spPr>
            <a:xfrm>
              <a:off x="5390866" y="2060021"/>
              <a:ext cx="129954" cy="9038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02537D0-C7C1-2C47-BD2A-0D8149696411}"/>
                </a:ext>
              </a:extLst>
            </p:cNvPr>
            <p:cNvCxnSpPr>
              <a:cxnSpLocks/>
            </p:cNvCxnSpPr>
            <p:nvPr/>
          </p:nvCxnSpPr>
          <p:spPr>
            <a:xfrm>
              <a:off x="4940489" y="1287122"/>
              <a:ext cx="430935" cy="450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AA91E7C-2E1D-2543-B2BE-40DA76A2D9F0}"/>
                </a:ext>
              </a:extLst>
            </p:cNvPr>
            <p:cNvCxnSpPr>
              <a:cxnSpLocks/>
            </p:cNvCxnSpPr>
            <p:nvPr/>
          </p:nvCxnSpPr>
          <p:spPr>
            <a:xfrm flipH="1">
              <a:off x="4195343" y="599522"/>
              <a:ext cx="313661" cy="2414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AE5EED-35F6-AF40-9684-0C622CCA59DE}"/>
                </a:ext>
              </a:extLst>
            </p:cNvPr>
            <p:cNvCxnSpPr>
              <a:cxnSpLocks/>
            </p:cNvCxnSpPr>
            <p:nvPr/>
          </p:nvCxnSpPr>
          <p:spPr>
            <a:xfrm flipH="1">
              <a:off x="4812492" y="1287122"/>
              <a:ext cx="127997" cy="1663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83AFBE-2059-7245-B117-DCF9B64D3FDE}"/>
                </a:ext>
              </a:extLst>
            </p:cNvPr>
            <p:cNvCxnSpPr>
              <a:cxnSpLocks/>
            </p:cNvCxnSpPr>
            <p:nvPr/>
          </p:nvCxnSpPr>
          <p:spPr>
            <a:xfrm flipH="1">
              <a:off x="3978324" y="599522"/>
              <a:ext cx="530680" cy="17292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67FB005-ED6D-BB4C-9D82-9EF1B5FFB7A4}"/>
                </a:ext>
              </a:extLst>
            </p:cNvPr>
            <p:cNvCxnSpPr>
              <a:cxnSpLocks/>
              <a:stCxn id="69" idx="2"/>
            </p:cNvCxnSpPr>
            <p:nvPr/>
          </p:nvCxnSpPr>
          <p:spPr>
            <a:xfrm>
              <a:off x="4509004" y="599522"/>
              <a:ext cx="356462" cy="4283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573AEF10-05DB-5540-BE63-300DC551C811}"/>
                </a:ext>
              </a:extLst>
            </p:cNvPr>
            <p:cNvSpPr txBox="1"/>
            <p:nvPr/>
          </p:nvSpPr>
          <p:spPr>
            <a:xfrm>
              <a:off x="4347742" y="230190"/>
              <a:ext cx="322524"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E</a:t>
              </a:r>
            </a:p>
          </p:txBody>
        </p:sp>
      </p:grpSp>
    </p:spTree>
    <p:extLst>
      <p:ext uri="{BB962C8B-B14F-4D97-AF65-F5344CB8AC3E}">
        <p14:creationId xmlns:p14="http://schemas.microsoft.com/office/powerpoint/2010/main" val="38530311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Recursive Structure of Expressions</a:t>
            </a:r>
            <a:endParaRPr lang="en-US">
              <a:solidFill>
                <a:srgbClr val="FF0000"/>
              </a:solidFill>
            </a:endParaRPr>
          </a:p>
        </p:txBody>
      </p:sp>
      <p:sp>
        <p:nvSpPr>
          <p:cNvPr id="757763" name="Rectangle 3"/>
          <p:cNvSpPr>
            <a:spLocks noChangeArrowheads="1"/>
          </p:cNvSpPr>
          <p:nvPr/>
        </p:nvSpPr>
        <p:spPr bwMode="auto">
          <a:xfrm>
            <a:off x="482600" y="1155700"/>
            <a:ext cx="8232775" cy="46355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In most programming languages, an </a:t>
            </a:r>
            <a:r>
              <a:rPr kumimoji="0" lang="en-US" sz="2400" b="1" i="1" u="none" strike="noStrike" kern="1200" cap="none" spc="0" normalizeH="0" baseline="0" noProof="0" dirty="0">
                <a:ln>
                  <a:noFill/>
                </a:ln>
                <a:solidFill>
                  <a:srgbClr val="000000"/>
                </a:solidFill>
                <a:effectLst/>
                <a:uLnTx/>
                <a:uFillTx/>
                <a:latin typeface="Times New Roman" charset="0"/>
                <a:ea typeface="+mn-ea"/>
                <a:cs typeface="+mn-cs"/>
              </a:rPr>
              <a:t>expression</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is a recursive structure that can contain </a:t>
            </a:r>
            <a:r>
              <a:rPr kumimoji="0" lang="en-US" sz="2400" b="0" i="0" u="none" strike="noStrike" kern="1200" cap="none" spc="0" normalizeH="0" baseline="0" noProof="0" dirty="0" err="1">
                <a:ln>
                  <a:noFill/>
                </a:ln>
                <a:solidFill>
                  <a:srgbClr val="000000"/>
                </a:solidFill>
                <a:effectLst/>
                <a:uLnTx/>
                <a:uFillTx/>
                <a:latin typeface="Times New Roman" charset="0"/>
                <a:ea typeface="+mn-ea"/>
                <a:cs typeface="+mn-cs"/>
              </a:rPr>
              <a:t>subexpressions</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a:t>
            </a:r>
          </a:p>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Every expression can have one of the following forms:</a:t>
            </a:r>
          </a:p>
          <a:p>
            <a:pPr marL="742950" marR="0" lvl="1" indent="-285750" algn="just" defTabSz="914400" rtl="0" eaLnBrk="0" fontAlgn="base" latinLnBrk="0" hangingPunct="0">
              <a:lnSpc>
                <a:spcPct val="85000"/>
              </a:lnSpc>
              <a:spcBef>
                <a:spcPct val="0"/>
              </a:spcBef>
              <a:spcAft>
                <a:spcPct val="2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An integer constant</a:t>
            </a:r>
          </a:p>
          <a:p>
            <a:pPr marL="742950" marR="0" lvl="1" indent="-285750" algn="just" defTabSz="914400" rtl="0" eaLnBrk="0" fontAlgn="base" latinLnBrk="0" hangingPunct="0">
              <a:lnSpc>
                <a:spcPct val="85000"/>
              </a:lnSpc>
              <a:spcBef>
                <a:spcPct val="0"/>
              </a:spcBef>
              <a:spcAft>
                <a:spcPct val="2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 variable name that holds an integer value</a:t>
            </a:r>
          </a:p>
          <a:p>
            <a:pPr marL="742950" marR="0" lvl="1" indent="-285750" algn="just" defTabSz="914400" rtl="0" eaLnBrk="0" fontAlgn="base" latinLnBrk="0" hangingPunct="0">
              <a:lnSpc>
                <a:spcPct val="85000"/>
              </a:lnSpc>
              <a:spcBef>
                <a:spcPct val="0"/>
              </a:spcBef>
              <a:spcAft>
                <a:spcPct val="2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Two expressions joined by an operator</a:t>
            </a:r>
          </a:p>
          <a:p>
            <a:pPr marL="742950" marR="0" lvl="1" indent="-285750" algn="just" defTabSz="914400" rtl="0" eaLnBrk="0" fontAlgn="base" latinLnBrk="0" hangingPunct="0">
              <a:lnSpc>
                <a:spcPct val="85000"/>
              </a:lnSpc>
              <a:spcBef>
                <a:spcPct val="0"/>
              </a:spcBef>
              <a:spcAft>
                <a:spcPct val="7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An expression enclosed in parentheses</a:t>
            </a:r>
          </a:p>
          <a:p>
            <a:pPr marL="342900" lvl="0" indent="-342900" algn="just" defTabSz="914400" eaLnBrk="0" fontAlgn="base" hangingPunct="0">
              <a:lnSpc>
                <a:spcPct val="85000"/>
              </a:lnSpc>
              <a:spcBef>
                <a:spcPct val="0"/>
              </a:spcBef>
              <a:spcAft>
                <a:spcPct val="50000"/>
              </a:spcAft>
              <a:buFontTx/>
              <a:buChar char="•"/>
              <a:defRPr/>
            </a:pPr>
            <a:r>
              <a:rPr lang="en-US" sz="2400" dirty="0">
                <a:solidFill>
                  <a:srgbClr val="000000"/>
                </a:solidFill>
                <a:latin typeface="Times New Roman" charset="0"/>
              </a:rPr>
              <a:t>The rules for forming an expression can be expressed in the form of a </a:t>
            </a:r>
            <a:r>
              <a:rPr lang="en-US" sz="2400" b="1" i="1" dirty="0">
                <a:solidFill>
                  <a:srgbClr val="000000"/>
                </a:solidFill>
                <a:latin typeface="Times New Roman" charset="0"/>
              </a:rPr>
              <a:t>grammar</a:t>
            </a:r>
            <a:r>
              <a:rPr lang="en-US" sz="2400" i="1" dirty="0">
                <a:solidFill>
                  <a:srgbClr val="000000"/>
                </a:solidFill>
                <a:latin typeface="Times New Roman" charset="0"/>
              </a:rPr>
              <a:t>,</a:t>
            </a:r>
            <a:r>
              <a:rPr lang="en-US" sz="2400" dirty="0">
                <a:solidFill>
                  <a:srgbClr val="000000"/>
                </a:solidFill>
                <a:latin typeface="Times New Roman" charset="0"/>
              </a:rPr>
              <a:t> as follows:</a:t>
            </a:r>
          </a:p>
        </p:txBody>
      </p:sp>
      <p:grpSp>
        <p:nvGrpSpPr>
          <p:cNvPr id="5" name="Group 17">
            <a:extLst>
              <a:ext uri="{FF2B5EF4-FFF2-40B4-BE49-F238E27FC236}">
                <a16:creationId xmlns:a16="http://schemas.microsoft.com/office/drawing/2014/main" id="{5C7259F3-F5B6-6D4C-8BCB-16A58074285B}"/>
              </a:ext>
            </a:extLst>
          </p:cNvPr>
          <p:cNvGrpSpPr>
            <a:grpSpLocks/>
          </p:cNvGrpSpPr>
          <p:nvPr/>
        </p:nvGrpSpPr>
        <p:grpSpPr bwMode="auto">
          <a:xfrm>
            <a:off x="2136093" y="4838700"/>
            <a:ext cx="2667919" cy="1524000"/>
            <a:chOff x="2208" y="2976"/>
            <a:chExt cx="1824" cy="960"/>
          </a:xfrm>
        </p:grpSpPr>
        <p:sp>
          <p:nvSpPr>
            <p:cNvPr id="6" name="Text Box 13">
              <a:extLst>
                <a:ext uri="{FF2B5EF4-FFF2-40B4-BE49-F238E27FC236}">
                  <a16:creationId xmlns:a16="http://schemas.microsoft.com/office/drawing/2014/main" id="{F2C078F0-7BE7-D74A-9A0B-7968CDD7B6EB}"/>
                </a:ext>
              </a:extLst>
            </p:cNvPr>
            <p:cNvSpPr txBox="1">
              <a:spLocks noChangeArrowheads="1"/>
            </p:cNvSpPr>
            <p:nvPr/>
          </p:nvSpPr>
          <p:spPr bwMode="auto">
            <a:xfrm>
              <a:off x="2208" y="2976"/>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a:t>
              </a:r>
              <a:r>
                <a:rPr kumimoji="0" lang="en-US" sz="2000" b="0" i="1" u="none" strike="noStrike" kern="1200" cap="none" spc="0" normalizeH="0" baseline="0" noProof="0">
                  <a:ln>
                    <a:noFill/>
                  </a:ln>
                  <a:solidFill>
                    <a:srgbClr val="000000"/>
                  </a:solidFill>
                  <a:effectLst/>
                  <a:uLnTx/>
                  <a:uFillTx/>
                  <a:latin typeface="Times New Roman" charset="0"/>
                  <a:ea typeface="+mn-ea"/>
                  <a:cs typeface="+mn-cs"/>
                </a:rPr>
                <a:t>constant</a:t>
              </a:r>
              <a:endParaRPr kumimoji="0" lang="en-US" sz="20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 name="Text Box 14">
              <a:extLst>
                <a:ext uri="{FF2B5EF4-FFF2-40B4-BE49-F238E27FC236}">
                  <a16:creationId xmlns:a16="http://schemas.microsoft.com/office/drawing/2014/main" id="{140CF9CF-EEB6-A047-B07D-6EBC3BCD4BC6}"/>
                </a:ext>
              </a:extLst>
            </p:cNvPr>
            <p:cNvSpPr txBox="1">
              <a:spLocks noChangeArrowheads="1"/>
            </p:cNvSpPr>
            <p:nvPr/>
          </p:nvSpPr>
          <p:spPr bwMode="auto">
            <a:xfrm>
              <a:off x="2208" y="3213"/>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  </a:t>
              </a:r>
              <a:r>
                <a:rPr kumimoji="0" lang="en-US" sz="2000" b="0" i="1" u="none" strike="noStrike" kern="1200" cap="none" spc="0" normalizeH="0" baseline="0" noProof="0" dirty="0">
                  <a:ln>
                    <a:noFill/>
                  </a:ln>
                  <a:solidFill>
                    <a:srgbClr val="000000"/>
                  </a:solidFill>
                  <a:effectLst/>
                  <a:uLnTx/>
                  <a:uFillTx/>
                  <a:latin typeface="Times New Roman" charset="0"/>
                  <a:ea typeface="+mn-ea"/>
                  <a:cs typeface="+mn-cs"/>
                </a:rPr>
                <a:t>identifier</a:t>
              </a:r>
              <a:endParaRPr kumimoji="0" lang="en-US" sz="20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8" name="Text Box 15">
              <a:extLst>
                <a:ext uri="{FF2B5EF4-FFF2-40B4-BE49-F238E27FC236}">
                  <a16:creationId xmlns:a16="http://schemas.microsoft.com/office/drawing/2014/main" id="{8644CB8D-A339-C84E-9266-7610B07FB9FB}"/>
                </a:ext>
              </a:extLst>
            </p:cNvPr>
            <p:cNvSpPr txBox="1">
              <a:spLocks noChangeArrowheads="1"/>
            </p:cNvSpPr>
            <p:nvPr/>
          </p:nvSpPr>
          <p:spPr bwMode="auto">
            <a:xfrm>
              <a:off x="2208" y="3450"/>
              <a:ext cx="18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  </a:t>
              </a:r>
              <a:r>
                <a:rPr kumimoji="0" lang="en-US" sz="2000" b="0" i="1" u="none" strike="noStrike" kern="1200" cap="none" spc="0" normalizeH="0" baseline="0" noProof="0">
                  <a:ln>
                    <a:noFill/>
                  </a:ln>
                  <a:solidFill>
                    <a:srgbClr val="000000"/>
                  </a:solidFill>
                  <a:effectLst/>
                  <a:uLnTx/>
                  <a:uFillTx/>
                  <a:latin typeface="Times New Roman" charset="0"/>
                  <a:ea typeface="+mn-ea"/>
                  <a:cs typeface="+mn-cs"/>
                </a:rPr>
                <a:t>op</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a:t>
              </a:r>
            </a:p>
          </p:txBody>
        </p:sp>
        <p:sp>
          <p:nvSpPr>
            <p:cNvPr id="9" name="Text Box 16">
              <a:extLst>
                <a:ext uri="{FF2B5EF4-FFF2-40B4-BE49-F238E27FC236}">
                  <a16:creationId xmlns:a16="http://schemas.microsoft.com/office/drawing/2014/main" id="{5AEA076F-D4A8-974C-A8F7-C8C1C4FE2D14}"/>
                </a:ext>
              </a:extLst>
            </p:cNvPr>
            <p:cNvSpPr txBox="1">
              <a:spLocks noChangeArrowheads="1"/>
            </p:cNvSpPr>
            <p:nvPr/>
          </p:nvSpPr>
          <p:spPr bwMode="auto">
            <a:xfrm>
              <a:off x="2208" y="3686"/>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a:t>
              </a:r>
              <a:r>
                <a:rPr kumimoji="0" lang="en-US" sz="2000" b="0" i="0" u="none" strike="noStrike" kern="1200" cap="none" spc="0" normalizeH="0" baseline="0" noProof="0">
                  <a:ln>
                    <a:noFill/>
                  </a:ln>
                  <a:solidFill>
                    <a:srgbClr val="000000"/>
                  </a:solidFill>
                  <a:effectLst/>
                  <a:uLnTx/>
                  <a:uFillTx/>
                  <a:latin typeface="Times New Roman" charset="0"/>
                  <a:ea typeface="+mn-ea"/>
                  <a:cs typeface="+mn-cs"/>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 )</a:t>
              </a:r>
            </a:p>
          </p:txBody>
        </p:sp>
      </p:grpSp>
      <p:grpSp>
        <p:nvGrpSpPr>
          <p:cNvPr id="10" name="Group 17">
            <a:extLst>
              <a:ext uri="{FF2B5EF4-FFF2-40B4-BE49-F238E27FC236}">
                <a16:creationId xmlns:a16="http://schemas.microsoft.com/office/drawing/2014/main" id="{9A839104-AB61-1C44-98FA-1D846017957D}"/>
              </a:ext>
            </a:extLst>
          </p:cNvPr>
          <p:cNvGrpSpPr>
            <a:grpSpLocks/>
          </p:cNvGrpSpPr>
          <p:nvPr/>
        </p:nvGrpSpPr>
        <p:grpSpPr bwMode="auto">
          <a:xfrm>
            <a:off x="5152299" y="4838700"/>
            <a:ext cx="2667919" cy="1524000"/>
            <a:chOff x="2208" y="2976"/>
            <a:chExt cx="1824" cy="960"/>
          </a:xfrm>
        </p:grpSpPr>
        <p:sp>
          <p:nvSpPr>
            <p:cNvPr id="11" name="Text Box 13">
              <a:extLst>
                <a:ext uri="{FF2B5EF4-FFF2-40B4-BE49-F238E27FC236}">
                  <a16:creationId xmlns:a16="http://schemas.microsoft.com/office/drawing/2014/main" id="{C9AA54A9-7F61-C847-A183-A7CF92F335EB}"/>
                </a:ext>
              </a:extLst>
            </p:cNvPr>
            <p:cNvSpPr txBox="1">
              <a:spLocks noChangeArrowheads="1"/>
            </p:cNvSpPr>
            <p:nvPr/>
          </p:nvSpPr>
          <p:spPr bwMode="auto">
            <a:xfrm>
              <a:off x="2208" y="2976"/>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charset="0"/>
                  <a:ea typeface="+mn-ea"/>
                  <a:cs typeface="+mn-cs"/>
                </a:rPr>
                <a:t>1024</a:t>
              </a:r>
            </a:p>
          </p:txBody>
        </p:sp>
        <p:sp>
          <p:nvSpPr>
            <p:cNvPr id="12" name="Text Box 14">
              <a:extLst>
                <a:ext uri="{FF2B5EF4-FFF2-40B4-BE49-F238E27FC236}">
                  <a16:creationId xmlns:a16="http://schemas.microsoft.com/office/drawing/2014/main" id="{2D1EA04B-8EE1-2244-BB63-72EA0F6E7498}"/>
                </a:ext>
              </a:extLst>
            </p:cNvPr>
            <p:cNvSpPr txBox="1">
              <a:spLocks noChangeArrowheads="1"/>
            </p:cNvSpPr>
            <p:nvPr/>
          </p:nvSpPr>
          <p:spPr bwMode="auto">
            <a:xfrm>
              <a:off x="2208" y="3213"/>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charset="0"/>
                  <a:ea typeface="+mn-ea"/>
                  <a:cs typeface="+mn-cs"/>
                </a:rPr>
                <a:t>temp</a:t>
              </a:r>
            </a:p>
          </p:txBody>
        </p:sp>
        <p:sp>
          <p:nvSpPr>
            <p:cNvPr id="13" name="Text Box 15">
              <a:extLst>
                <a:ext uri="{FF2B5EF4-FFF2-40B4-BE49-F238E27FC236}">
                  <a16:creationId xmlns:a16="http://schemas.microsoft.com/office/drawing/2014/main" id="{9F513FFE-4FBF-B14B-AD31-D79A0F0F43CB}"/>
                </a:ext>
              </a:extLst>
            </p:cNvPr>
            <p:cNvSpPr txBox="1">
              <a:spLocks noChangeArrowheads="1"/>
            </p:cNvSpPr>
            <p:nvPr/>
          </p:nvSpPr>
          <p:spPr bwMode="auto">
            <a:xfrm>
              <a:off x="2208" y="3450"/>
              <a:ext cx="18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charset="0"/>
                  <a:ea typeface="+mn-ea"/>
                  <a:cs typeface="+mn-cs"/>
                </a:rPr>
                <a:t>temp + 1024</a:t>
              </a:r>
            </a:p>
          </p:txBody>
        </p:sp>
        <p:sp>
          <p:nvSpPr>
            <p:cNvPr id="14" name="Text Box 16">
              <a:extLst>
                <a:ext uri="{FF2B5EF4-FFF2-40B4-BE49-F238E27FC236}">
                  <a16:creationId xmlns:a16="http://schemas.microsoft.com/office/drawing/2014/main" id="{03E24F0A-0AFD-2845-881C-A3CA0E0B82EB}"/>
                </a:ext>
              </a:extLst>
            </p:cNvPr>
            <p:cNvSpPr txBox="1">
              <a:spLocks noChangeArrowheads="1"/>
            </p:cNvSpPr>
            <p:nvPr/>
          </p:nvSpPr>
          <p:spPr bwMode="auto">
            <a:xfrm>
              <a:off x="2208" y="3686"/>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charset="0"/>
                  <a:ea typeface="+mn-ea"/>
                  <a:cs typeface="+mn-cs"/>
                </a:rPr>
                <a:t>(temp + 1024)</a:t>
              </a:r>
            </a:p>
          </p:txBody>
        </p:sp>
      </p:grpSp>
    </p:spTree>
    <p:extLst>
      <p:ext uri="{BB962C8B-B14F-4D97-AF65-F5344CB8AC3E}">
        <p14:creationId xmlns:p14="http://schemas.microsoft.com/office/powerpoint/2010/main" val="272973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6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776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577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5776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5776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5776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3" grpId="0" build="p" bldLvl="2"/>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A Two-Level Grammar</a:t>
            </a:r>
            <a:endParaRPr lang="en-US">
              <a:solidFill>
                <a:srgbClr val="FF0000"/>
              </a:solidFill>
            </a:endParaRPr>
          </a:p>
        </p:txBody>
      </p:sp>
      <p:sp>
        <p:nvSpPr>
          <p:cNvPr id="784387" name="Rectangle 3"/>
          <p:cNvSpPr>
            <a:spLocks noChangeArrowheads="1"/>
          </p:cNvSpPr>
          <p:nvPr/>
        </p:nvSpPr>
        <p:spPr bwMode="auto">
          <a:xfrm>
            <a:off x="482600" y="1155700"/>
            <a:ext cx="8232775" cy="25781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The problem of parsing an expression can be simplified by changing the grammar to one that has two levels:</a:t>
            </a:r>
          </a:p>
          <a:p>
            <a:pPr marL="742950" marR="0" lvl="1" indent="-285750" algn="just" defTabSz="914400" rtl="0" eaLnBrk="0" fontAlgn="base" latinLnBrk="0" hangingPunct="0">
              <a:lnSpc>
                <a:spcPct val="85000"/>
              </a:lnSpc>
              <a:spcBef>
                <a:spcPct val="0"/>
              </a:spcBef>
              <a:spcAft>
                <a:spcPct val="2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An </a:t>
            </a:r>
            <a:r>
              <a:rPr kumimoji="0" lang="en-US" sz="2200" b="1" i="1" u="none" strike="noStrike" kern="1200" cap="none" spc="0" normalizeH="0" baseline="0" noProof="0" dirty="0">
                <a:ln>
                  <a:noFill/>
                </a:ln>
                <a:solidFill>
                  <a:srgbClr val="000000"/>
                </a:solidFill>
                <a:effectLst/>
                <a:uLnTx/>
                <a:uFillTx/>
                <a:latin typeface="Times New Roman" charset="0"/>
                <a:ea typeface="ＭＳ Ｐゴシック" charset="-128"/>
                <a:cs typeface="+mn-cs"/>
              </a:rPr>
              <a:t>expression</a:t>
            </a: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 is either a </a:t>
            </a:r>
            <a:r>
              <a:rPr kumimoji="0" lang="en-US" sz="2200" b="0" i="1" u="none" strike="noStrike" kern="1200" cap="none" spc="0" normalizeH="0" baseline="0" noProof="0" dirty="0">
                <a:ln>
                  <a:noFill/>
                </a:ln>
                <a:solidFill>
                  <a:srgbClr val="000000"/>
                </a:solidFill>
                <a:effectLst/>
                <a:uLnTx/>
                <a:uFillTx/>
                <a:latin typeface="Times New Roman" charset="0"/>
                <a:ea typeface="ＭＳ Ｐゴシック" charset="-128"/>
                <a:cs typeface="+mn-cs"/>
              </a:rPr>
              <a:t>term</a:t>
            </a: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 or two expressions joined by an operator.</a:t>
            </a:r>
          </a:p>
          <a:p>
            <a:pPr marL="742950" marR="0" lvl="1" indent="-285750" algn="just" defTabSz="914400" rtl="0" eaLnBrk="0" fontAlgn="base" latinLnBrk="0" hangingPunct="0">
              <a:lnSpc>
                <a:spcPct val="85000"/>
              </a:lnSpc>
              <a:spcBef>
                <a:spcPct val="0"/>
              </a:spcBef>
              <a:spcAft>
                <a:spcPct val="6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 </a:t>
            </a:r>
            <a:r>
              <a:rPr kumimoji="0" lang="en-US" sz="2200" b="1" i="1" u="none" strike="noStrike" kern="1200" cap="none" spc="0" normalizeH="0" baseline="0" noProof="0" dirty="0">
                <a:ln>
                  <a:noFill/>
                </a:ln>
                <a:solidFill>
                  <a:srgbClr val="000000"/>
                </a:solidFill>
                <a:effectLst/>
                <a:uLnTx/>
                <a:uFillTx/>
                <a:latin typeface="Times New Roman" charset="0"/>
                <a:ea typeface="ＭＳ Ｐゴシック" charset="-128"/>
                <a:cs typeface="+mn-cs"/>
              </a:rPr>
              <a:t>term</a:t>
            </a: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 is either a constant, an identifier, or an expression enclosed in parentheses.</a:t>
            </a:r>
          </a:p>
          <a:p>
            <a:pPr marL="342900" marR="0" lvl="0" indent="-342900" algn="just" defTabSz="914400" rtl="0" eaLnBrk="0" fontAlgn="base" latinLnBrk="0" hangingPunct="0">
              <a:lnSpc>
                <a:spcPct val="85000"/>
              </a:lnSpc>
              <a:spcBef>
                <a:spcPct val="0"/>
              </a:spcBef>
              <a:spcAft>
                <a:spcPct val="7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This design is reflected in the following revised grammar.</a:t>
            </a:r>
            <a:endParaRPr kumimoji="0" lang="en-US" sz="2600" b="0" i="0" u="none" strike="noStrike" kern="1200" cap="none" spc="0" normalizeH="0" baseline="0" noProof="0" dirty="0">
              <a:ln>
                <a:noFill/>
              </a:ln>
              <a:solidFill>
                <a:srgbClr val="000000"/>
              </a:solidFill>
              <a:effectLst/>
              <a:uLnTx/>
              <a:uFillTx/>
              <a:latin typeface="Times New Roman" charset="0"/>
              <a:ea typeface="+mn-ea"/>
              <a:cs typeface="+mn-cs"/>
            </a:endParaRPr>
          </a:p>
        </p:txBody>
      </p:sp>
      <p:grpSp>
        <p:nvGrpSpPr>
          <p:cNvPr id="784394" name="Group 10"/>
          <p:cNvGrpSpPr>
            <a:grpSpLocks/>
          </p:cNvGrpSpPr>
          <p:nvPr/>
        </p:nvGrpSpPr>
        <p:grpSpPr bwMode="auto">
          <a:xfrm>
            <a:off x="3429000" y="3810000"/>
            <a:ext cx="2895600" cy="2286000"/>
            <a:chOff x="2237" y="2592"/>
            <a:chExt cx="1824" cy="1440"/>
          </a:xfrm>
        </p:grpSpPr>
        <p:sp>
          <p:nvSpPr>
            <p:cNvPr id="784389" name="Text Box 5"/>
            <p:cNvSpPr txBox="1">
              <a:spLocks noChangeArrowheads="1"/>
            </p:cNvSpPr>
            <p:nvPr/>
          </p:nvSpPr>
          <p:spPr bwMode="auto">
            <a:xfrm>
              <a:off x="2237" y="3277"/>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T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a:t>
              </a:r>
              <a:r>
                <a:rPr kumimoji="0" lang="en-US" sz="2000" b="0" i="1" u="none" strike="noStrike" kern="1200" cap="none" spc="0" normalizeH="0" baseline="0" noProof="0">
                  <a:ln>
                    <a:noFill/>
                  </a:ln>
                  <a:solidFill>
                    <a:srgbClr val="000000"/>
                  </a:solidFill>
                  <a:effectLst/>
                  <a:uLnTx/>
                  <a:uFillTx/>
                  <a:latin typeface="Times New Roman" charset="0"/>
                  <a:ea typeface="+mn-ea"/>
                  <a:cs typeface="+mn-cs"/>
                </a:rPr>
                <a:t>constant</a:t>
              </a:r>
              <a:endParaRPr kumimoji="0" lang="en-US" sz="20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4390" name="Text Box 6"/>
            <p:cNvSpPr txBox="1">
              <a:spLocks noChangeArrowheads="1"/>
            </p:cNvSpPr>
            <p:nvPr/>
          </p:nvSpPr>
          <p:spPr bwMode="auto">
            <a:xfrm>
              <a:off x="2237" y="3529"/>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T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a:t>
              </a:r>
              <a:r>
                <a:rPr kumimoji="0" lang="en-US" sz="2000" b="0" i="1" u="none" strike="noStrike" kern="1200" cap="none" spc="0" normalizeH="0" baseline="0" noProof="0">
                  <a:ln>
                    <a:noFill/>
                  </a:ln>
                  <a:solidFill>
                    <a:srgbClr val="000000"/>
                  </a:solidFill>
                  <a:effectLst/>
                  <a:uLnTx/>
                  <a:uFillTx/>
                  <a:latin typeface="Times New Roman" charset="0"/>
                  <a:ea typeface="+mn-ea"/>
                  <a:cs typeface="+mn-cs"/>
                </a:rPr>
                <a:t>identifier</a:t>
              </a:r>
              <a:endParaRPr kumimoji="0" lang="en-US" sz="20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4391" name="Text Box 7"/>
            <p:cNvSpPr txBox="1">
              <a:spLocks noChangeArrowheads="1"/>
            </p:cNvSpPr>
            <p:nvPr/>
          </p:nvSpPr>
          <p:spPr bwMode="auto">
            <a:xfrm>
              <a:off x="2237" y="2844"/>
              <a:ext cx="18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  </a:t>
              </a:r>
              <a:r>
                <a:rPr kumimoji="0" lang="en-US" sz="2000" b="0" i="1" u="none" strike="noStrike" kern="1200" cap="none" spc="0" normalizeH="0" baseline="0" noProof="0">
                  <a:ln>
                    <a:noFill/>
                  </a:ln>
                  <a:solidFill>
                    <a:srgbClr val="000000"/>
                  </a:solidFill>
                  <a:effectLst/>
                  <a:uLnTx/>
                  <a:uFillTx/>
                  <a:latin typeface="Times New Roman" charset="0"/>
                  <a:ea typeface="+mn-ea"/>
                  <a:cs typeface="+mn-cs"/>
                </a:rPr>
                <a:t>op</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a:t>
              </a:r>
            </a:p>
          </p:txBody>
        </p:sp>
        <p:sp>
          <p:nvSpPr>
            <p:cNvPr id="784392" name="Text Box 8"/>
            <p:cNvSpPr txBox="1">
              <a:spLocks noChangeArrowheads="1"/>
            </p:cNvSpPr>
            <p:nvPr/>
          </p:nvSpPr>
          <p:spPr bwMode="auto">
            <a:xfrm>
              <a:off x="2237" y="3782"/>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T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a:t>
              </a:r>
              <a:r>
                <a:rPr kumimoji="0" lang="en-US" sz="2000" b="0" i="0" u="none" strike="noStrike" kern="1200" cap="none" spc="0" normalizeH="0" baseline="0" noProof="0">
                  <a:ln>
                    <a:noFill/>
                  </a:ln>
                  <a:solidFill>
                    <a:srgbClr val="000000"/>
                  </a:solidFill>
                  <a:effectLst/>
                  <a:uLnTx/>
                  <a:uFillTx/>
                  <a:latin typeface="Times New Roman" charset="0"/>
                  <a:ea typeface="+mn-ea"/>
                  <a:cs typeface="+mn-cs"/>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 )</a:t>
              </a:r>
            </a:p>
          </p:txBody>
        </p:sp>
        <p:sp>
          <p:nvSpPr>
            <p:cNvPr id="784393" name="Text Box 9"/>
            <p:cNvSpPr txBox="1">
              <a:spLocks noChangeArrowheads="1"/>
            </p:cNvSpPr>
            <p:nvPr/>
          </p:nvSpPr>
          <p:spPr bwMode="auto">
            <a:xfrm>
              <a:off x="2237" y="2592"/>
              <a:ext cx="18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T</a:t>
              </a:r>
            </a:p>
          </p:txBody>
        </p:sp>
      </p:grpSp>
    </p:spTree>
    <p:extLst>
      <p:ext uri="{BB962C8B-B14F-4D97-AF65-F5344CB8AC3E}">
        <p14:creationId xmlns:p14="http://schemas.microsoft.com/office/powerpoint/2010/main" val="134298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43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43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4387">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7843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87" grpId="0" build="p" bldLvl="2"/>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Expression</a:t>
            </a:r>
            <a:r>
              <a:rPr lang="en-US" sz="4000">
                <a:solidFill>
                  <a:srgbClr val="FF0000"/>
                </a:solidFill>
              </a:rPr>
              <a:t> Class Hierarchy</a:t>
            </a:r>
            <a:endParaRPr lang="en-US">
              <a:solidFill>
                <a:srgbClr val="FF0000"/>
              </a:solidFill>
            </a:endParaRPr>
          </a:p>
        </p:txBody>
      </p:sp>
      <p:sp>
        <p:nvSpPr>
          <p:cNvPr id="768003" name="Rectangle 3"/>
          <p:cNvSpPr>
            <a:spLocks noChangeArrowheads="1"/>
          </p:cNvSpPr>
          <p:nvPr/>
        </p:nvSpPr>
        <p:spPr bwMode="auto">
          <a:xfrm>
            <a:off x="482600" y="1155700"/>
            <a:ext cx="8232775" cy="16637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a:ln>
                  <a:noFill/>
                </a:ln>
                <a:solidFill>
                  <a:srgbClr val="000000"/>
                </a:solidFill>
                <a:effectLst/>
                <a:uLnTx/>
                <a:uFillTx/>
                <a:latin typeface="Times New Roman" charset="0"/>
                <a:ea typeface="+mn-ea"/>
                <a:cs typeface="+mn-cs"/>
              </a:rPr>
              <a:t>Because expressions have more than one form, a C++ class that represents expressions can be represented most easily by a class hierarchy in which each of the expression types is a separate subclass, as shown in the following diagram:</a:t>
            </a:r>
          </a:p>
        </p:txBody>
      </p:sp>
      <p:sp>
        <p:nvSpPr>
          <p:cNvPr id="6" name="Rectangle 5"/>
          <p:cNvSpPr/>
          <p:nvPr/>
        </p:nvSpPr>
        <p:spPr bwMode="auto">
          <a:xfrm>
            <a:off x="3429000" y="2895600"/>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13" name="Isosceles Triangle 12"/>
          <p:cNvSpPr/>
          <p:nvPr/>
        </p:nvSpPr>
        <p:spPr bwMode="auto">
          <a:xfrm rot="3120000" flipH="1">
            <a:off x="3234445" y="3456525"/>
            <a:ext cx="228600" cy="228600"/>
          </a:xfrm>
          <a:prstGeom prst="triangl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14" name="Straight Connector 13"/>
          <p:cNvCxnSpPr>
            <a:stCxn id="13" idx="3"/>
            <a:endCxn id="31" idx="0"/>
          </p:cNvCxnSpPr>
          <p:nvPr/>
        </p:nvCxnSpPr>
        <p:spPr bwMode="auto">
          <a:xfrm rot="10800000" flipV="1">
            <a:off x="1824881" y="3641194"/>
            <a:ext cx="1433794" cy="122182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 name="TextBox 18"/>
          <p:cNvSpPr txBox="1"/>
          <p:nvPr/>
        </p:nvSpPr>
        <p:spPr>
          <a:xfrm>
            <a:off x="3352800" y="3030590"/>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1" i="1" u="none" strike="noStrike" kern="1200" cap="none" spc="0" normalizeH="0" baseline="0" noProof="0" dirty="0">
                <a:ln>
                  <a:noFill/>
                </a:ln>
                <a:solidFill>
                  <a:srgbClr val="000000"/>
                </a:solidFill>
                <a:effectLst/>
                <a:uLnTx/>
                <a:uFillTx/>
                <a:latin typeface="Courier New"/>
                <a:ea typeface="+mn-ea"/>
                <a:cs typeface="Courier New"/>
              </a:rPr>
              <a:t>Expression</a:t>
            </a:r>
            <a:endParaRPr kumimoji="0" lang="en-US" sz="1400" b="1" i="1" u="none" strike="noStrike" kern="1200" cap="none" spc="0" normalizeH="0" baseline="0" noProof="0" dirty="0">
              <a:ln>
                <a:noFill/>
              </a:ln>
              <a:solidFill>
                <a:srgbClr val="000000"/>
              </a:solidFill>
              <a:effectLst/>
              <a:uLnTx/>
              <a:uFillTx/>
              <a:latin typeface="Courier New"/>
              <a:ea typeface="+mn-ea"/>
              <a:cs typeface="Courier New"/>
            </a:endParaRPr>
          </a:p>
        </p:txBody>
      </p:sp>
      <p:sp>
        <p:nvSpPr>
          <p:cNvPr id="21" name="Isosceles Triangle 20"/>
          <p:cNvSpPr/>
          <p:nvPr/>
        </p:nvSpPr>
        <p:spPr bwMode="auto">
          <a:xfrm flipH="1">
            <a:off x="4455885" y="3520985"/>
            <a:ext cx="228600" cy="228600"/>
          </a:xfrm>
          <a:prstGeom prst="triangl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22" name="Straight Connector 21"/>
          <p:cNvCxnSpPr>
            <a:stCxn id="21" idx="3"/>
            <a:endCxn id="33" idx="0"/>
          </p:cNvCxnSpPr>
          <p:nvPr/>
        </p:nvCxnSpPr>
        <p:spPr bwMode="auto">
          <a:xfrm rot="5400000">
            <a:off x="4012416" y="4305250"/>
            <a:ext cx="1113435" cy="210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4" name="Isosceles Triangle 23"/>
          <p:cNvSpPr/>
          <p:nvPr/>
        </p:nvSpPr>
        <p:spPr bwMode="auto">
          <a:xfrm rot="18480000">
            <a:off x="5684940" y="3456525"/>
            <a:ext cx="228600" cy="228600"/>
          </a:xfrm>
          <a:prstGeom prst="triangl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25" name="Straight Connector 24"/>
          <p:cNvCxnSpPr>
            <a:stCxn id="24" idx="3"/>
            <a:endCxn id="38" idx="0"/>
          </p:cNvCxnSpPr>
          <p:nvPr/>
        </p:nvCxnSpPr>
        <p:spPr bwMode="auto">
          <a:xfrm>
            <a:off x="5889310" y="3641195"/>
            <a:ext cx="1421971" cy="1221825"/>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36" name="Group 35"/>
          <p:cNvGrpSpPr/>
          <p:nvPr/>
        </p:nvGrpSpPr>
        <p:grpSpPr>
          <a:xfrm>
            <a:off x="609600" y="4863020"/>
            <a:ext cx="2438400" cy="600655"/>
            <a:chOff x="609600" y="5313440"/>
            <a:chExt cx="2438400" cy="600655"/>
          </a:xfrm>
        </p:grpSpPr>
        <p:sp>
          <p:nvSpPr>
            <p:cNvPr id="31" name="Rectangle 30"/>
            <p:cNvSpPr/>
            <p:nvPr/>
          </p:nvSpPr>
          <p:spPr bwMode="auto">
            <a:xfrm>
              <a:off x="685800" y="5313440"/>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32" name="TextBox 31"/>
            <p:cNvSpPr txBox="1"/>
            <p:nvPr/>
          </p:nvSpPr>
          <p:spPr>
            <a:xfrm>
              <a:off x="609600" y="5448430"/>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000000"/>
                  </a:solidFill>
                  <a:effectLst/>
                  <a:uLnTx/>
                  <a:uFillTx/>
                  <a:latin typeface="Courier New"/>
                  <a:ea typeface="+mn-ea"/>
                  <a:cs typeface="Courier New"/>
                </a:rPr>
                <a:t>ConstantExp</a:t>
              </a:r>
              <a:endParaRPr kumimoji="0" lang="en-US" sz="1400" b="1" i="0" u="none" strike="noStrike" kern="1200" cap="none" spc="0" normalizeH="0" baseline="0" noProof="0" dirty="0">
                <a:ln>
                  <a:noFill/>
                </a:ln>
                <a:solidFill>
                  <a:srgbClr val="000000"/>
                </a:solidFill>
                <a:effectLst/>
                <a:uLnTx/>
                <a:uFillTx/>
                <a:latin typeface="Courier New"/>
                <a:ea typeface="+mn-ea"/>
                <a:cs typeface="Courier New"/>
              </a:endParaRPr>
            </a:p>
          </p:txBody>
        </p:sp>
      </p:grpSp>
      <p:grpSp>
        <p:nvGrpSpPr>
          <p:cNvPr id="35" name="Group 34"/>
          <p:cNvGrpSpPr/>
          <p:nvPr/>
        </p:nvGrpSpPr>
        <p:grpSpPr>
          <a:xfrm>
            <a:off x="3352800" y="4863020"/>
            <a:ext cx="2438400" cy="600655"/>
            <a:chOff x="3352800" y="5339315"/>
            <a:chExt cx="2438400" cy="600655"/>
          </a:xfrm>
        </p:grpSpPr>
        <p:sp>
          <p:nvSpPr>
            <p:cNvPr id="33" name="Rectangle 32"/>
            <p:cNvSpPr/>
            <p:nvPr/>
          </p:nvSpPr>
          <p:spPr bwMode="auto">
            <a:xfrm>
              <a:off x="3429000" y="5339315"/>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34" name="TextBox 33"/>
            <p:cNvSpPr txBox="1"/>
            <p:nvPr/>
          </p:nvSpPr>
          <p:spPr>
            <a:xfrm>
              <a:off x="3352800" y="5474305"/>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000000"/>
                  </a:solidFill>
                  <a:effectLst/>
                  <a:uLnTx/>
                  <a:uFillTx/>
                  <a:latin typeface="Courier New"/>
                  <a:ea typeface="+mn-ea"/>
                  <a:cs typeface="Courier New"/>
                </a:rPr>
                <a:t>IdentifierExp</a:t>
              </a:r>
              <a:endParaRPr kumimoji="0" lang="en-US" sz="1400" b="1" i="0" u="none" strike="noStrike" kern="1200" cap="none" spc="0" normalizeH="0" baseline="0" noProof="0" dirty="0">
                <a:ln>
                  <a:noFill/>
                </a:ln>
                <a:solidFill>
                  <a:srgbClr val="000000"/>
                </a:solidFill>
                <a:effectLst/>
                <a:uLnTx/>
                <a:uFillTx/>
                <a:latin typeface="Courier New"/>
                <a:ea typeface="+mn-ea"/>
                <a:cs typeface="Courier New"/>
              </a:endParaRPr>
            </a:p>
          </p:txBody>
        </p:sp>
      </p:grpSp>
      <p:grpSp>
        <p:nvGrpSpPr>
          <p:cNvPr id="37" name="Group 36"/>
          <p:cNvGrpSpPr/>
          <p:nvPr/>
        </p:nvGrpSpPr>
        <p:grpSpPr>
          <a:xfrm>
            <a:off x="6096000" y="4863020"/>
            <a:ext cx="2438400" cy="600655"/>
            <a:chOff x="3352800" y="5339315"/>
            <a:chExt cx="2438400" cy="600655"/>
          </a:xfrm>
        </p:grpSpPr>
        <p:sp>
          <p:nvSpPr>
            <p:cNvPr id="38" name="Rectangle 37"/>
            <p:cNvSpPr/>
            <p:nvPr/>
          </p:nvSpPr>
          <p:spPr bwMode="auto">
            <a:xfrm>
              <a:off x="3429000" y="5339315"/>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39" name="TextBox 38"/>
            <p:cNvSpPr txBox="1"/>
            <p:nvPr/>
          </p:nvSpPr>
          <p:spPr>
            <a:xfrm>
              <a:off x="3352800" y="5474305"/>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000000"/>
                  </a:solidFill>
                  <a:effectLst/>
                  <a:uLnTx/>
                  <a:uFillTx/>
                  <a:latin typeface="Courier New"/>
                  <a:ea typeface="+mn-ea"/>
                  <a:cs typeface="Courier New"/>
                </a:rPr>
                <a:t>CompoundExp</a:t>
              </a:r>
              <a:endParaRPr kumimoji="0" lang="en-US" sz="1400" b="1" i="0" u="none" strike="noStrike" kern="1200" cap="none" spc="0" normalizeH="0" baseline="0" noProof="0" dirty="0">
                <a:ln>
                  <a:noFill/>
                </a:ln>
                <a:solidFill>
                  <a:srgbClr val="000000"/>
                </a:solidFill>
                <a:effectLst/>
                <a:uLnTx/>
                <a:uFillTx/>
                <a:latin typeface="Courier New"/>
                <a:ea typeface="+mn-ea"/>
                <a:cs typeface="Courier New"/>
              </a:endParaRPr>
            </a:p>
          </p:txBody>
        </p:sp>
      </p:grpSp>
    </p:spTree>
    <p:extLst>
      <p:ext uri="{BB962C8B-B14F-4D97-AF65-F5344CB8AC3E}">
        <p14:creationId xmlns:p14="http://schemas.microsoft.com/office/powerpoint/2010/main" val="33151339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Parsing an Expression</a:t>
            </a:r>
            <a:endParaRPr lang="en-US" dirty="0">
              <a:solidFill>
                <a:srgbClr val="FF0000"/>
              </a:solidFill>
            </a:endParaRPr>
          </a:p>
        </p:txBody>
      </p:sp>
      <p:sp>
        <p:nvSpPr>
          <p:cNvPr id="868355" name="Rectangle 3"/>
          <p:cNvSpPr>
            <a:spLocks noChangeArrowheads="1"/>
          </p:cNvSpPr>
          <p:nvPr/>
        </p:nvSpPr>
        <p:spPr bwMode="auto">
          <a:xfrm>
            <a:off x="482600" y="1155700"/>
            <a:ext cx="8232775" cy="596900"/>
          </a:xfrm>
          <a:prstGeom prst="rect">
            <a:avLst/>
          </a:prstGeom>
          <a:noFill/>
          <a:ln w="9525">
            <a:noFill/>
            <a:miter lim="800000"/>
            <a:headEnd/>
            <a:tailEnd/>
          </a:ln>
          <a:effectLst/>
        </p:spPr>
        <p:txBody>
          <a:bodyPr>
            <a:prstTxWarp prst="textNoShape">
              <a:avLst/>
            </a:prstTxWarp>
          </a:bodyPr>
          <a:lstStyle/>
          <a:p>
            <a:pPr marL="342900" lvl="0" indent="-342900" algn="just" defTabSz="914400" eaLnBrk="0" fontAlgn="base" hangingPunct="0">
              <a:lnSpc>
                <a:spcPct val="85000"/>
              </a:lnSpc>
              <a:spcBef>
                <a:spcPct val="0"/>
              </a:spcBef>
              <a:spcAft>
                <a:spcPct val="70000"/>
              </a:spcAft>
              <a:buFontTx/>
              <a:buChar char="•"/>
              <a:defRPr/>
            </a:pPr>
            <a:r>
              <a:rPr lang="en-US" sz="2400" b="1" i="1" dirty="0">
                <a:solidFill>
                  <a:srgbClr val="000000"/>
                </a:solidFill>
                <a:latin typeface="Times New Roman" charset="0"/>
              </a:rPr>
              <a:t>Parsing</a:t>
            </a:r>
            <a:r>
              <a:rPr lang="en-US" sz="2400" i="1" dirty="0">
                <a:solidFill>
                  <a:srgbClr val="000000"/>
                </a:solidFill>
                <a:latin typeface="Times New Roman" charset="0"/>
              </a:rPr>
              <a:t>:</a:t>
            </a:r>
            <a:r>
              <a:rPr lang="en-US" sz="2400" dirty="0">
                <a:solidFill>
                  <a:srgbClr val="000000"/>
                </a:solidFill>
                <a:latin typeface="Times New Roman" charset="0"/>
              </a:rPr>
              <a:t> Convert the string representation to an internal form</a:t>
            </a:r>
            <a:endParaRPr lang="en-US" sz="2600" dirty="0">
              <a:solidFill>
                <a:srgbClr val="000000"/>
              </a:solidFill>
              <a:latin typeface="Times New Roman" charset="0"/>
            </a:endParaRPr>
          </a:p>
        </p:txBody>
      </p:sp>
      <p:grpSp>
        <p:nvGrpSpPr>
          <p:cNvPr id="2" name="Group 18"/>
          <p:cNvGrpSpPr>
            <a:grpSpLocks/>
          </p:cNvGrpSpPr>
          <p:nvPr/>
        </p:nvGrpSpPr>
        <p:grpSpPr bwMode="auto">
          <a:xfrm>
            <a:off x="2952750" y="1657655"/>
            <a:ext cx="3232150" cy="366713"/>
            <a:chOff x="1672" y="1200"/>
            <a:chExt cx="2036" cy="231"/>
          </a:xfrm>
        </p:grpSpPr>
        <p:sp>
          <p:nvSpPr>
            <p:cNvPr id="868363" name="Text Box 11"/>
            <p:cNvSpPr txBox="1">
              <a:spLocks noChangeArrowheads="1"/>
            </p:cNvSpPr>
            <p:nvPr/>
          </p:nvSpPr>
          <p:spPr bwMode="auto">
            <a:xfrm>
              <a:off x="2316"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2</a:t>
              </a:r>
            </a:p>
          </p:txBody>
        </p:sp>
        <p:sp>
          <p:nvSpPr>
            <p:cNvPr id="868364" name="Text Box 12"/>
            <p:cNvSpPr txBox="1">
              <a:spLocks noChangeArrowheads="1"/>
            </p:cNvSpPr>
            <p:nvPr/>
          </p:nvSpPr>
          <p:spPr bwMode="auto">
            <a:xfrm>
              <a:off x="2592"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8365" name="Text Box 13"/>
            <p:cNvSpPr txBox="1">
              <a:spLocks noChangeArrowheads="1"/>
            </p:cNvSpPr>
            <p:nvPr/>
          </p:nvSpPr>
          <p:spPr bwMode="auto">
            <a:xfrm>
              <a:off x="2868"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n</a:t>
              </a:r>
            </a:p>
          </p:txBody>
        </p:sp>
        <p:sp>
          <p:nvSpPr>
            <p:cNvPr id="868366" name="Text Box 14"/>
            <p:cNvSpPr txBox="1">
              <a:spLocks noChangeArrowheads="1"/>
            </p:cNvSpPr>
            <p:nvPr/>
          </p:nvSpPr>
          <p:spPr bwMode="auto">
            <a:xfrm>
              <a:off x="3144"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8367" name="Text Box 15"/>
            <p:cNvSpPr txBox="1">
              <a:spLocks noChangeArrowheads="1"/>
            </p:cNvSpPr>
            <p:nvPr/>
          </p:nvSpPr>
          <p:spPr bwMode="auto">
            <a:xfrm>
              <a:off x="3420"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1</a:t>
              </a:r>
            </a:p>
          </p:txBody>
        </p:sp>
        <p:sp>
          <p:nvSpPr>
            <p:cNvPr id="868368" name="Text Box 16"/>
            <p:cNvSpPr txBox="1">
              <a:spLocks noChangeArrowheads="1"/>
            </p:cNvSpPr>
            <p:nvPr/>
          </p:nvSpPr>
          <p:spPr bwMode="auto">
            <a:xfrm>
              <a:off x="1672" y="1200"/>
              <a:ext cx="472"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a:t>
              </a:r>
            </a:p>
          </p:txBody>
        </p:sp>
        <p:sp>
          <p:nvSpPr>
            <p:cNvPr id="868369" name="Text Box 17"/>
            <p:cNvSpPr txBox="1">
              <a:spLocks noChangeArrowheads="1"/>
            </p:cNvSpPr>
            <p:nvPr/>
          </p:nvSpPr>
          <p:spPr bwMode="auto">
            <a:xfrm>
              <a:off x="2092"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a:t>
              </a:r>
            </a:p>
          </p:txBody>
        </p:sp>
      </p:grpSp>
      <p:sp>
        <p:nvSpPr>
          <p:cNvPr id="868373" name="Rectangle 21"/>
          <p:cNvSpPr>
            <a:spLocks noChangeArrowheads="1"/>
          </p:cNvSpPr>
          <p:nvPr/>
        </p:nvSpPr>
        <p:spPr bwMode="auto">
          <a:xfrm>
            <a:off x="876300" y="58721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374" name="Rectangle 22"/>
          <p:cNvSpPr>
            <a:spLocks noChangeArrowheads="1"/>
          </p:cNvSpPr>
          <p:nvPr/>
        </p:nvSpPr>
        <p:spPr bwMode="auto">
          <a:xfrm>
            <a:off x="787400" y="5843815"/>
            <a:ext cx="15240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IDENTIFIER</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grpSp>
        <p:nvGrpSpPr>
          <p:cNvPr id="3" name="Group 25"/>
          <p:cNvGrpSpPr>
            <a:grpSpLocks/>
          </p:cNvGrpSpPr>
          <p:nvPr/>
        </p:nvGrpSpPr>
        <p:grpSpPr bwMode="auto">
          <a:xfrm>
            <a:off x="838200" y="6102360"/>
            <a:ext cx="1379538" cy="293688"/>
            <a:chOff x="1152" y="3681"/>
            <a:chExt cx="869" cy="185"/>
          </a:xfrm>
        </p:grpSpPr>
        <p:sp>
          <p:nvSpPr>
            <p:cNvPr id="868378" name="Rectangle 26"/>
            <p:cNvSpPr>
              <a:spLocks noChangeArrowheads="1"/>
            </p:cNvSpPr>
            <p:nvPr/>
          </p:nvSpPr>
          <p:spPr bwMode="auto">
            <a:xfrm>
              <a:off x="1176" y="3699"/>
              <a:ext cx="845"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379" name="Rectangle 27"/>
            <p:cNvSpPr>
              <a:spLocks noChangeArrowheads="1"/>
            </p:cNvSpPr>
            <p:nvPr/>
          </p:nvSpPr>
          <p:spPr bwMode="auto">
            <a:xfrm>
              <a:off x="1152" y="3681"/>
              <a:ext cx="864" cy="17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odd</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grpSp>
      <p:sp>
        <p:nvSpPr>
          <p:cNvPr id="868389" name="Rectangle 37"/>
          <p:cNvSpPr>
            <a:spLocks noChangeArrowheads="1"/>
          </p:cNvSpPr>
          <p:nvPr/>
        </p:nvSpPr>
        <p:spPr bwMode="auto">
          <a:xfrm>
            <a:off x="2951163" y="5872163"/>
            <a:ext cx="1341437"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390" name="Rectangle 38"/>
          <p:cNvSpPr>
            <a:spLocks noChangeArrowheads="1"/>
          </p:cNvSpPr>
          <p:nvPr/>
        </p:nvSpPr>
        <p:spPr bwMode="auto">
          <a:xfrm>
            <a:off x="2913063" y="5843815"/>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CONSTANT</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392" name="Rectangle 40"/>
          <p:cNvSpPr>
            <a:spLocks noChangeArrowheads="1"/>
          </p:cNvSpPr>
          <p:nvPr/>
        </p:nvSpPr>
        <p:spPr bwMode="auto">
          <a:xfrm>
            <a:off x="2951163" y="6130925"/>
            <a:ext cx="1341437"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393" name="Rectangle 41"/>
          <p:cNvSpPr>
            <a:spLocks noChangeArrowheads="1"/>
          </p:cNvSpPr>
          <p:nvPr/>
        </p:nvSpPr>
        <p:spPr bwMode="auto">
          <a:xfrm>
            <a:off x="2913063" y="6114673"/>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2</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03" name="Rectangle 51"/>
          <p:cNvSpPr>
            <a:spLocks noChangeArrowheads="1"/>
          </p:cNvSpPr>
          <p:nvPr/>
        </p:nvSpPr>
        <p:spPr bwMode="auto">
          <a:xfrm>
            <a:off x="7100888" y="5872163"/>
            <a:ext cx="1341437"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04" name="Rectangle 52"/>
          <p:cNvSpPr>
            <a:spLocks noChangeArrowheads="1"/>
          </p:cNvSpPr>
          <p:nvPr/>
        </p:nvSpPr>
        <p:spPr bwMode="auto">
          <a:xfrm>
            <a:off x="7062788" y="5843815"/>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CONSTANT</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406" name="Rectangle 54"/>
          <p:cNvSpPr>
            <a:spLocks noChangeArrowheads="1"/>
          </p:cNvSpPr>
          <p:nvPr/>
        </p:nvSpPr>
        <p:spPr bwMode="auto">
          <a:xfrm>
            <a:off x="7100888" y="6130925"/>
            <a:ext cx="1341437"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07" name="Rectangle 55"/>
          <p:cNvSpPr>
            <a:spLocks noChangeArrowheads="1"/>
          </p:cNvSpPr>
          <p:nvPr/>
        </p:nvSpPr>
        <p:spPr bwMode="auto">
          <a:xfrm>
            <a:off x="7062788" y="6114673"/>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1</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10" name="Rectangle 58"/>
          <p:cNvSpPr>
            <a:spLocks noChangeArrowheads="1"/>
          </p:cNvSpPr>
          <p:nvPr/>
        </p:nvSpPr>
        <p:spPr bwMode="auto">
          <a:xfrm>
            <a:off x="5029200" y="58721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11" name="Rectangle 59"/>
          <p:cNvSpPr>
            <a:spLocks noChangeArrowheads="1"/>
          </p:cNvSpPr>
          <p:nvPr/>
        </p:nvSpPr>
        <p:spPr bwMode="auto">
          <a:xfrm>
            <a:off x="4940300" y="5843815"/>
            <a:ext cx="15240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IDENTIFIER</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grpSp>
        <p:nvGrpSpPr>
          <p:cNvPr id="4" name="Group 60"/>
          <p:cNvGrpSpPr>
            <a:grpSpLocks/>
          </p:cNvGrpSpPr>
          <p:nvPr/>
        </p:nvGrpSpPr>
        <p:grpSpPr bwMode="auto">
          <a:xfrm>
            <a:off x="4991100" y="6115060"/>
            <a:ext cx="1379538" cy="280988"/>
            <a:chOff x="1152" y="3689"/>
            <a:chExt cx="869" cy="177"/>
          </a:xfrm>
        </p:grpSpPr>
        <p:sp>
          <p:nvSpPr>
            <p:cNvPr id="868413" name="Rectangle 61"/>
            <p:cNvSpPr>
              <a:spLocks noChangeArrowheads="1"/>
            </p:cNvSpPr>
            <p:nvPr/>
          </p:nvSpPr>
          <p:spPr bwMode="auto">
            <a:xfrm>
              <a:off x="1176" y="3699"/>
              <a:ext cx="845"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14" name="Rectangle 62"/>
            <p:cNvSpPr>
              <a:spLocks noChangeArrowheads="1"/>
            </p:cNvSpPr>
            <p:nvPr/>
          </p:nvSpPr>
          <p:spPr bwMode="auto">
            <a:xfrm>
              <a:off x="1152" y="3689"/>
              <a:ext cx="864" cy="17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n</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grpSp>
      <p:sp>
        <p:nvSpPr>
          <p:cNvPr id="868417" name="Rectangle 65"/>
          <p:cNvSpPr>
            <a:spLocks noChangeArrowheads="1"/>
          </p:cNvSpPr>
          <p:nvPr/>
        </p:nvSpPr>
        <p:spPr bwMode="auto">
          <a:xfrm>
            <a:off x="3314700" y="4292600"/>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18" name="Rectangle 66"/>
          <p:cNvSpPr>
            <a:spLocks noChangeArrowheads="1"/>
          </p:cNvSpPr>
          <p:nvPr/>
        </p:nvSpPr>
        <p:spPr bwMode="auto">
          <a:xfrm>
            <a:off x="3276600" y="4276348"/>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COMPOUND</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420" name="Rectangle 68"/>
          <p:cNvSpPr>
            <a:spLocks noChangeArrowheads="1"/>
          </p:cNvSpPr>
          <p:nvPr/>
        </p:nvSpPr>
        <p:spPr bwMode="auto">
          <a:xfrm>
            <a:off x="3314700" y="45513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21" name="Rectangle 69"/>
          <p:cNvSpPr>
            <a:spLocks noChangeArrowheads="1"/>
          </p:cNvSpPr>
          <p:nvPr/>
        </p:nvSpPr>
        <p:spPr bwMode="auto">
          <a:xfrm>
            <a:off x="3276600" y="4535110"/>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24" name="Rectangle 72"/>
          <p:cNvSpPr>
            <a:spLocks noChangeArrowheads="1"/>
          </p:cNvSpPr>
          <p:nvPr/>
        </p:nvSpPr>
        <p:spPr bwMode="auto">
          <a:xfrm>
            <a:off x="3314700" y="4810125"/>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26" name="Rectangle 74"/>
          <p:cNvSpPr>
            <a:spLocks noChangeArrowheads="1"/>
          </p:cNvSpPr>
          <p:nvPr/>
        </p:nvSpPr>
        <p:spPr bwMode="auto">
          <a:xfrm>
            <a:off x="3314700" y="5068888"/>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29" name="Oval 77"/>
          <p:cNvSpPr>
            <a:spLocks noChangeArrowheads="1"/>
          </p:cNvSpPr>
          <p:nvPr/>
        </p:nvSpPr>
        <p:spPr bwMode="auto">
          <a:xfrm>
            <a:off x="3930650" y="49022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0" name="Oval 78"/>
          <p:cNvSpPr>
            <a:spLocks noChangeArrowheads="1"/>
          </p:cNvSpPr>
          <p:nvPr/>
        </p:nvSpPr>
        <p:spPr bwMode="auto">
          <a:xfrm>
            <a:off x="3930650" y="51689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2" name="Rectangle 80"/>
          <p:cNvSpPr>
            <a:spLocks noChangeArrowheads="1"/>
          </p:cNvSpPr>
          <p:nvPr/>
        </p:nvSpPr>
        <p:spPr bwMode="auto">
          <a:xfrm>
            <a:off x="5295900" y="2971800"/>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3" name="Rectangle 81"/>
          <p:cNvSpPr>
            <a:spLocks noChangeArrowheads="1"/>
          </p:cNvSpPr>
          <p:nvPr/>
        </p:nvSpPr>
        <p:spPr bwMode="auto">
          <a:xfrm>
            <a:off x="5257800" y="2955548"/>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COMPOUND</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434" name="Rectangle 82"/>
          <p:cNvSpPr>
            <a:spLocks noChangeArrowheads="1"/>
          </p:cNvSpPr>
          <p:nvPr/>
        </p:nvSpPr>
        <p:spPr bwMode="auto">
          <a:xfrm>
            <a:off x="5295900" y="32305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5" name="Rectangle 83"/>
          <p:cNvSpPr>
            <a:spLocks noChangeArrowheads="1"/>
          </p:cNvSpPr>
          <p:nvPr/>
        </p:nvSpPr>
        <p:spPr bwMode="auto">
          <a:xfrm>
            <a:off x="5257800" y="3214310"/>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36" name="Rectangle 84"/>
          <p:cNvSpPr>
            <a:spLocks noChangeArrowheads="1"/>
          </p:cNvSpPr>
          <p:nvPr/>
        </p:nvSpPr>
        <p:spPr bwMode="auto">
          <a:xfrm>
            <a:off x="5295900" y="3489325"/>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7" name="Rectangle 85"/>
          <p:cNvSpPr>
            <a:spLocks noChangeArrowheads="1"/>
          </p:cNvSpPr>
          <p:nvPr/>
        </p:nvSpPr>
        <p:spPr bwMode="auto">
          <a:xfrm>
            <a:off x="5295900" y="3748088"/>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8" name="Oval 86"/>
          <p:cNvSpPr>
            <a:spLocks noChangeArrowheads="1"/>
          </p:cNvSpPr>
          <p:nvPr/>
        </p:nvSpPr>
        <p:spPr bwMode="auto">
          <a:xfrm>
            <a:off x="5911850" y="35814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9" name="Oval 87"/>
          <p:cNvSpPr>
            <a:spLocks noChangeArrowheads="1"/>
          </p:cNvSpPr>
          <p:nvPr/>
        </p:nvSpPr>
        <p:spPr bwMode="auto">
          <a:xfrm>
            <a:off x="5911850" y="38481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1" name="Rectangle 89"/>
          <p:cNvSpPr>
            <a:spLocks noChangeArrowheads="1"/>
          </p:cNvSpPr>
          <p:nvPr/>
        </p:nvSpPr>
        <p:spPr bwMode="auto">
          <a:xfrm>
            <a:off x="2019300" y="2387600"/>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2" name="Rectangle 90"/>
          <p:cNvSpPr>
            <a:spLocks noChangeArrowheads="1"/>
          </p:cNvSpPr>
          <p:nvPr/>
        </p:nvSpPr>
        <p:spPr bwMode="auto">
          <a:xfrm>
            <a:off x="1981200" y="2356078"/>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COMPOUND</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443" name="Rectangle 91"/>
          <p:cNvSpPr>
            <a:spLocks noChangeArrowheads="1"/>
          </p:cNvSpPr>
          <p:nvPr/>
        </p:nvSpPr>
        <p:spPr bwMode="auto">
          <a:xfrm>
            <a:off x="2019300" y="26463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4" name="Rectangle 92"/>
          <p:cNvSpPr>
            <a:spLocks noChangeArrowheads="1"/>
          </p:cNvSpPr>
          <p:nvPr/>
        </p:nvSpPr>
        <p:spPr bwMode="auto">
          <a:xfrm>
            <a:off x="1981200" y="2618015"/>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45" name="Rectangle 93"/>
          <p:cNvSpPr>
            <a:spLocks noChangeArrowheads="1"/>
          </p:cNvSpPr>
          <p:nvPr/>
        </p:nvSpPr>
        <p:spPr bwMode="auto">
          <a:xfrm>
            <a:off x="2019300" y="2905125"/>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6" name="Rectangle 94"/>
          <p:cNvSpPr>
            <a:spLocks noChangeArrowheads="1"/>
          </p:cNvSpPr>
          <p:nvPr/>
        </p:nvSpPr>
        <p:spPr bwMode="auto">
          <a:xfrm>
            <a:off x="2019300" y="3163888"/>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7" name="Oval 95"/>
          <p:cNvSpPr>
            <a:spLocks noChangeArrowheads="1"/>
          </p:cNvSpPr>
          <p:nvPr/>
        </p:nvSpPr>
        <p:spPr bwMode="auto">
          <a:xfrm>
            <a:off x="2635250" y="29972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8" name="Oval 96"/>
          <p:cNvSpPr>
            <a:spLocks noChangeArrowheads="1"/>
          </p:cNvSpPr>
          <p:nvPr/>
        </p:nvSpPr>
        <p:spPr bwMode="auto">
          <a:xfrm>
            <a:off x="2635250" y="32639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868449" name="AutoShape 97"/>
          <p:cNvCxnSpPr>
            <a:cxnSpLocks noChangeShapeType="1"/>
            <a:stCxn id="868447" idx="2"/>
            <a:endCxn id="868373" idx="1"/>
          </p:cNvCxnSpPr>
          <p:nvPr/>
        </p:nvCxnSpPr>
        <p:spPr bwMode="auto">
          <a:xfrm rot="10800000" flipV="1">
            <a:off x="876300" y="3035300"/>
            <a:ext cx="1758950" cy="2970213"/>
          </a:xfrm>
          <a:prstGeom prst="bentConnector3">
            <a:avLst>
              <a:gd name="adj1" fmla="val 112995"/>
            </a:avLst>
          </a:prstGeom>
          <a:noFill/>
          <a:ln w="9525">
            <a:solidFill>
              <a:schemeClr val="tx1"/>
            </a:solidFill>
            <a:miter lim="800000"/>
            <a:headEnd/>
            <a:tailEnd type="triangle" w="med" len="med"/>
          </a:ln>
          <a:effectLst/>
        </p:spPr>
      </p:cxnSp>
      <p:cxnSp>
        <p:nvCxnSpPr>
          <p:cNvPr id="868450" name="AutoShape 98"/>
          <p:cNvCxnSpPr>
            <a:cxnSpLocks noChangeShapeType="1"/>
            <a:stCxn id="868448" idx="6"/>
            <a:endCxn id="868432" idx="1"/>
          </p:cNvCxnSpPr>
          <p:nvPr/>
        </p:nvCxnSpPr>
        <p:spPr bwMode="auto">
          <a:xfrm flipV="1">
            <a:off x="2709863" y="3105150"/>
            <a:ext cx="2586037" cy="196850"/>
          </a:xfrm>
          <a:prstGeom prst="bentConnector3">
            <a:avLst>
              <a:gd name="adj1" fmla="val 58315"/>
            </a:avLst>
          </a:prstGeom>
          <a:noFill/>
          <a:ln w="9525">
            <a:solidFill>
              <a:schemeClr val="tx1"/>
            </a:solidFill>
            <a:miter lim="800000"/>
            <a:headEnd/>
            <a:tailEnd type="triangle" w="med" len="med"/>
          </a:ln>
          <a:effectLst/>
        </p:spPr>
      </p:cxnSp>
      <p:cxnSp>
        <p:nvCxnSpPr>
          <p:cNvPr id="868451" name="AutoShape 99"/>
          <p:cNvCxnSpPr>
            <a:cxnSpLocks noChangeShapeType="1"/>
            <a:stCxn id="868439" idx="6"/>
            <a:endCxn id="868403" idx="1"/>
          </p:cNvCxnSpPr>
          <p:nvPr/>
        </p:nvCxnSpPr>
        <p:spPr bwMode="auto">
          <a:xfrm>
            <a:off x="5986463" y="3886200"/>
            <a:ext cx="1114425" cy="2119313"/>
          </a:xfrm>
          <a:prstGeom prst="bentConnector3">
            <a:avLst>
              <a:gd name="adj1" fmla="val 74931"/>
            </a:avLst>
          </a:prstGeom>
          <a:noFill/>
          <a:ln w="9525">
            <a:solidFill>
              <a:schemeClr val="tx1"/>
            </a:solidFill>
            <a:miter lim="800000"/>
            <a:headEnd/>
            <a:tailEnd type="triangle" w="med" len="med"/>
          </a:ln>
          <a:effectLst/>
        </p:spPr>
      </p:cxnSp>
      <p:cxnSp>
        <p:nvCxnSpPr>
          <p:cNvPr id="868454" name="AutoShape 102"/>
          <p:cNvCxnSpPr>
            <a:cxnSpLocks noChangeShapeType="1"/>
            <a:stCxn id="868438" idx="2"/>
            <a:endCxn id="868417" idx="1"/>
          </p:cNvCxnSpPr>
          <p:nvPr/>
        </p:nvCxnSpPr>
        <p:spPr bwMode="auto">
          <a:xfrm rot="10800000" flipV="1">
            <a:off x="3314700" y="3619500"/>
            <a:ext cx="2597150" cy="806450"/>
          </a:xfrm>
          <a:prstGeom prst="bentConnector3">
            <a:avLst>
              <a:gd name="adj1" fmla="val 108801"/>
            </a:avLst>
          </a:prstGeom>
          <a:noFill/>
          <a:ln w="9525">
            <a:solidFill>
              <a:schemeClr val="tx1"/>
            </a:solidFill>
            <a:miter lim="800000"/>
            <a:headEnd/>
            <a:tailEnd type="triangle" w="med" len="med"/>
          </a:ln>
          <a:effectLst/>
        </p:spPr>
      </p:cxnSp>
      <p:cxnSp>
        <p:nvCxnSpPr>
          <p:cNvPr id="868455" name="AutoShape 103"/>
          <p:cNvCxnSpPr>
            <a:cxnSpLocks noChangeShapeType="1"/>
            <a:stCxn id="868429" idx="2"/>
            <a:endCxn id="868389" idx="1"/>
          </p:cNvCxnSpPr>
          <p:nvPr/>
        </p:nvCxnSpPr>
        <p:spPr bwMode="auto">
          <a:xfrm rot="10800000" flipV="1">
            <a:off x="2951163" y="4940300"/>
            <a:ext cx="979487" cy="1065213"/>
          </a:xfrm>
          <a:prstGeom prst="bentConnector3">
            <a:avLst>
              <a:gd name="adj1" fmla="val 123338"/>
            </a:avLst>
          </a:prstGeom>
          <a:noFill/>
          <a:ln w="9525">
            <a:solidFill>
              <a:schemeClr val="tx1"/>
            </a:solidFill>
            <a:miter lim="800000"/>
            <a:headEnd/>
            <a:tailEnd type="triangle" w="med" len="med"/>
          </a:ln>
          <a:effectLst/>
        </p:spPr>
      </p:cxnSp>
      <p:cxnSp>
        <p:nvCxnSpPr>
          <p:cNvPr id="868456" name="AutoShape 104"/>
          <p:cNvCxnSpPr>
            <a:cxnSpLocks noChangeShapeType="1"/>
            <a:stCxn id="868430" idx="6"/>
            <a:endCxn id="868410" idx="1"/>
          </p:cNvCxnSpPr>
          <p:nvPr/>
        </p:nvCxnSpPr>
        <p:spPr bwMode="auto">
          <a:xfrm>
            <a:off x="4005263" y="5207000"/>
            <a:ext cx="1023937" cy="798513"/>
          </a:xfrm>
          <a:prstGeom prst="bentConnector3">
            <a:avLst>
              <a:gd name="adj1" fmla="val 75968"/>
            </a:avLst>
          </a:prstGeom>
          <a:noFill/>
          <a:ln w="9525">
            <a:solidFill>
              <a:schemeClr val="tx1"/>
            </a:solidFill>
            <a:miter lim="800000"/>
            <a:headEnd/>
            <a:tailEnd type="triangle" w="med" len="med"/>
          </a:ln>
          <a:effectLst/>
        </p:spPr>
      </p:cxnSp>
      <p:sp>
        <p:nvSpPr>
          <p:cNvPr id="868462" name="Oval 110"/>
          <p:cNvSpPr>
            <a:spLocks noChangeArrowheads="1"/>
          </p:cNvSpPr>
          <p:nvPr/>
        </p:nvSpPr>
        <p:spPr bwMode="auto">
          <a:xfrm>
            <a:off x="839788" y="2211388"/>
            <a:ext cx="74612"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868463" name="AutoShape 111"/>
          <p:cNvCxnSpPr>
            <a:cxnSpLocks noChangeShapeType="1"/>
            <a:stCxn id="868462" idx="6"/>
            <a:endCxn id="868441" idx="1"/>
          </p:cNvCxnSpPr>
          <p:nvPr/>
        </p:nvCxnSpPr>
        <p:spPr bwMode="auto">
          <a:xfrm>
            <a:off x="914400" y="2249488"/>
            <a:ext cx="1104900" cy="271462"/>
          </a:xfrm>
          <a:prstGeom prst="bentConnector3">
            <a:avLst>
              <a:gd name="adj1" fmla="val 50000"/>
            </a:avLst>
          </a:prstGeom>
          <a:noFill/>
          <a:ln w="9525">
            <a:solidFill>
              <a:schemeClr val="tx1"/>
            </a:solidFill>
            <a:miter lim="800000"/>
            <a:headEnd/>
            <a:tailEnd type="triangle" w="med" len="med"/>
          </a:ln>
          <a:effectLst/>
        </p:spPr>
      </p:cxnSp>
    </p:spTree>
    <p:extLst>
      <p:ext uri="{BB962C8B-B14F-4D97-AF65-F5344CB8AC3E}">
        <p14:creationId xmlns:p14="http://schemas.microsoft.com/office/powerpoint/2010/main" val="124560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83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6838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6839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684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684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684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6837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499"/>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86839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868393">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868404">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868407">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868411">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499"/>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8684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8684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8684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8684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868418">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868421">
                                            <p:txEl>
                                              <p:pRg st="0" end="0"/>
                                            </p:txEl>
                                          </p:spTgt>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86842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868430"/>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499"/>
                                          </p:stCondLst>
                                        </p:cTn>
                                        <p:tgtEl>
                                          <p:spTgt spid="868455"/>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499"/>
                                          </p:stCondLst>
                                        </p:cTn>
                                        <p:tgtEl>
                                          <p:spTgt spid="86845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86843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499"/>
                                          </p:stCondLst>
                                        </p:cTn>
                                        <p:tgtEl>
                                          <p:spTgt spid="86843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499"/>
                                          </p:stCondLst>
                                        </p:cTn>
                                        <p:tgtEl>
                                          <p:spTgt spid="868436"/>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499"/>
                                          </p:stCondLst>
                                        </p:cTn>
                                        <p:tgtEl>
                                          <p:spTgt spid="86843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499"/>
                                          </p:stCondLst>
                                        </p:cTn>
                                        <p:tgtEl>
                                          <p:spTgt spid="868433">
                                            <p:txEl>
                                              <p:pRg st="0" end="0"/>
                                            </p:txEl>
                                          </p:spTgt>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499"/>
                                          </p:stCondLst>
                                        </p:cTn>
                                        <p:tgtEl>
                                          <p:spTgt spid="868435">
                                            <p:txEl>
                                              <p:pRg st="0" end="0"/>
                                            </p:txEl>
                                          </p:spTgt>
                                        </p:tgtEl>
                                        <p:attrNameLst>
                                          <p:attrName>style.visibility</p:attrName>
                                        </p:attrNameLst>
                                      </p:cBhvr>
                                      <p:to>
                                        <p:strVal val="visible"/>
                                      </p:to>
                                    </p:set>
                                  </p:childTnLst>
                                </p:cTn>
                              </p:par>
                            </p:childTnLst>
                          </p:cTn>
                        </p:par>
                        <p:par>
                          <p:cTn id="70" fill="hold">
                            <p:stCondLst>
                              <p:cond delay="500"/>
                            </p:stCondLst>
                            <p:childTnLst>
                              <p:par>
                                <p:cTn id="71" presetID="1" presetClass="entr" presetSubtype="0" fill="hold" grpId="0" nodeType="afterEffect">
                                  <p:stCondLst>
                                    <p:cond delay="0"/>
                                  </p:stCondLst>
                                  <p:childTnLst>
                                    <p:set>
                                      <p:cBhvr>
                                        <p:cTn id="72" dur="1" fill="hold">
                                          <p:stCondLst>
                                            <p:cond delay="0"/>
                                          </p:stCondLst>
                                        </p:cTn>
                                        <p:tgtEl>
                                          <p:spTgt spid="8684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684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499"/>
                                          </p:stCondLst>
                                        </p:cTn>
                                        <p:tgtEl>
                                          <p:spTgt spid="86845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499"/>
                                          </p:stCondLst>
                                        </p:cTn>
                                        <p:tgtEl>
                                          <p:spTgt spid="86845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86844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499"/>
                                          </p:stCondLst>
                                        </p:cTn>
                                        <p:tgtEl>
                                          <p:spTgt spid="86844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499"/>
                                          </p:stCondLst>
                                        </p:cTn>
                                        <p:tgtEl>
                                          <p:spTgt spid="8684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499"/>
                                          </p:stCondLst>
                                        </p:cTn>
                                        <p:tgtEl>
                                          <p:spTgt spid="86844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499"/>
                                          </p:stCondLst>
                                        </p:cTn>
                                        <p:tgtEl>
                                          <p:spTgt spid="868442">
                                            <p:txEl>
                                              <p:pRg st="0" end="0"/>
                                            </p:txEl>
                                          </p:spTgt>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499"/>
                                          </p:stCondLst>
                                        </p:cTn>
                                        <p:tgtEl>
                                          <p:spTgt spid="868444">
                                            <p:txEl>
                                              <p:pRg st="0" end="0"/>
                                            </p:txEl>
                                          </p:spTgt>
                                        </p:tgtEl>
                                        <p:attrNameLst>
                                          <p:attrName>style.visibility</p:attrName>
                                        </p:attrNameLst>
                                      </p:cBhvr>
                                      <p:to>
                                        <p:strVal val="visible"/>
                                      </p:to>
                                    </p:set>
                                  </p:childTnLst>
                                </p:cTn>
                              </p:par>
                            </p:childTnLst>
                          </p:cTn>
                        </p:par>
                        <p:par>
                          <p:cTn id="93" fill="hold">
                            <p:stCondLst>
                              <p:cond delay="500"/>
                            </p:stCondLst>
                            <p:childTnLst>
                              <p:par>
                                <p:cTn id="94" presetID="1" presetClass="entr" presetSubtype="0" fill="hold" grpId="0" nodeType="afterEffect">
                                  <p:stCondLst>
                                    <p:cond delay="0"/>
                                  </p:stCondLst>
                                  <p:childTnLst>
                                    <p:set>
                                      <p:cBhvr>
                                        <p:cTn id="95" dur="1" fill="hold">
                                          <p:stCondLst>
                                            <p:cond delay="499"/>
                                          </p:stCondLst>
                                        </p:cTn>
                                        <p:tgtEl>
                                          <p:spTgt spid="868447"/>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499"/>
                                          </p:stCondLst>
                                        </p:cTn>
                                        <p:tgtEl>
                                          <p:spTgt spid="868448"/>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499"/>
                                          </p:stCondLst>
                                        </p:cTn>
                                        <p:tgtEl>
                                          <p:spTgt spid="868450"/>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499"/>
                                          </p:stCondLst>
                                        </p:cTn>
                                        <p:tgtEl>
                                          <p:spTgt spid="868449"/>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499"/>
                                          </p:stCondLst>
                                        </p:cTn>
                                        <p:tgtEl>
                                          <p:spTgt spid="86846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499"/>
                                          </p:stCondLst>
                                        </p:cTn>
                                        <p:tgtEl>
                                          <p:spTgt spid="868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8373" grpId="0" animBg="1"/>
      <p:bldP spid="868374" grpId="0" build="p" autoUpdateAnimBg="0"/>
      <p:bldP spid="868389" grpId="0" animBg="1"/>
      <p:bldP spid="868390" grpId="0" build="p" autoUpdateAnimBg="0"/>
      <p:bldP spid="868392" grpId="0" animBg="1"/>
      <p:bldP spid="868393" grpId="0" build="p" autoUpdateAnimBg="0"/>
      <p:bldP spid="868403" grpId="0" animBg="1"/>
      <p:bldP spid="868404" grpId="0" build="p" autoUpdateAnimBg="0"/>
      <p:bldP spid="868406" grpId="0" animBg="1"/>
      <p:bldP spid="868407" grpId="0" build="p" autoUpdateAnimBg="0"/>
      <p:bldP spid="868410" grpId="0" animBg="1"/>
      <p:bldP spid="868411" grpId="0" build="p" autoUpdateAnimBg="0"/>
      <p:bldP spid="868417" grpId="0" animBg="1"/>
      <p:bldP spid="868418" grpId="0" build="p" autoUpdateAnimBg="0"/>
      <p:bldP spid="868420" grpId="0" animBg="1"/>
      <p:bldP spid="868421" grpId="0" build="p" autoUpdateAnimBg="0"/>
      <p:bldP spid="868424" grpId="0" animBg="1"/>
      <p:bldP spid="868426" grpId="0" animBg="1"/>
      <p:bldP spid="868429" grpId="0" animBg="1"/>
      <p:bldP spid="868430" grpId="0" animBg="1"/>
      <p:bldP spid="868432" grpId="0" animBg="1"/>
      <p:bldP spid="868433" grpId="0" build="p" autoUpdateAnimBg="0"/>
      <p:bldP spid="868434" grpId="0" animBg="1"/>
      <p:bldP spid="868435" grpId="0" build="p" autoUpdateAnimBg="0"/>
      <p:bldP spid="868436" grpId="0" animBg="1"/>
      <p:bldP spid="868437" grpId="0" animBg="1"/>
      <p:bldP spid="868438" grpId="0" animBg="1"/>
      <p:bldP spid="868439" grpId="0" animBg="1"/>
      <p:bldP spid="868441" grpId="0" animBg="1"/>
      <p:bldP spid="868442" grpId="0" build="p" autoUpdateAnimBg="0"/>
      <p:bldP spid="868443" grpId="0" animBg="1"/>
      <p:bldP spid="868444" grpId="0" build="p" autoUpdateAnimBg="0"/>
      <p:bldP spid="868445" grpId="0" animBg="1"/>
      <p:bldP spid="868446" grpId="0" animBg="1"/>
      <p:bldP spid="868447" grpId="0" animBg="1"/>
      <p:bldP spid="868448" grpId="0" animBg="1"/>
      <p:bldP spid="86846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Ambiguity in Parse Structures</a:t>
            </a:r>
            <a:endParaRPr lang="en-US">
              <a:solidFill>
                <a:srgbClr val="FF0000"/>
              </a:solidFill>
            </a:endParaRPr>
          </a:p>
        </p:txBody>
      </p:sp>
      <p:sp>
        <p:nvSpPr>
          <p:cNvPr id="866307" name="Rectangle 3"/>
          <p:cNvSpPr>
            <a:spLocks noChangeArrowheads="1"/>
          </p:cNvSpPr>
          <p:nvPr/>
        </p:nvSpPr>
        <p:spPr bwMode="auto">
          <a:xfrm>
            <a:off x="482600" y="1155700"/>
            <a:ext cx="8232775" cy="11303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Although the two-level grammar from the preceding slide can recognize any expression, it is </a:t>
            </a:r>
            <a:r>
              <a:rPr kumimoji="0" lang="en-US" sz="2400" b="1" i="1" u="none" strike="noStrike" kern="1200" cap="none" spc="0" normalizeH="0" baseline="0" noProof="0" dirty="0">
                <a:ln>
                  <a:noFill/>
                </a:ln>
                <a:solidFill>
                  <a:srgbClr val="000000"/>
                </a:solidFill>
                <a:effectLst/>
                <a:uLnTx/>
                <a:uFillTx/>
                <a:latin typeface="Times New Roman" charset="0"/>
                <a:ea typeface="+mn-ea"/>
                <a:cs typeface="+mn-cs"/>
              </a:rPr>
              <a:t>ambiguous</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because the same input string can generate more than one parse tree.</a:t>
            </a:r>
            <a:endParaRPr kumimoji="0" lang="en-US" sz="2600" b="0" i="0" u="none" strike="noStrike" kern="1200" cap="none" spc="0" normalizeH="0" baseline="0" noProof="0" dirty="0">
              <a:ln>
                <a:noFill/>
              </a:ln>
              <a:solidFill>
                <a:srgbClr val="000000"/>
              </a:solidFill>
              <a:effectLst/>
              <a:uLnTx/>
              <a:uFillTx/>
              <a:latin typeface="Times New Roman" charset="0"/>
              <a:ea typeface="+mn-ea"/>
              <a:cs typeface="+mn-cs"/>
            </a:endParaRPr>
          </a:p>
        </p:txBody>
      </p:sp>
      <p:grpSp>
        <p:nvGrpSpPr>
          <p:cNvPr id="866364" name="Group 60"/>
          <p:cNvGrpSpPr>
            <a:grpSpLocks/>
          </p:cNvGrpSpPr>
          <p:nvPr/>
        </p:nvGrpSpPr>
        <p:grpSpPr bwMode="auto">
          <a:xfrm>
            <a:off x="1752600" y="4121150"/>
            <a:ext cx="2209800" cy="336550"/>
            <a:chOff x="1104" y="2636"/>
            <a:chExt cx="1392" cy="212"/>
          </a:xfrm>
        </p:grpSpPr>
        <p:sp>
          <p:nvSpPr>
            <p:cNvPr id="866320" name="Text Box 16"/>
            <p:cNvSpPr txBox="1">
              <a:spLocks noChangeArrowheads="1"/>
            </p:cNvSpPr>
            <p:nvPr/>
          </p:nvSpPr>
          <p:spPr bwMode="auto">
            <a:xfrm>
              <a:off x="1104"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x</a:t>
              </a:r>
            </a:p>
          </p:txBody>
        </p:sp>
        <p:sp>
          <p:nvSpPr>
            <p:cNvPr id="866321" name="Text Box 17"/>
            <p:cNvSpPr txBox="1">
              <a:spLocks noChangeArrowheads="1"/>
            </p:cNvSpPr>
            <p:nvPr/>
          </p:nvSpPr>
          <p:spPr bwMode="auto">
            <a:xfrm>
              <a:off x="1380"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6322" name="Text Box 18"/>
            <p:cNvSpPr txBox="1">
              <a:spLocks noChangeArrowheads="1"/>
            </p:cNvSpPr>
            <p:nvPr/>
          </p:nvSpPr>
          <p:spPr bwMode="auto">
            <a:xfrm>
              <a:off x="1656"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2</a:t>
              </a:r>
            </a:p>
          </p:txBody>
        </p:sp>
        <p:sp>
          <p:nvSpPr>
            <p:cNvPr id="866323" name="Text Box 19"/>
            <p:cNvSpPr txBox="1">
              <a:spLocks noChangeArrowheads="1"/>
            </p:cNvSpPr>
            <p:nvPr/>
          </p:nvSpPr>
          <p:spPr bwMode="auto">
            <a:xfrm>
              <a:off x="1932"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6324" name="Text Box 20"/>
            <p:cNvSpPr txBox="1">
              <a:spLocks noChangeArrowheads="1"/>
            </p:cNvSpPr>
            <p:nvPr/>
          </p:nvSpPr>
          <p:spPr bwMode="auto">
            <a:xfrm>
              <a:off x="2208"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y</a:t>
              </a:r>
            </a:p>
          </p:txBody>
        </p:sp>
      </p:grpSp>
      <p:grpSp>
        <p:nvGrpSpPr>
          <p:cNvPr id="866361" name="Group 57"/>
          <p:cNvGrpSpPr>
            <a:grpSpLocks/>
          </p:cNvGrpSpPr>
          <p:nvPr/>
        </p:nvGrpSpPr>
        <p:grpSpPr bwMode="auto">
          <a:xfrm>
            <a:off x="1752600" y="2298700"/>
            <a:ext cx="2184400" cy="1860550"/>
            <a:chOff x="1104" y="1616"/>
            <a:chExt cx="1376" cy="1172"/>
          </a:xfrm>
        </p:grpSpPr>
        <p:sp>
          <p:nvSpPr>
            <p:cNvPr id="866326" name="Line 22"/>
            <p:cNvSpPr>
              <a:spLocks noChangeShapeType="1"/>
            </p:cNvSpPr>
            <p:nvPr/>
          </p:nvSpPr>
          <p:spPr bwMode="auto">
            <a:xfrm flipV="1">
              <a:off x="1248" y="2644"/>
              <a:ext cx="0" cy="144"/>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27" name="Text Box 23"/>
            <p:cNvSpPr txBox="1">
              <a:spLocks noChangeArrowheads="1"/>
            </p:cNvSpPr>
            <p:nvPr/>
          </p:nvSpPr>
          <p:spPr bwMode="auto">
            <a:xfrm>
              <a:off x="1104"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28" name="Line 24"/>
            <p:cNvSpPr>
              <a:spLocks noChangeShapeType="1"/>
            </p:cNvSpPr>
            <p:nvPr/>
          </p:nvSpPr>
          <p:spPr bwMode="auto">
            <a:xfrm flipV="1">
              <a:off x="1792" y="2644"/>
              <a:ext cx="0" cy="144"/>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29" name="Text Box 25"/>
            <p:cNvSpPr txBox="1">
              <a:spLocks noChangeArrowheads="1"/>
            </p:cNvSpPr>
            <p:nvPr/>
          </p:nvSpPr>
          <p:spPr bwMode="auto">
            <a:xfrm>
              <a:off x="1648"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30" name="Line 26"/>
            <p:cNvSpPr>
              <a:spLocks noChangeShapeType="1"/>
            </p:cNvSpPr>
            <p:nvPr/>
          </p:nvSpPr>
          <p:spPr bwMode="auto">
            <a:xfrm flipV="1">
              <a:off x="2336" y="2644"/>
              <a:ext cx="0" cy="144"/>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1" name="Text Box 27"/>
            <p:cNvSpPr txBox="1">
              <a:spLocks noChangeArrowheads="1"/>
            </p:cNvSpPr>
            <p:nvPr/>
          </p:nvSpPr>
          <p:spPr bwMode="auto">
            <a:xfrm>
              <a:off x="2192"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32" name="Line 28"/>
            <p:cNvSpPr>
              <a:spLocks noChangeShapeType="1"/>
            </p:cNvSpPr>
            <p:nvPr/>
          </p:nvSpPr>
          <p:spPr bwMode="auto">
            <a:xfrm flipV="1">
              <a:off x="1520" y="2239"/>
              <a:ext cx="6" cy="548"/>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3" name="Text Box 29"/>
            <p:cNvSpPr txBox="1">
              <a:spLocks noChangeArrowheads="1"/>
            </p:cNvSpPr>
            <p:nvPr/>
          </p:nvSpPr>
          <p:spPr bwMode="auto">
            <a:xfrm>
              <a:off x="1384" y="2021"/>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E</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34" name="Line 30"/>
            <p:cNvSpPr>
              <a:spLocks noChangeShapeType="1"/>
            </p:cNvSpPr>
            <p:nvPr/>
          </p:nvSpPr>
          <p:spPr bwMode="auto">
            <a:xfrm flipV="1">
              <a:off x="1288" y="2242"/>
              <a:ext cx="175" cy="206"/>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5" name="Line 31"/>
            <p:cNvSpPr>
              <a:spLocks noChangeShapeType="1"/>
            </p:cNvSpPr>
            <p:nvPr/>
          </p:nvSpPr>
          <p:spPr bwMode="auto">
            <a:xfrm flipH="1" flipV="1">
              <a:off x="1593" y="2242"/>
              <a:ext cx="175" cy="206"/>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6" name="Line 32"/>
            <p:cNvSpPr>
              <a:spLocks noChangeShapeType="1"/>
            </p:cNvSpPr>
            <p:nvPr/>
          </p:nvSpPr>
          <p:spPr bwMode="auto">
            <a:xfrm flipH="1" flipV="1">
              <a:off x="2022" y="1834"/>
              <a:ext cx="39" cy="952"/>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7" name="Text Box 33"/>
            <p:cNvSpPr txBox="1">
              <a:spLocks noChangeArrowheads="1"/>
            </p:cNvSpPr>
            <p:nvPr/>
          </p:nvSpPr>
          <p:spPr bwMode="auto">
            <a:xfrm>
              <a:off x="1888" y="1616"/>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E</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38" name="Line 34"/>
            <p:cNvSpPr>
              <a:spLocks noChangeShapeType="1"/>
            </p:cNvSpPr>
            <p:nvPr/>
          </p:nvSpPr>
          <p:spPr bwMode="auto">
            <a:xfrm flipV="1">
              <a:off x="1592" y="1837"/>
              <a:ext cx="367" cy="217"/>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9" name="Line 35"/>
            <p:cNvSpPr>
              <a:spLocks noChangeShapeType="1"/>
            </p:cNvSpPr>
            <p:nvPr/>
          </p:nvSpPr>
          <p:spPr bwMode="auto">
            <a:xfrm flipH="1" flipV="1">
              <a:off x="2089" y="1837"/>
              <a:ext cx="213" cy="621"/>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grpSp>
        <p:nvGrpSpPr>
          <p:cNvPr id="866363" name="Group 59"/>
          <p:cNvGrpSpPr>
            <a:grpSpLocks/>
          </p:cNvGrpSpPr>
          <p:nvPr/>
        </p:nvGrpSpPr>
        <p:grpSpPr bwMode="auto">
          <a:xfrm>
            <a:off x="5168900" y="4121150"/>
            <a:ext cx="2209800" cy="336550"/>
            <a:chOff x="3256" y="2636"/>
            <a:chExt cx="1392" cy="212"/>
          </a:xfrm>
        </p:grpSpPr>
        <p:sp>
          <p:nvSpPr>
            <p:cNvPr id="866340" name="Text Box 36"/>
            <p:cNvSpPr txBox="1">
              <a:spLocks noChangeArrowheads="1"/>
            </p:cNvSpPr>
            <p:nvPr/>
          </p:nvSpPr>
          <p:spPr bwMode="auto">
            <a:xfrm>
              <a:off x="3256"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x</a:t>
              </a:r>
            </a:p>
          </p:txBody>
        </p:sp>
        <p:sp>
          <p:nvSpPr>
            <p:cNvPr id="866341" name="Text Box 37"/>
            <p:cNvSpPr txBox="1">
              <a:spLocks noChangeArrowheads="1"/>
            </p:cNvSpPr>
            <p:nvPr/>
          </p:nvSpPr>
          <p:spPr bwMode="auto">
            <a:xfrm>
              <a:off x="3532"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6342" name="Text Box 38"/>
            <p:cNvSpPr txBox="1">
              <a:spLocks noChangeArrowheads="1"/>
            </p:cNvSpPr>
            <p:nvPr/>
          </p:nvSpPr>
          <p:spPr bwMode="auto">
            <a:xfrm>
              <a:off x="3808"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2</a:t>
              </a:r>
            </a:p>
          </p:txBody>
        </p:sp>
        <p:sp>
          <p:nvSpPr>
            <p:cNvPr id="866343" name="Text Box 39"/>
            <p:cNvSpPr txBox="1">
              <a:spLocks noChangeArrowheads="1"/>
            </p:cNvSpPr>
            <p:nvPr/>
          </p:nvSpPr>
          <p:spPr bwMode="auto">
            <a:xfrm>
              <a:off x="4084"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6344" name="Text Box 40"/>
            <p:cNvSpPr txBox="1">
              <a:spLocks noChangeArrowheads="1"/>
            </p:cNvSpPr>
            <p:nvPr/>
          </p:nvSpPr>
          <p:spPr bwMode="auto">
            <a:xfrm>
              <a:off x="4360"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y</a:t>
              </a:r>
            </a:p>
          </p:txBody>
        </p:sp>
      </p:grpSp>
      <p:grpSp>
        <p:nvGrpSpPr>
          <p:cNvPr id="866362" name="Group 58"/>
          <p:cNvGrpSpPr>
            <a:grpSpLocks/>
          </p:cNvGrpSpPr>
          <p:nvPr/>
        </p:nvGrpSpPr>
        <p:grpSpPr bwMode="auto">
          <a:xfrm>
            <a:off x="5168900" y="2298700"/>
            <a:ext cx="2184400" cy="1860550"/>
            <a:chOff x="3216" y="1616"/>
            <a:chExt cx="1376" cy="1172"/>
          </a:xfrm>
        </p:grpSpPr>
        <p:sp>
          <p:nvSpPr>
            <p:cNvPr id="866345" name="Line 41"/>
            <p:cNvSpPr>
              <a:spLocks noChangeShapeType="1"/>
            </p:cNvSpPr>
            <p:nvPr/>
          </p:nvSpPr>
          <p:spPr bwMode="auto">
            <a:xfrm flipH="1" flipV="1">
              <a:off x="4448" y="2644"/>
              <a:ext cx="0" cy="144"/>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46" name="Text Box 42"/>
            <p:cNvSpPr txBox="1">
              <a:spLocks noChangeArrowheads="1"/>
            </p:cNvSpPr>
            <p:nvPr/>
          </p:nvSpPr>
          <p:spPr bwMode="auto">
            <a:xfrm flipH="1">
              <a:off x="4304"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47" name="Line 43"/>
            <p:cNvSpPr>
              <a:spLocks noChangeShapeType="1"/>
            </p:cNvSpPr>
            <p:nvPr/>
          </p:nvSpPr>
          <p:spPr bwMode="auto">
            <a:xfrm flipH="1" flipV="1">
              <a:off x="3904" y="2644"/>
              <a:ext cx="0" cy="144"/>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48" name="Text Box 44"/>
            <p:cNvSpPr txBox="1">
              <a:spLocks noChangeArrowheads="1"/>
            </p:cNvSpPr>
            <p:nvPr/>
          </p:nvSpPr>
          <p:spPr bwMode="auto">
            <a:xfrm flipH="1">
              <a:off x="3760"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49" name="Line 45"/>
            <p:cNvSpPr>
              <a:spLocks noChangeShapeType="1"/>
            </p:cNvSpPr>
            <p:nvPr/>
          </p:nvSpPr>
          <p:spPr bwMode="auto">
            <a:xfrm flipH="1" flipV="1">
              <a:off x="3360" y="2644"/>
              <a:ext cx="0" cy="144"/>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0" name="Text Box 46"/>
            <p:cNvSpPr txBox="1">
              <a:spLocks noChangeArrowheads="1"/>
            </p:cNvSpPr>
            <p:nvPr/>
          </p:nvSpPr>
          <p:spPr bwMode="auto">
            <a:xfrm flipH="1">
              <a:off x="3216"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51" name="Line 47"/>
            <p:cNvSpPr>
              <a:spLocks noChangeShapeType="1"/>
            </p:cNvSpPr>
            <p:nvPr/>
          </p:nvSpPr>
          <p:spPr bwMode="auto">
            <a:xfrm flipH="1" flipV="1">
              <a:off x="4170" y="2239"/>
              <a:ext cx="6" cy="548"/>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2" name="Text Box 48"/>
            <p:cNvSpPr txBox="1">
              <a:spLocks noChangeArrowheads="1"/>
            </p:cNvSpPr>
            <p:nvPr/>
          </p:nvSpPr>
          <p:spPr bwMode="auto">
            <a:xfrm flipH="1">
              <a:off x="4024" y="2021"/>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E</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53" name="Line 49"/>
            <p:cNvSpPr>
              <a:spLocks noChangeShapeType="1"/>
            </p:cNvSpPr>
            <p:nvPr/>
          </p:nvSpPr>
          <p:spPr bwMode="auto">
            <a:xfrm flipH="1" flipV="1">
              <a:off x="4233" y="2242"/>
              <a:ext cx="175" cy="206"/>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4" name="Line 50"/>
            <p:cNvSpPr>
              <a:spLocks noChangeShapeType="1"/>
            </p:cNvSpPr>
            <p:nvPr/>
          </p:nvSpPr>
          <p:spPr bwMode="auto">
            <a:xfrm flipV="1">
              <a:off x="3928" y="2242"/>
              <a:ext cx="175" cy="206"/>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5" name="Line 51"/>
            <p:cNvSpPr>
              <a:spLocks noChangeShapeType="1"/>
            </p:cNvSpPr>
            <p:nvPr/>
          </p:nvSpPr>
          <p:spPr bwMode="auto">
            <a:xfrm flipV="1">
              <a:off x="3635" y="1834"/>
              <a:ext cx="39" cy="952"/>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6" name="Text Box 52"/>
            <p:cNvSpPr txBox="1">
              <a:spLocks noChangeArrowheads="1"/>
            </p:cNvSpPr>
            <p:nvPr/>
          </p:nvSpPr>
          <p:spPr bwMode="auto">
            <a:xfrm flipH="1">
              <a:off x="3520" y="1616"/>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E</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57" name="Line 53"/>
            <p:cNvSpPr>
              <a:spLocks noChangeShapeType="1"/>
            </p:cNvSpPr>
            <p:nvPr/>
          </p:nvSpPr>
          <p:spPr bwMode="auto">
            <a:xfrm flipH="1" flipV="1">
              <a:off x="3737" y="1837"/>
              <a:ext cx="367" cy="217"/>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8" name="Line 54"/>
            <p:cNvSpPr>
              <a:spLocks noChangeShapeType="1"/>
            </p:cNvSpPr>
            <p:nvPr/>
          </p:nvSpPr>
          <p:spPr bwMode="auto">
            <a:xfrm flipV="1">
              <a:off x="3394" y="1837"/>
              <a:ext cx="213" cy="621"/>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866366" name="Rectangle 62"/>
          <p:cNvSpPr>
            <a:spLocks noChangeArrowheads="1"/>
          </p:cNvSpPr>
          <p:nvPr/>
        </p:nvSpPr>
        <p:spPr bwMode="auto">
          <a:xfrm>
            <a:off x="482600" y="4622800"/>
            <a:ext cx="8232775" cy="20066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Ambiguity in grammars is typically resolved by providing the parser with information about the </a:t>
            </a:r>
            <a:r>
              <a:rPr kumimoji="0" lang="en-US" sz="2400" b="1" i="1" u="none" strike="noStrike" kern="1200" cap="none" spc="0" normalizeH="0" baseline="0" noProof="0" dirty="0">
                <a:ln>
                  <a:noFill/>
                </a:ln>
                <a:solidFill>
                  <a:srgbClr val="000000"/>
                </a:solidFill>
                <a:effectLst/>
                <a:uLnTx/>
                <a:uFillTx/>
                <a:latin typeface="Times New Roman" charset="0"/>
                <a:ea typeface="+mn-ea"/>
                <a:cs typeface="+mn-cs"/>
              </a:rPr>
              <a:t>precedence</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of the operators.</a:t>
            </a:r>
          </a:p>
          <a:p>
            <a:pPr marL="342900" marR="0" lvl="0" indent="-342900" algn="just" defTabSz="914400" rtl="0" eaLnBrk="0" fontAlgn="base" latinLnBrk="0" hangingPunct="0">
              <a:lnSpc>
                <a:spcPct val="85000"/>
              </a:lnSpc>
              <a:spcBef>
                <a:spcPct val="0"/>
              </a:spcBef>
              <a:spcAft>
                <a:spcPct val="20000"/>
              </a:spcAft>
              <a:buClrTx/>
              <a:buSzTx/>
              <a:buFontTx/>
              <a:buChar char="•"/>
              <a:tabLst/>
              <a:defRPr/>
            </a:pPr>
            <a:endParaRPr kumimoji="0" lang="en-US" sz="2400" b="0" i="0" u="none" strike="noStrike" kern="1200" cap="none" spc="0" normalizeH="0" baseline="0" noProof="0" dirty="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12601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6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866361"/>
                                        </p:tgtEl>
                                        <p:attrNameLst>
                                          <p:attrName>style.visibility</p:attrName>
                                        </p:attrNameLst>
                                      </p:cBhvr>
                                      <p:to>
                                        <p:strVal val="visible"/>
                                      </p:to>
                                    </p:set>
                                    <p:animEffect transition="in" filter="wipe(down)">
                                      <p:cBhvr>
                                        <p:cTn id="11" dur="1000"/>
                                        <p:tgtEl>
                                          <p:spTgt spid="86636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6636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66362"/>
                                        </p:tgtEl>
                                        <p:attrNameLst>
                                          <p:attrName>style.visibility</p:attrName>
                                        </p:attrNameLst>
                                      </p:cBhvr>
                                      <p:to>
                                        <p:strVal val="visible"/>
                                      </p:to>
                                    </p:set>
                                    <p:animEffect transition="in" filter="wipe(down)">
                                      <p:cBhvr>
                                        <p:cTn id="20" dur="1000"/>
                                        <p:tgtEl>
                                          <p:spTgt spid="86636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66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636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CBEBF-BE37-D547-82D5-A0084FE868D4}"/>
              </a:ext>
            </a:extLst>
          </p:cNvPr>
          <p:cNvSpPr>
            <a:spLocks noGrp="1"/>
          </p:cNvSpPr>
          <p:nvPr>
            <p:ph type="title"/>
          </p:nvPr>
        </p:nvSpPr>
        <p:spPr/>
        <p:txBody>
          <a:bodyPr/>
          <a:lstStyle/>
          <a:p>
            <a:r>
              <a:rPr lang="en-US" dirty="0"/>
              <a:t>Precedence</a:t>
            </a:r>
          </a:p>
        </p:txBody>
      </p:sp>
      <p:graphicFrame>
        <p:nvGraphicFramePr>
          <p:cNvPr id="4" name="Content Placeholder 3">
            <a:extLst>
              <a:ext uri="{FF2B5EF4-FFF2-40B4-BE49-F238E27FC236}">
                <a16:creationId xmlns:a16="http://schemas.microsoft.com/office/drawing/2014/main" id="{4F9F2BD7-CD32-C24E-90E8-4648DE047CCD}"/>
              </a:ext>
            </a:extLst>
          </p:cNvPr>
          <p:cNvGraphicFramePr>
            <a:graphicFrameLocks noGrp="1"/>
          </p:cNvGraphicFramePr>
          <p:nvPr>
            <p:ph idx="1"/>
            <p:extLst>
              <p:ext uri="{D42A27DB-BD31-4B8C-83A1-F6EECF244321}">
                <p14:modId xmlns:p14="http://schemas.microsoft.com/office/powerpoint/2010/main" val="502808526"/>
              </p:ext>
            </p:extLst>
          </p:nvPr>
        </p:nvGraphicFramePr>
        <p:xfrm>
          <a:off x="2079625" y="2092325"/>
          <a:ext cx="4984750" cy="1584960"/>
        </p:xfrm>
        <a:graphic>
          <a:graphicData uri="http://schemas.openxmlformats.org/drawingml/2006/table">
            <a:tbl>
              <a:tblPr firstRow="1" bandRow="1">
                <a:tableStyleId>{5A111915-BE36-4E01-A7E5-04B1672EAD32}</a:tableStyleId>
              </a:tblPr>
              <a:tblGrid>
                <a:gridCol w="1987550">
                  <a:extLst>
                    <a:ext uri="{9D8B030D-6E8A-4147-A177-3AD203B41FA5}">
                      <a16:colId xmlns:a16="http://schemas.microsoft.com/office/drawing/2014/main" val="280707593"/>
                    </a:ext>
                  </a:extLst>
                </a:gridCol>
                <a:gridCol w="2997200">
                  <a:extLst>
                    <a:ext uri="{9D8B030D-6E8A-4147-A177-3AD203B41FA5}">
                      <a16:colId xmlns:a16="http://schemas.microsoft.com/office/drawing/2014/main" val="3224645353"/>
                    </a:ext>
                  </a:extLst>
                </a:gridCol>
              </a:tblGrid>
              <a:tr h="370840">
                <a:tc>
                  <a:txBody>
                    <a:bodyPr/>
                    <a:lstStyle/>
                    <a:p>
                      <a:pPr algn="ctr"/>
                      <a:r>
                        <a:rPr lang="en-US" sz="2000" dirty="0"/>
                        <a:t>precedence</a:t>
                      </a:r>
                    </a:p>
                  </a:txBody>
                  <a:tcPr/>
                </a:tc>
                <a:tc>
                  <a:txBody>
                    <a:bodyPr/>
                    <a:lstStyle/>
                    <a:p>
                      <a:pPr algn="ctr"/>
                      <a:r>
                        <a:rPr lang="en-US" sz="2000" dirty="0"/>
                        <a:t>operators</a:t>
                      </a:r>
                    </a:p>
                  </a:txBody>
                  <a:tcPr/>
                </a:tc>
                <a:extLst>
                  <a:ext uri="{0D108BD9-81ED-4DB2-BD59-A6C34878D82A}">
                    <a16:rowId xmlns:a16="http://schemas.microsoft.com/office/drawing/2014/main" val="3803550326"/>
                  </a:ext>
                </a:extLst>
              </a:tr>
              <a:tr h="370840">
                <a:tc>
                  <a:txBody>
                    <a:bodyPr/>
                    <a:lstStyle/>
                    <a:p>
                      <a:pPr algn="ctr"/>
                      <a:r>
                        <a:rPr lang="en-US" sz="2000" dirty="0"/>
                        <a:t>3</a:t>
                      </a:r>
                    </a:p>
                  </a:txBody>
                  <a:tcPr/>
                </a:tc>
                <a:tc>
                  <a:txBody>
                    <a:bodyPr/>
                    <a:lstStyle/>
                    <a:p>
                      <a:pPr algn="ctr"/>
                      <a:r>
                        <a:rPr lang="en-US" sz="2000" dirty="0"/>
                        <a:t>* /</a:t>
                      </a:r>
                    </a:p>
                  </a:txBody>
                  <a:tcPr/>
                </a:tc>
                <a:extLst>
                  <a:ext uri="{0D108BD9-81ED-4DB2-BD59-A6C34878D82A}">
                    <a16:rowId xmlns:a16="http://schemas.microsoft.com/office/drawing/2014/main" val="2072219878"/>
                  </a:ext>
                </a:extLst>
              </a:tr>
              <a:tr h="370840">
                <a:tc>
                  <a:txBody>
                    <a:bodyPr/>
                    <a:lstStyle/>
                    <a:p>
                      <a:pPr algn="ctr"/>
                      <a:r>
                        <a:rPr lang="en-US" sz="2000" dirty="0"/>
                        <a:t>2</a:t>
                      </a:r>
                    </a:p>
                  </a:txBody>
                  <a:tcPr/>
                </a:tc>
                <a:tc>
                  <a:txBody>
                    <a:bodyPr/>
                    <a:lstStyle/>
                    <a:p>
                      <a:pPr algn="ctr"/>
                      <a:r>
                        <a:rPr lang="en-US" sz="2000" dirty="0"/>
                        <a:t>+ -</a:t>
                      </a:r>
                    </a:p>
                  </a:txBody>
                  <a:tcPr/>
                </a:tc>
                <a:extLst>
                  <a:ext uri="{0D108BD9-81ED-4DB2-BD59-A6C34878D82A}">
                    <a16:rowId xmlns:a16="http://schemas.microsoft.com/office/drawing/2014/main" val="4136981128"/>
                  </a:ext>
                </a:extLst>
              </a:tr>
              <a:tr h="370840">
                <a:tc>
                  <a:txBody>
                    <a:bodyPr/>
                    <a:lstStyle/>
                    <a:p>
                      <a:pPr algn="ctr"/>
                      <a:r>
                        <a:rPr lang="en-US" sz="2000" dirty="0"/>
                        <a:t>1</a:t>
                      </a:r>
                    </a:p>
                  </a:txBody>
                  <a:tcPr/>
                </a:tc>
                <a:tc>
                  <a:txBody>
                    <a:bodyPr/>
                    <a:lstStyle/>
                    <a:p>
                      <a:pPr algn="ctr"/>
                      <a:r>
                        <a:rPr lang="en-US" sz="2000" dirty="0"/>
                        <a:t>=</a:t>
                      </a:r>
                    </a:p>
                  </a:txBody>
                  <a:tcPr/>
                </a:tc>
                <a:extLst>
                  <a:ext uri="{0D108BD9-81ED-4DB2-BD59-A6C34878D82A}">
                    <a16:rowId xmlns:a16="http://schemas.microsoft.com/office/drawing/2014/main" val="3954900171"/>
                  </a:ext>
                </a:extLst>
              </a:tr>
            </a:tbl>
          </a:graphicData>
        </a:graphic>
      </p:graphicFrame>
    </p:spTree>
    <p:extLst>
      <p:ext uri="{BB962C8B-B14F-4D97-AF65-F5344CB8AC3E}">
        <p14:creationId xmlns:p14="http://schemas.microsoft.com/office/powerpoint/2010/main" val="16585883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E0FB8-F251-C948-8339-A9A12CB955F6}"/>
              </a:ext>
            </a:extLst>
          </p:cNvPr>
          <p:cNvSpPr>
            <a:spLocks noGrp="1"/>
          </p:cNvSpPr>
          <p:nvPr>
            <p:ph type="title"/>
          </p:nvPr>
        </p:nvSpPr>
        <p:spPr/>
        <p:txBody>
          <a:bodyPr/>
          <a:lstStyle/>
          <a:p>
            <a:r>
              <a:rPr lang="en-US" dirty="0"/>
              <a:t>Parsing an expression</a:t>
            </a:r>
          </a:p>
        </p:txBody>
      </p:sp>
      <p:sp>
        <p:nvSpPr>
          <p:cNvPr id="3" name="Content Placeholder 2">
            <a:extLst>
              <a:ext uri="{FF2B5EF4-FFF2-40B4-BE49-F238E27FC236}">
                <a16:creationId xmlns:a16="http://schemas.microsoft.com/office/drawing/2014/main" id="{F71323B0-558C-F442-9F8C-04ADAF63D108}"/>
              </a:ext>
            </a:extLst>
          </p:cNvPr>
          <p:cNvSpPr>
            <a:spLocks noGrp="1"/>
          </p:cNvSpPr>
          <p:nvPr>
            <p:ph idx="1"/>
          </p:nvPr>
        </p:nvSpPr>
        <p:spPr/>
        <p:txBody>
          <a:bodyPr/>
          <a:lstStyle/>
          <a:p>
            <a:r>
              <a:rPr lang="en-US" dirty="0"/>
              <a:t>Several approaches</a:t>
            </a:r>
          </a:p>
          <a:p>
            <a:pPr lvl="1"/>
            <a:r>
              <a:rPr lang="en-US" dirty="0"/>
              <a:t>Recursive parsing</a:t>
            </a:r>
          </a:p>
          <a:p>
            <a:pPr lvl="1"/>
            <a:r>
              <a:rPr lang="en-US" dirty="0"/>
              <a:t>Infix parsing using stacks</a:t>
            </a:r>
          </a:p>
        </p:txBody>
      </p:sp>
    </p:spTree>
    <p:extLst>
      <p:ext uri="{BB962C8B-B14F-4D97-AF65-F5344CB8AC3E}">
        <p14:creationId xmlns:p14="http://schemas.microsoft.com/office/powerpoint/2010/main" val="1537355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4751984" y="182511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3380809" y="409178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4028021" y="478971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4748091" y="478715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791998" y="335311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178551" y="253981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3807270" y="334164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4264444" y="407836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4350332" y="253981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4465270" y="4447702"/>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4228847" y="4447702"/>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3581635" y="3710977"/>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4008096" y="3710977"/>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4551158" y="2909149"/>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4008096" y="2909149"/>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4551158" y="2194448"/>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4952810" y="2194448"/>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78024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BF26-5921-0842-BFFB-BED03BD5AD85}"/>
              </a:ext>
            </a:extLst>
          </p:cNvPr>
          <p:cNvSpPr>
            <a:spLocks noGrp="1"/>
          </p:cNvSpPr>
          <p:nvPr>
            <p:ph type="title"/>
          </p:nvPr>
        </p:nvSpPr>
        <p:spPr/>
        <p:txBody>
          <a:bodyPr/>
          <a:lstStyle/>
          <a:p>
            <a:r>
              <a:rPr lang="en-US" dirty="0"/>
              <a:t>Example: Parsing </a:t>
            </a:r>
            <a:r>
              <a:rPr lang="en-US"/>
              <a:t>using stacks</a:t>
            </a:r>
            <a:endParaRPr lang="en-US" dirty="0"/>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Tree>
    <p:extLst>
      <p:ext uri="{BB962C8B-B14F-4D97-AF65-F5344CB8AC3E}">
        <p14:creationId xmlns:p14="http://schemas.microsoft.com/office/powerpoint/2010/main" val="21949603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BF26-5921-0842-BFFB-BED03BD5AD85}"/>
              </a:ext>
            </a:extLst>
          </p:cNvPr>
          <p:cNvSpPr>
            <a:spLocks noGrp="1"/>
          </p:cNvSpPr>
          <p:nvPr>
            <p:ph type="title"/>
          </p:nvPr>
        </p:nvSpPr>
        <p:spPr/>
        <p:txBody>
          <a:bodyPr/>
          <a:lstStyle/>
          <a:p>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6" name="Rounded Rectangle 5">
            <a:extLst>
              <a:ext uri="{FF2B5EF4-FFF2-40B4-BE49-F238E27FC236}">
                <a16:creationId xmlns:a16="http://schemas.microsoft.com/office/drawing/2014/main" id="{29578751-44B3-E640-9319-F07B464DEC9B}"/>
              </a:ext>
            </a:extLst>
          </p:cNvPr>
          <p:cNvSpPr/>
          <p:nvPr/>
        </p:nvSpPr>
        <p:spPr>
          <a:xfrm>
            <a:off x="1400185" y="5827253"/>
            <a:ext cx="885228"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23227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857397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6" name="Rounded Rectangle 5">
            <a:extLst>
              <a:ext uri="{FF2B5EF4-FFF2-40B4-BE49-F238E27FC236}">
                <a16:creationId xmlns:a16="http://schemas.microsoft.com/office/drawing/2014/main" id="{29578751-44B3-E640-9319-F07B464DEC9B}"/>
              </a:ext>
            </a:extLst>
          </p:cNvPr>
          <p:cNvSpPr/>
          <p:nvPr/>
        </p:nvSpPr>
        <p:spPr>
          <a:xfrm>
            <a:off x="1400185" y="5827253"/>
            <a:ext cx="885228"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23227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extLst>
              <p:ext uri="{D42A27DB-BD31-4B8C-83A1-F6EECF244321}">
                <p14:modId xmlns:p14="http://schemas.microsoft.com/office/powerpoint/2010/main" val="1408547689"/>
              </p:ext>
            </p:extLst>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Tree>
    <p:extLst>
      <p:ext uri="{BB962C8B-B14F-4D97-AF65-F5344CB8AC3E}">
        <p14:creationId xmlns:p14="http://schemas.microsoft.com/office/powerpoint/2010/main" val="15010268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6" name="Rounded Rectangle 5">
            <a:extLst>
              <a:ext uri="{FF2B5EF4-FFF2-40B4-BE49-F238E27FC236}">
                <a16:creationId xmlns:a16="http://schemas.microsoft.com/office/drawing/2014/main" id="{29578751-44B3-E640-9319-F07B464DEC9B}"/>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23227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Rounded Rectangle 14">
            <a:extLst>
              <a:ext uri="{FF2B5EF4-FFF2-40B4-BE49-F238E27FC236}">
                <a16:creationId xmlns:a16="http://schemas.microsoft.com/office/drawing/2014/main" id="{52500B7F-EDD0-3443-8997-CE8905BDE8C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5" name="Rectangle 24">
            <a:extLst>
              <a:ext uri="{FF2B5EF4-FFF2-40B4-BE49-F238E27FC236}">
                <a16:creationId xmlns:a16="http://schemas.microsoft.com/office/drawing/2014/main" id="{F4BE6F3B-CBA5-F84E-8DE9-15EC8E9EB6D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6" name="AutoShape 97">
            <a:extLst>
              <a:ext uri="{FF2B5EF4-FFF2-40B4-BE49-F238E27FC236}">
                <a16:creationId xmlns:a16="http://schemas.microsoft.com/office/drawing/2014/main" id="{1EED0A13-66A2-5345-BBB6-A95BA3D25C5E}"/>
              </a:ext>
            </a:extLst>
          </p:cNvPr>
          <p:cNvCxnSpPr>
            <a:cxnSpLocks noChangeShapeType="1"/>
            <a:stCxn id="25" idx="3"/>
            <a:endCxn id="1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9655374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2" name="Rounded Rectangle 31">
            <a:extLst>
              <a:ext uri="{FF2B5EF4-FFF2-40B4-BE49-F238E27FC236}">
                <a16:creationId xmlns:a16="http://schemas.microsoft.com/office/drawing/2014/main" id="{4BACEE2F-2AD0-ED4E-B1A7-3B9EFBBD9733}"/>
              </a:ext>
            </a:extLst>
          </p:cNvPr>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Tree>
    <p:extLst>
      <p:ext uri="{BB962C8B-B14F-4D97-AF65-F5344CB8AC3E}">
        <p14:creationId xmlns:p14="http://schemas.microsoft.com/office/powerpoint/2010/main" val="31447816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230788377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14513453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15652164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30328621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672665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Tree>
    <p:extLst>
      <p:ext uri="{BB962C8B-B14F-4D97-AF65-F5344CB8AC3E}">
        <p14:creationId xmlns:p14="http://schemas.microsoft.com/office/powerpoint/2010/main" val="30686645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0972557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F40F3C9F-49DA-0E44-81C2-00C480B01B21}"/>
              </a:ext>
            </a:extLst>
          </p:cNvPr>
          <p:cNvSpPr/>
          <p:nvPr/>
        </p:nvSpPr>
        <p:spPr>
          <a:xfrm>
            <a:off x="1499597" y="27738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5" name="TextBox 44">
            <a:extLst>
              <a:ext uri="{FF2B5EF4-FFF2-40B4-BE49-F238E27FC236}">
                <a16:creationId xmlns:a16="http://schemas.microsoft.com/office/drawing/2014/main" id="{2CF9E639-E2C3-584D-ADEA-6058A136FA85}"/>
              </a:ext>
            </a:extLst>
          </p:cNvPr>
          <p:cNvSpPr txBox="1"/>
          <p:nvPr/>
        </p:nvSpPr>
        <p:spPr>
          <a:xfrm>
            <a:off x="778920" y="2773813"/>
            <a:ext cx="30168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20834430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39" name="Rounded Rectangle 38">
            <a:extLst>
              <a:ext uri="{FF2B5EF4-FFF2-40B4-BE49-F238E27FC236}">
                <a16:creationId xmlns:a16="http://schemas.microsoft.com/office/drawing/2014/main" id="{AD5BB078-25B1-DD40-B664-0C0DC590AF8E}"/>
              </a:ext>
            </a:extLst>
          </p:cNvPr>
          <p:cNvSpPr/>
          <p:nvPr/>
        </p:nvSpPr>
        <p:spPr>
          <a:xfrm>
            <a:off x="1499597" y="27738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3" name="TextBox 42">
            <a:extLst>
              <a:ext uri="{FF2B5EF4-FFF2-40B4-BE49-F238E27FC236}">
                <a16:creationId xmlns:a16="http://schemas.microsoft.com/office/drawing/2014/main" id="{0775F334-7A7B-964A-BA08-2D2D0BBC6AF8}"/>
              </a:ext>
            </a:extLst>
          </p:cNvPr>
          <p:cNvSpPr txBox="1"/>
          <p:nvPr/>
        </p:nvSpPr>
        <p:spPr>
          <a:xfrm>
            <a:off x="778920" y="2773813"/>
            <a:ext cx="301686" cy="369332"/>
          </a:xfrm>
          <a:prstGeom prst="rect">
            <a:avLst/>
          </a:prstGeom>
          <a:noFill/>
        </p:spPr>
        <p:txBody>
          <a:bodyPr wrap="none" rtlCol="0">
            <a:spAutoFit/>
          </a:bodyPr>
          <a:lstStyle/>
          <a:p>
            <a:r>
              <a:rPr lang="en-US" dirty="0"/>
              <a:t>2</a:t>
            </a:r>
          </a:p>
        </p:txBody>
      </p: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2846967" y="303176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flipV="1">
            <a:off x="3749040" y="2867663"/>
            <a:ext cx="2524521" cy="348770"/>
          </a:xfrm>
          <a:prstGeom prst="bentConnector4">
            <a:avLst>
              <a:gd name="adj1" fmla="val 38864"/>
              <a:gd name="adj2" fmla="val 165545"/>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8726780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39" name="Rounded Rectangle 38">
            <a:extLst>
              <a:ext uri="{FF2B5EF4-FFF2-40B4-BE49-F238E27FC236}">
                <a16:creationId xmlns:a16="http://schemas.microsoft.com/office/drawing/2014/main" id="{AD5BB078-25B1-DD40-B664-0C0DC590AF8E}"/>
              </a:ext>
            </a:extLst>
          </p:cNvPr>
          <p:cNvSpPr/>
          <p:nvPr/>
        </p:nvSpPr>
        <p:spPr>
          <a:xfrm>
            <a:off x="1499597" y="27738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3" name="TextBox 42">
            <a:extLst>
              <a:ext uri="{FF2B5EF4-FFF2-40B4-BE49-F238E27FC236}">
                <a16:creationId xmlns:a16="http://schemas.microsoft.com/office/drawing/2014/main" id="{0775F334-7A7B-964A-BA08-2D2D0BBC6AF8}"/>
              </a:ext>
            </a:extLst>
          </p:cNvPr>
          <p:cNvSpPr txBox="1"/>
          <p:nvPr/>
        </p:nvSpPr>
        <p:spPr>
          <a:xfrm>
            <a:off x="778920" y="2773813"/>
            <a:ext cx="301686" cy="369332"/>
          </a:xfrm>
          <a:prstGeom prst="rect">
            <a:avLst/>
          </a:prstGeom>
          <a:noFill/>
        </p:spPr>
        <p:txBody>
          <a:bodyPr wrap="none" rtlCol="0">
            <a:spAutoFit/>
          </a:bodyPr>
          <a:lstStyle/>
          <a:p>
            <a:r>
              <a:rPr lang="en-US" dirty="0"/>
              <a:t>2</a:t>
            </a:r>
          </a:p>
        </p:txBody>
      </p: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2846967" y="303176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flipV="1">
            <a:off x="3749040" y="2867663"/>
            <a:ext cx="2524521" cy="348770"/>
          </a:xfrm>
          <a:prstGeom prst="bentConnector4">
            <a:avLst>
              <a:gd name="adj1" fmla="val 38864"/>
              <a:gd name="adj2" fmla="val 165545"/>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007050EB-27B4-A043-ACE5-147DAA7CF311}"/>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3245411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2846967" y="303176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flipV="1">
            <a:off x="3749040" y="2867663"/>
            <a:ext cx="2524521" cy="348770"/>
          </a:xfrm>
          <a:prstGeom prst="bentConnector4">
            <a:avLst>
              <a:gd name="adj1" fmla="val 38864"/>
              <a:gd name="adj2" fmla="val 165545"/>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TextBox 53">
            <a:extLst>
              <a:ext uri="{FF2B5EF4-FFF2-40B4-BE49-F238E27FC236}">
                <a16:creationId xmlns:a16="http://schemas.microsoft.com/office/drawing/2014/main" id="{211CD0CD-1262-B542-B7DA-30D3E56EF1FF}"/>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6696525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11" name="Group 10">
            <a:extLst>
              <a:ext uri="{FF2B5EF4-FFF2-40B4-BE49-F238E27FC236}">
                <a16:creationId xmlns:a16="http://schemas.microsoft.com/office/drawing/2014/main" id="{BA4D1DB6-A42E-7C4D-BBF9-F68C14400F35}"/>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TextBox 53">
            <a:extLst>
              <a:ext uri="{FF2B5EF4-FFF2-40B4-BE49-F238E27FC236}">
                <a16:creationId xmlns:a16="http://schemas.microsoft.com/office/drawing/2014/main" id="{797D224B-08FB-3943-BE39-800FCE151172}"/>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11760259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TextBox 53">
            <a:extLst>
              <a:ext uri="{FF2B5EF4-FFF2-40B4-BE49-F238E27FC236}">
                <a16:creationId xmlns:a16="http://schemas.microsoft.com/office/drawing/2014/main" id="{2D8BF917-C7CE-B741-B8E2-1D941FDF6951}"/>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40871286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
        <p:nvSpPr>
          <p:cNvPr id="56" name="TextBox 55">
            <a:extLst>
              <a:ext uri="{FF2B5EF4-FFF2-40B4-BE49-F238E27FC236}">
                <a16:creationId xmlns:a16="http://schemas.microsoft.com/office/drawing/2014/main" id="{68972FFF-BD72-9E4B-BA38-07F35455C40F}"/>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30391808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22323" y="191738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
        <p:nvSpPr>
          <p:cNvPr id="56" name="TextBox 55">
            <a:extLst>
              <a:ext uri="{FF2B5EF4-FFF2-40B4-BE49-F238E27FC236}">
                <a16:creationId xmlns:a16="http://schemas.microsoft.com/office/drawing/2014/main" id="{BD21DF40-07AB-364B-BC0F-A66D41324A8E}"/>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740634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12086776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a:ln>
              <a:noFill/>
            </a:ln>
            <a:solidFill>
              <a:schemeClr val="tx1"/>
            </a:solidFill>
            <a:effectLst/>
            <a:latin typeface="Times New Roman"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1621</TotalTime>
  <Words>6490</Words>
  <Application>Microsoft Macintosh PowerPoint</Application>
  <PresentationFormat>On-screen Show (4:3)</PresentationFormat>
  <Paragraphs>2991</Paragraphs>
  <Slides>134</Slides>
  <Notes>115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134</vt:i4>
      </vt:variant>
    </vt:vector>
  </HeadingPairs>
  <TitlesOfParts>
    <vt:vector size="141" baseType="lpstr">
      <vt:lpstr>Arial</vt:lpstr>
      <vt:lpstr>Calibri</vt:lpstr>
      <vt:lpstr>Calibri Light</vt:lpstr>
      <vt:lpstr>Courier New</vt:lpstr>
      <vt:lpstr>Times New Roman</vt:lpstr>
      <vt:lpstr>Office Theme</vt:lpstr>
      <vt:lpstr>Blank Presentation</vt:lpstr>
      <vt:lpstr>Expression Trees &amp; Parsing &amp;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Recursive Structure of Expressions</vt:lpstr>
      <vt:lpstr>A Two-Level Grammar</vt:lpstr>
      <vt:lpstr>The Expression Class Hierarchy</vt:lpstr>
      <vt:lpstr>Parsing an Expression</vt:lpstr>
      <vt:lpstr>Ambiguity in Parse Structures</vt:lpstr>
      <vt:lpstr>Precedence</vt:lpstr>
      <vt:lpstr>Parsing an expression</vt:lpstr>
      <vt:lpstr>Example: Parsing using stacks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exp.h Interface</vt:lpstr>
      <vt:lpstr>The exp.h Interface</vt:lpstr>
      <vt:lpstr>The exp.h Interface</vt:lpstr>
      <vt:lpstr>The exp.h Interface</vt:lpstr>
      <vt:lpstr>The exp.h Interface</vt:lpstr>
      <vt:lpstr>The exp.h Interface</vt:lpstr>
      <vt:lpstr>Selecting Fields from Subtypes</vt:lpstr>
      <vt:lpstr>Code for the eval Method</vt:lpstr>
      <vt:lpstr>Exercise: Evaluating an Expression</vt:lpstr>
      <vt:lpstr>PowerPoint Presentation</vt:lpstr>
      <vt:lpstr>The Expression/Statement Class Hierarchy</vt:lpstr>
      <vt:lpstr>Recommended Files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递归和回溯</dc:title>
  <dc:creator>Mingkai Dong</dc:creator>
  <cp:lastModifiedBy>Mingkai Dong</cp:lastModifiedBy>
  <cp:revision>182</cp:revision>
  <dcterms:created xsi:type="dcterms:W3CDTF">2019-09-01T14:14:30Z</dcterms:created>
  <dcterms:modified xsi:type="dcterms:W3CDTF">2019-10-22T15:05:06Z</dcterms:modified>
</cp:coreProperties>
</file>