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81599-E5FD-408A-8361-B768DA33B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EAC252-2FB1-4967-94D8-72B5BAF74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A96B9-9142-4850-A4DC-FE613F09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F6C-6A51-42CF-84AF-7C59AFE63B1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3D3FE-E28F-4F19-A93C-81C33AD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743F7-B99B-4D01-A76E-16E330BF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F91-6F26-48AB-A4A7-A7EA32C86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3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EBBFC-B400-4B37-9F02-C928AD40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A7D7C0-6A2F-45F2-9E35-C2B9F3099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3F05D-FEF8-43BA-B7F1-9977FDD0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F6C-6A51-42CF-84AF-7C59AFE63B1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C1C41-412B-43A2-9F63-12590850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39388-9789-45F8-92B5-D315986D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F91-6F26-48AB-A4A7-A7EA32C86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45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ACA007-734F-4874-97CD-E714E7783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A6F1A-0971-48D7-B0D3-A7FD6643A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D750F-A4AF-43F5-966C-82AA9BAB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F6C-6A51-42CF-84AF-7C59AFE63B1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294DF-9D82-4409-959E-EE667A55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399A8-9D26-4F3E-A6E1-EE771A46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F91-6F26-48AB-A4A7-A7EA32C86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05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A3A7C-AE5A-435F-A836-1F00AB05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2EC17-956F-447D-9808-BF607990A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60073-18D1-4339-B8E2-7F1CCB4F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F6C-6A51-42CF-84AF-7C59AFE63B1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35D31-84AE-4FC8-A2BD-B937A8AB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FE055-3FDA-4D21-A95E-172A9628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F91-6F26-48AB-A4A7-A7EA32C86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6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B583-AD35-40E6-AA2C-94AC89D7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A2CA62-766F-4A1D-8D92-BB8D36C7B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87612-091A-4902-97E6-A0E0D9D9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F6C-6A51-42CF-84AF-7C59AFE63B1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78FF3-209A-4306-960C-1CF123AC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B93D6-513A-4F2F-A559-71FDA592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F91-6F26-48AB-A4A7-A7EA32C86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03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780E5-4B6E-4BCD-B136-C57440CC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8CBA4-1922-43E2-AB65-791F782A2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0ED19-3677-4B1B-BC26-89572AD62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C5AFA-FEA2-448F-ABBF-126F7120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F6C-6A51-42CF-84AF-7C59AFE63B1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0A7A61-955A-43A5-B422-67BCD6CF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5C4AF2-BF22-4CE5-9100-292B71E1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F91-6F26-48AB-A4A7-A7EA32C86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98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06671-87D1-4006-8860-DDD114AA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462FD5-9975-490E-B046-AF01F1978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735785-1853-4719-A23B-5D4C6F840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057610-8485-444B-85B8-E36D814BD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B9C3F2-666B-470A-98E9-8A5490BDA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464B2C-334F-4C6F-81F3-37A927BF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F6C-6A51-42CF-84AF-7C59AFE63B1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CDAFA3-611C-4024-AD31-20A2E85C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F7992C-F882-493F-9A7C-A4177CD3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F91-6F26-48AB-A4A7-A7EA32C86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212FC-446C-4524-941A-3FA71B71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0FEF0D-96DA-43E8-99F3-49B2CB51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F6C-6A51-42CF-84AF-7C59AFE63B1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999CF5-2F19-4319-9494-0B54BACE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8B835-85DE-4D13-ACD9-EDEF3AEB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F91-6F26-48AB-A4A7-A7EA32C86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20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5AA81F-E0CA-43F8-9F69-4E3771F2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F6C-6A51-42CF-84AF-7C59AFE63B1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E7DFBB-0F17-4F30-A9A9-18BDDFD7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DC990F-CB67-49D0-9C76-F2F209EA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F91-6F26-48AB-A4A7-A7EA32C86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9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2FFB2-66A7-43E7-849A-D352F067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17BEB-5AF8-4AF0-8EC4-097D7EB7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DBC080-68DB-4F32-93A1-5319A2BC2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33546-1719-4FAA-A36F-D00D9959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F6C-6A51-42CF-84AF-7C59AFE63B1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9FDA9-DB54-4855-93AF-562654E4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2CF09F-10F3-4CB2-B8E7-5EC31999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F91-6F26-48AB-A4A7-A7EA32C86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22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4ABEB-23AB-4701-852C-1FDA0E10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89FC26-A0C7-4A06-B7E2-B2F0D809B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6559BA-8803-402D-996B-876773155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F9D8C1-EABC-4835-B5CD-4C028D15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F6C-6A51-42CF-84AF-7C59AFE63B1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5927F-97FC-4F4A-A067-7CBB2FC3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498666-C0B5-4928-A8E8-3FF9A9F2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F91-6F26-48AB-A4A7-A7EA32C86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04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1F9706-35ED-4D2D-BC9C-E22FFC29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B0434-63FA-401D-B808-B2CC986F6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CA809-4AFC-4F4F-B0A1-27605D192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FF6C-6A51-42CF-84AF-7C59AFE63B1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C133E-52B8-4EC7-AC7A-7FC7826A3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B35EC-9CF1-4988-B634-FEF9EA91B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1AF91-6F26-48AB-A4A7-A7EA32C86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3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5028EB1-0F68-43B2-ACDB-02557ADEF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58887"/>
              </p:ext>
            </p:extLst>
          </p:nvPr>
        </p:nvGraphicFramePr>
        <p:xfrm>
          <a:off x="2994025" y="1757891"/>
          <a:ext cx="3672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16854283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2360179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1683330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64425832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80531550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56367123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0576743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7279589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0894833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5321186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273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8677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298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373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058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447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046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7943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719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4436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398A1A4-864C-4517-8C75-D8BD0163D82C}"/>
              </a:ext>
            </a:extLst>
          </p:cNvPr>
          <p:cNvCxnSpPr>
            <a:cxnSpLocks/>
          </p:cNvCxnSpPr>
          <p:nvPr/>
        </p:nvCxnSpPr>
        <p:spPr>
          <a:xfrm flipH="1">
            <a:off x="4619625" y="3409950"/>
            <a:ext cx="52948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D25EF01-E883-47E8-B984-21C84BEF5560}"/>
              </a:ext>
            </a:extLst>
          </p:cNvPr>
          <p:cNvCxnSpPr>
            <a:cxnSpLocks/>
          </p:cNvCxnSpPr>
          <p:nvPr/>
        </p:nvCxnSpPr>
        <p:spPr>
          <a:xfrm flipV="1">
            <a:off x="4619625" y="3400426"/>
            <a:ext cx="1" cy="11239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B77921C-A9F1-4DF5-ADEB-9781E852DDC2}"/>
              </a:ext>
            </a:extLst>
          </p:cNvPr>
          <p:cNvCxnSpPr>
            <a:cxnSpLocks/>
          </p:cNvCxnSpPr>
          <p:nvPr/>
        </p:nvCxnSpPr>
        <p:spPr>
          <a:xfrm flipH="1">
            <a:off x="3933825" y="4524375"/>
            <a:ext cx="6858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2D8942E-152D-4118-9E97-99478B93B34A}"/>
              </a:ext>
            </a:extLst>
          </p:cNvPr>
          <p:cNvCxnSpPr>
            <a:cxnSpLocks/>
          </p:cNvCxnSpPr>
          <p:nvPr/>
        </p:nvCxnSpPr>
        <p:spPr>
          <a:xfrm flipV="1">
            <a:off x="3933825" y="3000375"/>
            <a:ext cx="0" cy="1524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C3A3702-A80C-469E-9191-BE261A6A4DFC}"/>
              </a:ext>
            </a:extLst>
          </p:cNvPr>
          <p:cNvSpPr/>
          <p:nvPr/>
        </p:nvSpPr>
        <p:spPr>
          <a:xfrm>
            <a:off x="7233704" y="2124075"/>
            <a:ext cx="367200" cy="3672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E9494FB-083D-4D2B-A272-3145AC76ED03}"/>
              </a:ext>
            </a:extLst>
          </p:cNvPr>
          <p:cNvSpPr/>
          <p:nvPr/>
        </p:nvSpPr>
        <p:spPr>
          <a:xfrm>
            <a:off x="7233704" y="2718900"/>
            <a:ext cx="367200" cy="36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8BCAE8-30DA-40B4-830F-D172C772AF70}"/>
              </a:ext>
            </a:extLst>
          </p:cNvPr>
          <p:cNvSpPr/>
          <p:nvPr/>
        </p:nvSpPr>
        <p:spPr>
          <a:xfrm>
            <a:off x="7233704" y="3313725"/>
            <a:ext cx="367200" cy="36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FE0A86-E717-4040-A4CC-3CEED33AD14A}"/>
              </a:ext>
            </a:extLst>
          </p:cNvPr>
          <p:cNvSpPr txBox="1"/>
          <p:nvPr/>
        </p:nvSpPr>
        <p:spPr>
          <a:xfrm>
            <a:off x="7632323" y="21219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砖块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BDF0BAA-6514-4683-BFBD-EE817208DA33}"/>
              </a:ext>
            </a:extLst>
          </p:cNvPr>
          <p:cNvSpPr txBox="1"/>
          <p:nvPr/>
        </p:nvSpPr>
        <p:spPr>
          <a:xfrm>
            <a:off x="7632323" y="27189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蛇身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40E8384-F118-4B40-8B44-57B0889FC07A}"/>
              </a:ext>
            </a:extLst>
          </p:cNvPr>
          <p:cNvSpPr txBox="1"/>
          <p:nvPr/>
        </p:nvSpPr>
        <p:spPr>
          <a:xfrm>
            <a:off x="7632323" y="3313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蛇头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5CFFC0-7DE7-4B3A-B3FF-77D82F842740}"/>
              </a:ext>
            </a:extLst>
          </p:cNvPr>
          <p:cNvCxnSpPr>
            <a:cxnSpLocks/>
          </p:cNvCxnSpPr>
          <p:nvPr/>
        </p:nvCxnSpPr>
        <p:spPr>
          <a:xfrm>
            <a:off x="7233704" y="4704470"/>
            <a:ext cx="367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B107C60-40FD-4AB9-A9D9-FC42CCD435B9}"/>
              </a:ext>
            </a:extLst>
          </p:cNvPr>
          <p:cNvSpPr txBox="1"/>
          <p:nvPr/>
        </p:nvSpPr>
        <p:spPr>
          <a:xfrm>
            <a:off x="7632323" y="44969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路径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9F4C4EF-6871-4D1D-90F9-B4E2CD8872A0}"/>
              </a:ext>
            </a:extLst>
          </p:cNvPr>
          <p:cNvSpPr/>
          <p:nvPr/>
        </p:nvSpPr>
        <p:spPr>
          <a:xfrm>
            <a:off x="7233704" y="3906418"/>
            <a:ext cx="367200" cy="36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29F97A-85FB-4395-84D8-2F2B7426C45B}"/>
              </a:ext>
            </a:extLst>
          </p:cNvPr>
          <p:cNvSpPr txBox="1"/>
          <p:nvPr/>
        </p:nvSpPr>
        <p:spPr>
          <a:xfrm>
            <a:off x="7632323" y="39064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蛇尾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20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4791A7-0813-489C-A732-E3A4187C5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59546"/>
              </p:ext>
            </p:extLst>
          </p:nvPr>
        </p:nvGraphicFramePr>
        <p:xfrm>
          <a:off x="1431925" y="1757891"/>
          <a:ext cx="3672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16854283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2360179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1683330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64425832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80531550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56367123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0576743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7279589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0894833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5321186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273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8677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298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2373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6058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7447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046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7943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719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4436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F66CD54E-1AA1-4471-8697-C13209B6334E}"/>
              </a:ext>
            </a:extLst>
          </p:cNvPr>
          <p:cNvSpPr/>
          <p:nvPr/>
        </p:nvSpPr>
        <p:spPr>
          <a:xfrm>
            <a:off x="9911661" y="2177034"/>
            <a:ext cx="367200" cy="36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2442A8-ED14-42E0-8260-A317054D95D5}"/>
              </a:ext>
            </a:extLst>
          </p:cNvPr>
          <p:cNvSpPr/>
          <p:nvPr/>
        </p:nvSpPr>
        <p:spPr>
          <a:xfrm>
            <a:off x="9911661" y="2773991"/>
            <a:ext cx="367200" cy="36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DD81B1-50B1-4F91-A638-2934F2713009}"/>
              </a:ext>
            </a:extLst>
          </p:cNvPr>
          <p:cNvSpPr/>
          <p:nvPr/>
        </p:nvSpPr>
        <p:spPr>
          <a:xfrm>
            <a:off x="9911661" y="3368816"/>
            <a:ext cx="367200" cy="36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22B623-712F-426E-BE98-F031C2551F67}"/>
              </a:ext>
            </a:extLst>
          </p:cNvPr>
          <p:cNvSpPr txBox="1"/>
          <p:nvPr/>
        </p:nvSpPr>
        <p:spPr>
          <a:xfrm>
            <a:off x="10310280" y="21770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苹果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ABF89B-C14F-46AB-860B-D5FC58DF8291}"/>
              </a:ext>
            </a:extLst>
          </p:cNvPr>
          <p:cNvSpPr txBox="1"/>
          <p:nvPr/>
        </p:nvSpPr>
        <p:spPr>
          <a:xfrm>
            <a:off x="10310280" y="27739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蛇身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88E66E-B5B0-40A8-9A93-FED6220BEE62}"/>
              </a:ext>
            </a:extLst>
          </p:cNvPr>
          <p:cNvSpPr txBox="1"/>
          <p:nvPr/>
        </p:nvSpPr>
        <p:spPr>
          <a:xfrm>
            <a:off x="10310280" y="3368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蛇头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806F829-75AE-406D-B2CC-9B797C7BEAAD}"/>
              </a:ext>
            </a:extLst>
          </p:cNvPr>
          <p:cNvCxnSpPr>
            <a:cxnSpLocks/>
          </p:cNvCxnSpPr>
          <p:nvPr/>
        </p:nvCxnSpPr>
        <p:spPr>
          <a:xfrm>
            <a:off x="9911661" y="4759561"/>
            <a:ext cx="367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9ABAEAD-3E6D-4975-9E7F-9FC80AC96D51}"/>
              </a:ext>
            </a:extLst>
          </p:cNvPr>
          <p:cNvSpPr txBox="1"/>
          <p:nvPr/>
        </p:nvSpPr>
        <p:spPr>
          <a:xfrm>
            <a:off x="10310280" y="4552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路径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3D1602-8E67-4BC5-AC06-6895AA775D00}"/>
              </a:ext>
            </a:extLst>
          </p:cNvPr>
          <p:cNvSpPr/>
          <p:nvPr/>
        </p:nvSpPr>
        <p:spPr>
          <a:xfrm>
            <a:off x="9911661" y="3961509"/>
            <a:ext cx="367200" cy="36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B7B6B3-BD97-40CB-A1FA-98675F5E0950}"/>
              </a:ext>
            </a:extLst>
          </p:cNvPr>
          <p:cNvSpPr txBox="1"/>
          <p:nvPr/>
        </p:nvSpPr>
        <p:spPr>
          <a:xfrm>
            <a:off x="10310280" y="3961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蛇尾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BE51D9A-FBC1-401D-B3B5-644CB74B9448}"/>
              </a:ext>
            </a:extLst>
          </p:cNvPr>
          <p:cNvCxnSpPr>
            <a:cxnSpLocks/>
          </p:cNvCxnSpPr>
          <p:nvPr/>
        </p:nvCxnSpPr>
        <p:spPr>
          <a:xfrm flipH="1">
            <a:off x="1647825" y="4133850"/>
            <a:ext cx="4191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DF9328C-EF67-47FA-9F55-7C8E7432CA03}"/>
              </a:ext>
            </a:extLst>
          </p:cNvPr>
          <p:cNvCxnSpPr>
            <a:cxnSpLocks/>
          </p:cNvCxnSpPr>
          <p:nvPr/>
        </p:nvCxnSpPr>
        <p:spPr>
          <a:xfrm flipV="1">
            <a:off x="1647825" y="4133850"/>
            <a:ext cx="0" cy="41822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2051AD2-C6AF-4BFC-A35A-D72E892A3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19302"/>
              </p:ext>
            </p:extLst>
          </p:nvPr>
        </p:nvGraphicFramePr>
        <p:xfrm>
          <a:off x="5671793" y="1757891"/>
          <a:ext cx="3672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16854283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2360179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1683330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64425832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80531550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56367123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0576743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7279589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0894833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5321186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273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8677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298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2373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6058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7447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046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7943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719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4436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543BE4A-D300-4A35-BAC7-8F222A2572DB}"/>
              </a:ext>
            </a:extLst>
          </p:cNvPr>
          <p:cNvCxnSpPr>
            <a:cxnSpLocks/>
          </p:cNvCxnSpPr>
          <p:nvPr/>
        </p:nvCxnSpPr>
        <p:spPr>
          <a:xfrm flipV="1">
            <a:off x="5887693" y="2638425"/>
            <a:ext cx="0" cy="191364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83F5557-0020-44C1-A6F7-C486258E217A}"/>
              </a:ext>
            </a:extLst>
          </p:cNvPr>
          <p:cNvCxnSpPr>
            <a:cxnSpLocks/>
          </p:cNvCxnSpPr>
          <p:nvPr/>
        </p:nvCxnSpPr>
        <p:spPr>
          <a:xfrm flipH="1">
            <a:off x="5886450" y="2638425"/>
            <a:ext cx="7143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C5083E7-4396-452A-9870-BB48EEAECE63}"/>
              </a:ext>
            </a:extLst>
          </p:cNvPr>
          <p:cNvCxnSpPr>
            <a:cxnSpLocks/>
          </p:cNvCxnSpPr>
          <p:nvPr/>
        </p:nvCxnSpPr>
        <p:spPr>
          <a:xfrm flipV="1">
            <a:off x="6600825" y="2638426"/>
            <a:ext cx="0" cy="11715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A1B7EC0-58F0-4DDC-9A8B-FB99C33FE3C5}"/>
              </a:ext>
            </a:extLst>
          </p:cNvPr>
          <p:cNvSpPr txBox="1"/>
          <p:nvPr/>
        </p:nvSpPr>
        <p:spPr>
          <a:xfrm>
            <a:off x="2136846" y="549173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不安全的吃苹果路径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（穿墙选项不开启）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6F43374-A6A1-44B6-9809-243F4856ADB3}"/>
              </a:ext>
            </a:extLst>
          </p:cNvPr>
          <p:cNvSpPr txBox="1"/>
          <p:nvPr/>
        </p:nvSpPr>
        <p:spPr>
          <a:xfrm>
            <a:off x="6492130" y="54917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安全的吃苹果路径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47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21A0C7-A447-4D69-BBCC-89867B854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14093"/>
              </p:ext>
            </p:extLst>
          </p:nvPr>
        </p:nvGraphicFramePr>
        <p:xfrm>
          <a:off x="4012350" y="876300"/>
          <a:ext cx="3672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16854283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2360179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1683330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64425832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80531550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56367123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0576743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7279589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0894833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5321186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73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8677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298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373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6058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7447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046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7943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719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644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FE8972D-B3F9-4A0D-96DF-6045DEC42BE8}"/>
                  </a:ext>
                </a:extLst>
              </p:cNvPr>
              <p:cNvSpPr txBox="1"/>
              <p:nvPr/>
            </p:nvSpPr>
            <p:spPr>
              <a:xfrm>
                <a:off x="1890075" y="4624417"/>
                <a:ext cx="8631081" cy="1264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dist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−∆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−∆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  "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go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through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wall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"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enabled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"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go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through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walls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"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disabled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FE8972D-B3F9-4A0D-96DF-6045DEC42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75" y="4624417"/>
                <a:ext cx="8631081" cy="12641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C8AF12C-DAA4-4D08-B46D-8A5844058488}"/>
              </a:ext>
            </a:extLst>
          </p:cNvPr>
          <p:cNvCxnSpPr>
            <a:cxnSpLocks/>
          </p:cNvCxnSpPr>
          <p:nvPr/>
        </p:nvCxnSpPr>
        <p:spPr>
          <a:xfrm flipV="1">
            <a:off x="3771900" y="579656"/>
            <a:ext cx="0" cy="12240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BFFA643-2AB8-4059-BBF2-C31F27F0916A}"/>
              </a:ext>
            </a:extLst>
          </p:cNvPr>
          <p:cNvCxnSpPr>
            <a:cxnSpLocks/>
          </p:cNvCxnSpPr>
          <p:nvPr/>
        </p:nvCxnSpPr>
        <p:spPr>
          <a:xfrm flipH="1">
            <a:off x="3771900" y="579656"/>
            <a:ext cx="12240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202ABC-1E7F-48F3-9159-6CFE396B7215}"/>
                  </a:ext>
                </a:extLst>
              </p:cNvPr>
              <p:cNvSpPr txBox="1"/>
              <p:nvPr/>
            </p:nvSpPr>
            <p:spPr>
              <a:xfrm>
                <a:off x="3353247" y="1366584"/>
                <a:ext cx="43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202ABC-1E7F-48F3-9159-6CFE396B7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247" y="1366584"/>
                <a:ext cx="430502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CB8DC43-6834-4A8A-8E06-6E4A20854931}"/>
                  </a:ext>
                </a:extLst>
              </p:cNvPr>
              <p:cNvSpPr txBox="1"/>
              <p:nvPr/>
            </p:nvSpPr>
            <p:spPr>
              <a:xfrm>
                <a:off x="4687800" y="165022"/>
                <a:ext cx="430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CB8DC43-6834-4A8A-8E06-6E4A20854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800" y="165022"/>
                <a:ext cx="4305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8678414-F989-47FE-9E04-4EEE64089170}"/>
                  </a:ext>
                </a:extLst>
              </p:cNvPr>
              <p:cNvSpPr txBox="1"/>
              <p:nvPr/>
            </p:nvSpPr>
            <p:spPr>
              <a:xfrm>
                <a:off x="4174262" y="2705100"/>
                <a:ext cx="1246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8678414-F989-47FE-9E04-4EEE64089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62" y="2705100"/>
                <a:ext cx="1246944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32EFA14-A8AC-44F8-8AB7-B055224A8A14}"/>
                  </a:ext>
                </a:extLst>
              </p:cNvPr>
              <p:cNvSpPr txBox="1"/>
              <p:nvPr/>
            </p:nvSpPr>
            <p:spPr>
              <a:xfrm>
                <a:off x="6126075" y="1200496"/>
                <a:ext cx="1262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32EFA14-A8AC-44F8-8AB7-B055224A8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075" y="1200496"/>
                <a:ext cx="126291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F3F1C9F-9CF2-4998-8F05-2BBD57F075A5}"/>
                  </a:ext>
                </a:extLst>
              </p:cNvPr>
              <p:cNvSpPr txBox="1"/>
              <p:nvPr/>
            </p:nvSpPr>
            <p:spPr>
              <a:xfrm>
                <a:off x="3669449" y="530825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(0, 0)</m:t>
                      </m:r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F3F1C9F-9CF2-4998-8F05-2BBD57F07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49" y="530825"/>
                <a:ext cx="835485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7FADD90-CDDC-41BD-ADA1-216CBD145BBF}"/>
                  </a:ext>
                </a:extLst>
              </p:cNvPr>
              <p:cNvSpPr txBox="1"/>
              <p:nvPr/>
            </p:nvSpPr>
            <p:spPr>
              <a:xfrm>
                <a:off x="6982820" y="512975"/>
                <a:ext cx="50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0)</m:t>
                      </m:r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7FADD90-CDDC-41BD-ADA1-216CBD145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820" y="512975"/>
                <a:ext cx="503829" cy="369332"/>
              </a:xfrm>
              <a:prstGeom prst="rect">
                <a:avLst/>
              </a:prstGeom>
              <a:blipFill>
                <a:blip r:embed="rId8"/>
                <a:stretch>
                  <a:fillRect l="-3614" r="-60241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F8D8322-9F0E-48AE-8567-33BAA535A067}"/>
                  </a:ext>
                </a:extLst>
              </p:cNvPr>
              <p:cNvSpPr txBox="1"/>
              <p:nvPr/>
            </p:nvSpPr>
            <p:spPr>
              <a:xfrm>
                <a:off x="3646589" y="3797045"/>
                <a:ext cx="881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F8D8322-9F0E-48AE-8567-33BAA535A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589" y="3797045"/>
                <a:ext cx="881203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79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08004E-F4C4-4C42-8F50-FC06AE712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63085"/>
              </p:ext>
            </p:extLst>
          </p:nvPr>
        </p:nvGraphicFramePr>
        <p:xfrm>
          <a:off x="1431925" y="1757891"/>
          <a:ext cx="3672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16854283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2360179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1683330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64425832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80531550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56367123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0576743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7279589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0894833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5321186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273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8677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298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373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6058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7447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046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7943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719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64436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25F1EC2-3CFD-416E-B203-836EAC41DAF3}"/>
              </a:ext>
            </a:extLst>
          </p:cNvPr>
          <p:cNvSpPr/>
          <p:nvPr/>
        </p:nvSpPr>
        <p:spPr>
          <a:xfrm>
            <a:off x="9911661" y="2177034"/>
            <a:ext cx="367200" cy="36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D705AA-3EEF-4B02-A462-4F5CB82CCA99}"/>
              </a:ext>
            </a:extLst>
          </p:cNvPr>
          <p:cNvSpPr/>
          <p:nvPr/>
        </p:nvSpPr>
        <p:spPr>
          <a:xfrm>
            <a:off x="9911661" y="2773991"/>
            <a:ext cx="367200" cy="36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0F064C-D946-43F4-99C6-432072A84340}"/>
              </a:ext>
            </a:extLst>
          </p:cNvPr>
          <p:cNvSpPr/>
          <p:nvPr/>
        </p:nvSpPr>
        <p:spPr>
          <a:xfrm>
            <a:off x="9911661" y="3368816"/>
            <a:ext cx="367200" cy="36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052F08-FDEF-4195-8034-3EEBDF24AC58}"/>
              </a:ext>
            </a:extLst>
          </p:cNvPr>
          <p:cNvSpPr txBox="1"/>
          <p:nvPr/>
        </p:nvSpPr>
        <p:spPr>
          <a:xfrm>
            <a:off x="10310280" y="21770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苹果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635426-5C58-4C58-8BC1-E05906C5D551}"/>
              </a:ext>
            </a:extLst>
          </p:cNvPr>
          <p:cNvSpPr txBox="1"/>
          <p:nvPr/>
        </p:nvSpPr>
        <p:spPr>
          <a:xfrm>
            <a:off x="10310280" y="27739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蛇身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77DCCC-D58B-41E5-AC88-A10D6F2C1C4A}"/>
              </a:ext>
            </a:extLst>
          </p:cNvPr>
          <p:cNvSpPr txBox="1"/>
          <p:nvPr/>
        </p:nvSpPr>
        <p:spPr>
          <a:xfrm>
            <a:off x="10310280" y="3368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蛇头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4F115EE-CF94-43D0-82D8-CA46BBE1DC1D}"/>
              </a:ext>
            </a:extLst>
          </p:cNvPr>
          <p:cNvCxnSpPr>
            <a:cxnSpLocks/>
          </p:cNvCxnSpPr>
          <p:nvPr/>
        </p:nvCxnSpPr>
        <p:spPr>
          <a:xfrm>
            <a:off x="9911661" y="4759561"/>
            <a:ext cx="367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1A4FCA-E745-4CCF-BE5F-4857749197B2}"/>
              </a:ext>
            </a:extLst>
          </p:cNvPr>
          <p:cNvSpPr txBox="1"/>
          <p:nvPr/>
        </p:nvSpPr>
        <p:spPr>
          <a:xfrm>
            <a:off x="10310280" y="4552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路径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70EFAF-68A8-4D37-8018-A14C46FA0ED7}"/>
              </a:ext>
            </a:extLst>
          </p:cNvPr>
          <p:cNvSpPr/>
          <p:nvPr/>
        </p:nvSpPr>
        <p:spPr>
          <a:xfrm>
            <a:off x="9911661" y="3961509"/>
            <a:ext cx="367200" cy="36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DF68E6-E659-4413-9920-DDDA887EED7F}"/>
              </a:ext>
            </a:extLst>
          </p:cNvPr>
          <p:cNvSpPr txBox="1"/>
          <p:nvPr/>
        </p:nvSpPr>
        <p:spPr>
          <a:xfrm>
            <a:off x="10310280" y="3961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蛇尾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EDAF1B4-F8EF-4D11-A9DC-CC83DB15C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358061"/>
              </p:ext>
            </p:extLst>
          </p:nvPr>
        </p:nvGraphicFramePr>
        <p:xfrm>
          <a:off x="5671793" y="1757891"/>
          <a:ext cx="3672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16854283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2360179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1683330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64425832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80531550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56367123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0576743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7279589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0894833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5321186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273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8677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298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373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6058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7447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046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7943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719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64436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18320C8-31AD-4D93-BF37-885BC983E336}"/>
              </a:ext>
            </a:extLst>
          </p:cNvPr>
          <p:cNvCxnSpPr>
            <a:cxnSpLocks/>
          </p:cNvCxnSpPr>
          <p:nvPr/>
        </p:nvCxnSpPr>
        <p:spPr>
          <a:xfrm flipH="1">
            <a:off x="7305676" y="4883302"/>
            <a:ext cx="154304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922162-6DE5-4EC5-818C-D79681AC9DD5}"/>
              </a:ext>
            </a:extLst>
          </p:cNvPr>
          <p:cNvCxnSpPr>
            <a:cxnSpLocks/>
          </p:cNvCxnSpPr>
          <p:nvPr/>
        </p:nvCxnSpPr>
        <p:spPr>
          <a:xfrm flipV="1">
            <a:off x="8848727" y="4873778"/>
            <a:ext cx="0" cy="3744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6698616-8CB1-4630-AEB2-3FE14C26BE63}"/>
              </a:ext>
            </a:extLst>
          </p:cNvPr>
          <p:cNvCxnSpPr>
            <a:cxnSpLocks/>
          </p:cNvCxnSpPr>
          <p:nvPr/>
        </p:nvCxnSpPr>
        <p:spPr>
          <a:xfrm flipH="1">
            <a:off x="6619875" y="5254777"/>
            <a:ext cx="222885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14FC4F4-E15F-44E9-AAD9-2BB72608C900}"/>
              </a:ext>
            </a:extLst>
          </p:cNvPr>
          <p:cNvSpPr txBox="1"/>
          <p:nvPr/>
        </p:nvSpPr>
        <p:spPr>
          <a:xfrm>
            <a:off x="1630455" y="541549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若采用最短路径策略，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始终得不到安全的吃苹果路径。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07982F-9DDC-42A2-BB15-469A83C6E76D}"/>
              </a:ext>
            </a:extLst>
          </p:cNvPr>
          <p:cNvSpPr txBox="1"/>
          <p:nvPr/>
        </p:nvSpPr>
        <p:spPr>
          <a:xfrm>
            <a:off x="5827092" y="541549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利用空余空间，沿该路径运动，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最终能够得到安全的吃苹果路径。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09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113</Words>
  <Application>Microsoft Office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嘉成 史</dc:creator>
  <cp:lastModifiedBy>嘉成 史</cp:lastModifiedBy>
  <cp:revision>38</cp:revision>
  <dcterms:created xsi:type="dcterms:W3CDTF">2019-08-20T06:36:33Z</dcterms:created>
  <dcterms:modified xsi:type="dcterms:W3CDTF">2019-08-24T14:31:57Z</dcterms:modified>
</cp:coreProperties>
</file>