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58eee3f49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58eee3f49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43f3cb4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43f3cb4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43f3cb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43f3cb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43f3cb4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43f3cb4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43f3cb4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43f3cb4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43f3cb4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43f3cb4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43f3cb4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43f3cb4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43f3cb4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43f3cb4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58eee36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58eee3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58eee36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58eee36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18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-12212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Revision 0 to Revision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Salon Recommendation Module (Implementation)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Add some sort of loading indicators while fetching data from the server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Map flicker fix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Testing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Deployment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Deploy to host, backend requires virtual machine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Meet processing power requirements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Documentation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Requirements &amp; Implementations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Hair Style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Hair Color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Salon Recommendation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Demo</a:t>
            </a:r>
            <a:endParaRPr b="1" sz="18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Validation and Test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Future Implementation Plan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Q&amp;A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Hair Style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04600" y="1769525"/>
            <a:ext cx="8593500" cy="3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FR1: The user must input their face in image or video format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HM5: The user must choose a 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hairstyle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from the provided options if hair style transformation is selected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HM7: the system should adjust the coordinate to be proportional with the image scale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HM8: The system should add the new hairstyle coordinates above the facial coordinates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HM9: The system should output the transformed face in image or video.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FR3: The system must perform face shape detection on facial image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FR6: The system must mark the corners and shape with facial landmark coordinates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Implementation: 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GLTF models were first converted to JavaScript files using </a:t>
            </a:r>
            <a:r>
              <a:rPr i="1" lang="en">
                <a:solidFill>
                  <a:srgbClr val="24292F"/>
                </a:solidFill>
                <a:highlight>
                  <a:schemeClr val="lt1"/>
                </a:highlight>
              </a:rPr>
              <a:t>gltfjsx</a:t>
            </a: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, then loaded using </a:t>
            </a:r>
            <a:r>
              <a:rPr i="1" lang="en">
                <a:solidFill>
                  <a:srgbClr val="24292F"/>
                </a:solidFill>
                <a:highlight>
                  <a:schemeClr val="lt1"/>
                </a:highlight>
              </a:rPr>
              <a:t>@react-three/drei</a:t>
            </a:r>
            <a:endParaRPr i="1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i="1" lang="en">
                <a:solidFill>
                  <a:srgbClr val="24292F"/>
                </a:solidFill>
                <a:highlight>
                  <a:schemeClr val="lt1"/>
                </a:highlight>
              </a:rPr>
              <a:t>Three.js</a:t>
            </a: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, </a:t>
            </a:r>
            <a:r>
              <a:rPr i="1" lang="en">
                <a:solidFill>
                  <a:srgbClr val="24292F"/>
                </a:solidFill>
                <a:highlight>
                  <a:schemeClr val="lt1"/>
                </a:highlight>
              </a:rPr>
              <a:t>@react-three/fiber</a:t>
            </a: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, </a:t>
            </a:r>
            <a:r>
              <a:rPr i="1" lang="en">
                <a:solidFill>
                  <a:srgbClr val="24292F"/>
                </a:solidFill>
                <a:highlight>
                  <a:schemeClr val="lt1"/>
                </a:highlight>
              </a:rPr>
              <a:t>@react-three/drei</a:t>
            </a: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 are used to manage canvas used for displaying AR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i="1" lang="en">
                <a:solidFill>
                  <a:srgbClr val="24292F"/>
                </a:solidFill>
                <a:highlight>
                  <a:schemeClr val="lt1"/>
                </a:highlight>
              </a:rPr>
              <a:t>jeelizFaceFilter </a:t>
            </a: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is used for facial tracking and WebGL computations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Hair Color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69325" y="1853850"/>
            <a:ext cx="826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3"/>
              <a:buChar char="●"/>
            </a:pPr>
            <a:r>
              <a:rPr lang="en" sz="1302">
                <a:solidFill>
                  <a:srgbClr val="24292F"/>
                </a:solidFill>
                <a:highlight>
                  <a:srgbClr val="FFFFFF"/>
                </a:highlight>
              </a:rPr>
              <a:t>FR1: The user must input their face in image or video format</a:t>
            </a:r>
            <a:endParaRPr sz="1302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3"/>
              <a:buChar char="●"/>
            </a:pPr>
            <a:r>
              <a:rPr lang="en" sz="1302">
                <a:solidFill>
                  <a:srgbClr val="24292F"/>
                </a:solidFill>
                <a:highlight>
                  <a:srgbClr val="FFFFFF"/>
                </a:highlight>
              </a:rPr>
              <a:t>HM1: The user must choose a color from the provided options if hair color transformation is</a:t>
            </a:r>
            <a:r>
              <a:rPr lang="en" sz="1302">
                <a:solidFill>
                  <a:srgbClr val="24292F"/>
                </a:solidFill>
              </a:rPr>
              <a:t> </a:t>
            </a:r>
            <a:r>
              <a:rPr lang="en" sz="1302">
                <a:solidFill>
                  <a:srgbClr val="24292F"/>
                </a:solidFill>
                <a:highlight>
                  <a:srgbClr val="FFFFFF"/>
                </a:highlight>
              </a:rPr>
              <a:t>selected</a:t>
            </a:r>
            <a:endParaRPr sz="1302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3"/>
              <a:buChar char="●"/>
            </a:pPr>
            <a:r>
              <a:rPr lang="en" sz="1302">
                <a:solidFill>
                  <a:srgbClr val="24292F"/>
                </a:solidFill>
                <a:highlight>
                  <a:srgbClr val="FFFFFF"/>
                </a:highlight>
              </a:rPr>
              <a:t>HM3: The system should map the hair coordinates on the image and apply the new rgb values to the region</a:t>
            </a:r>
            <a:endParaRPr sz="1302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3"/>
              <a:buChar char="●"/>
            </a:pPr>
            <a:r>
              <a:rPr lang="en" sz="1302">
                <a:solidFill>
                  <a:srgbClr val="24292F"/>
                </a:solidFill>
                <a:highlight>
                  <a:srgbClr val="FFFFFF"/>
                </a:highlight>
              </a:rPr>
              <a:t>HM9: The system should output the transformed face in image or video.</a:t>
            </a:r>
            <a:endParaRPr sz="1302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30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3"/>
              <a:buChar char="●"/>
            </a:pPr>
            <a:r>
              <a:rPr lang="en" sz="1302">
                <a:solidFill>
                  <a:srgbClr val="24292F"/>
                </a:solidFill>
                <a:highlight>
                  <a:srgbClr val="FFFFFF"/>
                </a:highlight>
              </a:rPr>
              <a:t>FR2: The system must pre-process the image by transforming the input facial image to grayscale</a:t>
            </a:r>
            <a:endParaRPr sz="1302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30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3"/>
              <a:buChar char="●"/>
            </a:pPr>
            <a:r>
              <a:rPr lang="en" sz="1302">
                <a:solidFill>
                  <a:srgbClr val="24292F"/>
                </a:solidFill>
                <a:highlight>
                  <a:srgbClr val="FFFFFF"/>
                </a:highlight>
              </a:rPr>
              <a:t>FR3: The system must perform face shape detection on grayscale facial image</a:t>
            </a:r>
            <a:endParaRPr sz="1302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30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3"/>
              <a:buChar char="●"/>
            </a:pPr>
            <a:r>
              <a:rPr lang="en" sz="1302">
                <a:solidFill>
                  <a:srgbClr val="24292F"/>
                </a:solidFill>
                <a:highlight>
                  <a:srgbClr val="FFFFFF"/>
                </a:highlight>
              </a:rPr>
              <a:t>FR6: The system must mark the corners and shape with facial landmark coordinates</a:t>
            </a:r>
            <a:endParaRPr sz="1302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>
                <a:solidFill>
                  <a:srgbClr val="24292F"/>
                </a:solidFill>
                <a:highlight>
                  <a:srgbClr val="FFFFFF"/>
                </a:highlight>
              </a:rPr>
              <a:t>Implementation: </a:t>
            </a:r>
            <a:endParaRPr sz="1302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30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3"/>
              <a:buChar char="●"/>
            </a:pPr>
            <a:r>
              <a:rPr lang="en" sz="1302">
                <a:solidFill>
                  <a:srgbClr val="24292F"/>
                </a:solidFill>
                <a:highlight>
                  <a:srgbClr val="FFFFFF"/>
                </a:highlight>
              </a:rPr>
              <a:t>Socket.io and flask are used to enable bidirectional communication between backend and frontend.</a:t>
            </a:r>
            <a:endParaRPr sz="1302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30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3"/>
              <a:buChar char="●"/>
            </a:pPr>
            <a:r>
              <a:rPr lang="en" sz="1302">
                <a:solidFill>
                  <a:srgbClr val="24292F"/>
                </a:solidFill>
                <a:highlight>
                  <a:srgbClr val="FFFFFF"/>
                </a:highlight>
              </a:rPr>
              <a:t>Backend is responsible for hair segmentation and hair color change.</a:t>
            </a:r>
            <a:endParaRPr sz="1302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30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3"/>
              <a:buChar char="●"/>
            </a:pPr>
            <a:r>
              <a:rPr lang="en" sz="1302">
                <a:solidFill>
                  <a:srgbClr val="24292F"/>
                </a:solidFill>
                <a:highlight>
                  <a:srgbClr val="FFFFFF"/>
                </a:highlight>
              </a:rPr>
              <a:t>Frontend would display the changed hair color through image or video streaming.</a:t>
            </a:r>
            <a:endParaRPr sz="1302">
              <a:solidFill>
                <a:srgbClr val="24292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Salon Recommendation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26400" y="1938325"/>
            <a:ext cx="807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HR1: The user must enter a address or turn on current location to use the recommendation system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HR2: The system must retrieve nearby hair salon locations based on the input address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HR3: The system should label the retrieved locations on a map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HR4: The system should rank the locations 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Implementation: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Integrated with Google Places API to search for nearby interests and place details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Used Bayesian Average algorithm for ranking the salons based on the ratings and number of reviews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Established an server endpoint for the client to retrieve information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Used Google Maps API to display the map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Changes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IOS application -&gt; Web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AR hair model simulation only allows live video as input.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and Test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7650" y="1884125"/>
            <a:ext cx="819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21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4"/>
              <a:t>Functional Test</a:t>
            </a:r>
            <a:endParaRPr sz="2554"/>
          </a:p>
          <a:p>
            <a:pPr indent="-3048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15"/>
              <a:t>Implementing unit test</a:t>
            </a:r>
            <a:endParaRPr sz="1715"/>
          </a:p>
          <a:p>
            <a:pPr indent="-30484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715"/>
              <a:t>Backend Test</a:t>
            </a:r>
            <a:endParaRPr sz="1715"/>
          </a:p>
          <a:p>
            <a:pPr indent="-30484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15"/>
              <a:t>Postman unit test for the flask service</a:t>
            </a:r>
            <a:endParaRPr sz="1715"/>
          </a:p>
          <a:p>
            <a:pPr indent="-30484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15"/>
              <a:t>Pytest unit test for image processing</a:t>
            </a:r>
            <a:endParaRPr sz="1715"/>
          </a:p>
          <a:p>
            <a:pPr indent="-30484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15"/>
              <a:t>Jest unit test for the AR component</a:t>
            </a:r>
            <a:endParaRPr sz="1715"/>
          </a:p>
          <a:p>
            <a:pPr indent="-30484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715"/>
              <a:t>Frontend Test</a:t>
            </a:r>
            <a:endParaRPr sz="1715"/>
          </a:p>
          <a:p>
            <a:pPr indent="-30484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15"/>
              <a:t>Jest unit test for frontend UI functions</a:t>
            </a:r>
            <a:endParaRPr sz="1715"/>
          </a:p>
          <a:p>
            <a:pPr indent="-3048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15"/>
              <a:t>Integration Test according to VnV plan</a:t>
            </a:r>
            <a:endParaRPr sz="1715"/>
          </a:p>
          <a:p>
            <a:pPr indent="-3410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30"/>
              <a:t>Non-functional Test</a:t>
            </a:r>
            <a:endParaRPr sz="2530"/>
          </a:p>
          <a:p>
            <a:pPr indent="-3069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61"/>
              <a:t>Latency Test</a:t>
            </a:r>
            <a:endParaRPr sz="1761"/>
          </a:p>
          <a:p>
            <a:pPr indent="-3069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61"/>
              <a:t>User test</a:t>
            </a:r>
            <a:endParaRPr sz="1761"/>
          </a:p>
          <a:p>
            <a:pPr indent="-30691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761"/>
              <a:t>Appearance</a:t>
            </a:r>
            <a:endParaRPr sz="1761"/>
          </a:p>
          <a:p>
            <a:pPr indent="-30691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761"/>
              <a:t>Ease of Use</a:t>
            </a:r>
            <a:endParaRPr sz="1761"/>
          </a:p>
          <a:p>
            <a:pPr indent="-30691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761"/>
              <a:t>Other non-functional tests listed in VnV plan</a:t>
            </a:r>
            <a:endParaRPr sz="176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 0</a:t>
            </a:r>
            <a:r>
              <a:rPr lang="en"/>
              <a:t> to </a:t>
            </a:r>
            <a:r>
              <a:rPr lang="en"/>
              <a:t>Revision 1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</a:rPr>
              <a:t>HairColor Module (Implementation)</a:t>
            </a:r>
            <a:endParaRPr sz="1400">
              <a:solidFill>
                <a:srgbClr val="24292F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Alpha value slider* (UI &amp; backend)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Download an image or a snapshot of the live video* (UI &amp; backend)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Potentially improve model performance* (backend)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Color switch delay (have to press twice to see the hair color change)* (UI &amp; backend)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</a:rPr>
              <a:t>HairStyle Module (Implementation)</a:t>
            </a:r>
            <a:endParaRPr sz="1400">
              <a:solidFill>
                <a:srgbClr val="24292F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Change color of hairstyle model at runtime (UI &amp; backend)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Provide more &amp; finer hairstyle models (UI &amp; backend)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Improve performance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813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