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69BB4-965A-41A0-81A9-7E763613538A}" v="15" dt="2021-08-14T09:06:5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Chuang" userId="4d6420047bea6ca8" providerId="LiveId" clId="{81D69BB4-965A-41A0-81A9-7E763613538A}"/>
    <pc:docChg chg="custSel addSld modSld">
      <pc:chgData name="Bill Chuang" userId="4d6420047bea6ca8" providerId="LiveId" clId="{81D69BB4-965A-41A0-81A9-7E763613538A}" dt="2021-08-14T09:09:40.578" v="201" actId="20577"/>
      <pc:docMkLst>
        <pc:docMk/>
      </pc:docMkLst>
      <pc:sldChg chg="addSp modSp mod">
        <pc:chgData name="Bill Chuang" userId="4d6420047bea6ca8" providerId="LiveId" clId="{81D69BB4-965A-41A0-81A9-7E763613538A}" dt="2021-08-14T09:05:00.454" v="27" actId="255"/>
        <pc:sldMkLst>
          <pc:docMk/>
          <pc:sldMk cId="510843787" sldId="263"/>
        </pc:sldMkLst>
        <pc:spChg chg="add mod">
          <ac:chgData name="Bill Chuang" userId="4d6420047bea6ca8" providerId="LiveId" clId="{81D69BB4-965A-41A0-81A9-7E763613538A}" dt="2021-08-14T09:05:00.454" v="27" actId="255"/>
          <ac:spMkLst>
            <pc:docMk/>
            <pc:sldMk cId="510843787" sldId="263"/>
            <ac:spMk id="2" creationId="{62CDADE1-3756-4993-A039-0B8D6AAD87D6}"/>
          </ac:spMkLst>
        </pc:spChg>
      </pc:sldChg>
      <pc:sldChg chg="addSp delSp modSp new mod modClrScheme chgLayout">
        <pc:chgData name="Bill Chuang" userId="4d6420047bea6ca8" providerId="LiveId" clId="{81D69BB4-965A-41A0-81A9-7E763613538A}" dt="2021-08-14T09:05:40.217" v="51" actId="122"/>
        <pc:sldMkLst>
          <pc:docMk/>
          <pc:sldMk cId="3572460871" sldId="264"/>
        </pc:sldMkLst>
        <pc:spChg chg="del">
          <ac:chgData name="Bill Chuang" userId="4d6420047bea6ca8" providerId="LiveId" clId="{81D69BB4-965A-41A0-81A9-7E763613538A}" dt="2021-08-14T09:05:11.078" v="29" actId="478"/>
          <ac:spMkLst>
            <pc:docMk/>
            <pc:sldMk cId="3572460871" sldId="264"/>
            <ac:spMk id="2" creationId="{2162415D-D96F-4C15-A2DF-6E9C2AD0E0A0}"/>
          </ac:spMkLst>
        </pc:spChg>
        <pc:spChg chg="add mod">
          <ac:chgData name="Bill Chuang" userId="4d6420047bea6ca8" providerId="LiveId" clId="{81D69BB4-965A-41A0-81A9-7E763613538A}" dt="2021-08-14T09:05:40.217" v="51" actId="122"/>
          <ac:spMkLst>
            <pc:docMk/>
            <pc:sldMk cId="3572460871" sldId="264"/>
            <ac:spMk id="71" creationId="{0040797B-8CF7-4122-A4A1-EFCD66644206}"/>
          </ac:spMkLst>
        </pc:spChg>
        <pc:picChg chg="add mod">
          <ac:chgData name="Bill Chuang" userId="4d6420047bea6ca8" providerId="LiveId" clId="{81D69BB4-965A-41A0-81A9-7E763613538A}" dt="2021-08-14T09:05:33.413" v="33" actId="26606"/>
          <ac:picMkLst>
            <pc:docMk/>
            <pc:sldMk cId="3572460871" sldId="264"/>
            <ac:picMk id="1026" creationId="{26A3BC61-1049-4377-A599-FE554418C880}"/>
          </ac:picMkLst>
        </pc:picChg>
      </pc:sldChg>
      <pc:sldChg chg="addSp modSp new mod">
        <pc:chgData name="Bill Chuang" userId="4d6420047bea6ca8" providerId="LiveId" clId="{81D69BB4-965A-41A0-81A9-7E763613538A}" dt="2021-08-14T09:07:10.415" v="84" actId="1076"/>
        <pc:sldMkLst>
          <pc:docMk/>
          <pc:sldMk cId="3606150998" sldId="265"/>
        </pc:sldMkLst>
        <pc:spChg chg="add mod">
          <ac:chgData name="Bill Chuang" userId="4d6420047bea6ca8" providerId="LiveId" clId="{81D69BB4-965A-41A0-81A9-7E763613538A}" dt="2021-08-14T09:07:10.415" v="84" actId="1076"/>
          <ac:spMkLst>
            <pc:docMk/>
            <pc:sldMk cId="3606150998" sldId="265"/>
            <ac:spMk id="2" creationId="{1D5403E1-8EFC-423F-9E17-D1C78A38796A}"/>
          </ac:spMkLst>
        </pc:spChg>
        <pc:picChg chg="add mod">
          <ac:chgData name="Bill Chuang" userId="4d6420047bea6ca8" providerId="LiveId" clId="{81D69BB4-965A-41A0-81A9-7E763613538A}" dt="2021-08-14T09:06:43.499" v="62" actId="732"/>
          <ac:picMkLst>
            <pc:docMk/>
            <pc:sldMk cId="3606150998" sldId="265"/>
            <ac:picMk id="2050" creationId="{993840C9-8787-4C8C-BB1B-9A38A94F99CA}"/>
          </ac:picMkLst>
        </pc:picChg>
      </pc:sldChg>
      <pc:sldChg chg="addSp delSp modSp new mod">
        <pc:chgData name="Bill Chuang" userId="4d6420047bea6ca8" providerId="LiveId" clId="{81D69BB4-965A-41A0-81A9-7E763613538A}" dt="2021-08-14T09:08:25.496" v="91" actId="1076"/>
        <pc:sldMkLst>
          <pc:docMk/>
          <pc:sldMk cId="1259314919" sldId="266"/>
        </pc:sldMkLst>
        <pc:spChg chg="del">
          <ac:chgData name="Bill Chuang" userId="4d6420047bea6ca8" providerId="LiveId" clId="{81D69BB4-965A-41A0-81A9-7E763613538A}" dt="2021-08-14T09:08:20.210" v="89" actId="478"/>
          <ac:spMkLst>
            <pc:docMk/>
            <pc:sldMk cId="1259314919" sldId="266"/>
            <ac:spMk id="2" creationId="{46EF92FD-E413-44F3-9421-7B799C85727E}"/>
          </ac:spMkLst>
        </pc:spChg>
        <pc:spChg chg="del">
          <ac:chgData name="Bill Chuang" userId="4d6420047bea6ca8" providerId="LiveId" clId="{81D69BB4-965A-41A0-81A9-7E763613538A}" dt="2021-08-14T09:08:17.113" v="86" actId="22"/>
          <ac:spMkLst>
            <pc:docMk/>
            <pc:sldMk cId="1259314919" sldId="266"/>
            <ac:spMk id="3" creationId="{B9FFE357-D785-42EE-8C40-D3A1C415A2B5}"/>
          </ac:spMkLst>
        </pc:spChg>
        <pc:picChg chg="add mod ord">
          <ac:chgData name="Bill Chuang" userId="4d6420047bea6ca8" providerId="LiveId" clId="{81D69BB4-965A-41A0-81A9-7E763613538A}" dt="2021-08-14T09:08:25.496" v="91" actId="1076"/>
          <ac:picMkLst>
            <pc:docMk/>
            <pc:sldMk cId="1259314919" sldId="266"/>
            <ac:picMk id="5" creationId="{1C687CF7-06E9-423B-90B5-1410D2EA2641}"/>
          </ac:picMkLst>
        </pc:picChg>
      </pc:sldChg>
      <pc:sldChg chg="modSp new mod">
        <pc:chgData name="Bill Chuang" userId="4d6420047bea6ca8" providerId="LiveId" clId="{81D69BB4-965A-41A0-81A9-7E763613538A}" dt="2021-08-14T09:09:40.578" v="201" actId="20577"/>
        <pc:sldMkLst>
          <pc:docMk/>
          <pc:sldMk cId="1115354848" sldId="267"/>
        </pc:sldMkLst>
        <pc:spChg chg="mod">
          <ac:chgData name="Bill Chuang" userId="4d6420047bea6ca8" providerId="LiveId" clId="{81D69BB4-965A-41A0-81A9-7E763613538A}" dt="2021-08-14T09:09:40.578" v="201" actId="20577"/>
          <ac:spMkLst>
            <pc:docMk/>
            <pc:sldMk cId="1115354848" sldId="267"/>
            <ac:spMk id="2" creationId="{3DA10E0E-B589-4D8F-B5A4-0288016E2A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79A004B-1909-49CE-AFD1-FCCB2ECC63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CDBD08-D410-449B-9AE0-735A969AA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CB948-45DC-4E49-9E55-2B81EA12B62C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2021/8/14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8B579A-C65E-44D7-8F41-94618279C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67758B-B1CA-40EA-A8B1-66327CE0F9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0F66E-3078-4470-92E3-94549736189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778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4399196-F683-4F4D-A77F-9B6F64D6814B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75CD8D-B1D9-4658-A4F0-38CA8D83ED5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手繪多邊形​​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手繪多邊形​​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手繪多邊形​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手繪多邊形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手繪多邊形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手繪多邊形​​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手繪多邊形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手繪多邊形​​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手繪多邊形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手繪多邊形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手繪多邊形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手繪多邊形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手繪多邊形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手繪多邊形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手繪多邊形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手繪多邊形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手繪多邊形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手繪多邊形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手繪多邊形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手繪多邊形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手繪多邊形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手繪多邊形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手繪多邊形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手繪多邊形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手繪多邊形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手繪多邊形​​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矩形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手繪多邊形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手繪多邊形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手繪多邊形​​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手繪多邊形​​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手繪多邊形​​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手繪多邊形​​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手繪多邊形​​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手繪多邊形​​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手繪多邊形​​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手繪多邊形​​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手繪多邊形​​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矩形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手繪多邊形​​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手繪多邊形​​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手繪多邊形​​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手繪多邊形​​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手繪多邊形​​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手繪多邊形​​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手繪多邊形​​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手繪多邊形​​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手繪多邊形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手繪多邊形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手繪多邊形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手繪多邊形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手繪多邊形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D260A1EF-4D73-4577-8957-108198372E70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76E62-971E-4BBC-ABC7-8283E3539508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B10687-B783-4667-95B6-7CFDE038A13F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 baseline="0"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 baseline="0"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 baseline="0"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JhengHei UI" panose="020B0604030504040204" pitchFamily="34" charset="-120"/>
              </a:defRPr>
            </a:lvl1pPr>
          </a:lstStyle>
          <a:p>
            <a:fld id="{ECB89FA4-4301-4528-8012-C4B6A319AEF9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60" name="文字方塊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baseline="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baseline="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1B4B7-5D82-4F21-A095-6E0B48BF183D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預留位置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7077F8-B360-4CBB-A902-925B4A30BB53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TW" altLang="en-US" noProof="0"/>
              <a:t>按一下圖示以新增圖片</a:t>
            </a:r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zh-TW" altLang="en-US" noProof="0"/>
              <a:t>按一下圖示以新增圖片</a:t>
            </a:r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47CFA-86CC-4A49-9CB5-B035755AF783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9B4BD-D03D-48F4-BA32-F1C62A1E088A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2C1C0-F142-4199-8FA0-B7BAA286AD90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0CF0D-BA29-4874-B965-22DEF7EFCD51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64F2E-153B-4E2C-A056-5DB5A9975215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14546-2256-4544-A381-0C5D3FA3754D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60E5C-7374-4BD7-A8D3-78504AC74AC2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51D3-47A8-4135-A552-407B291B3BAF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13E00-02BA-4C9F-87CA-E0D4223687BA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A50E54-C0E4-4AE9-A91D-EA60F927227C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1729-EB76-4F61-A787-2195EE673C4D}" type="datetime1">
              <a:rPr lang="zh-TW" altLang="en-US" noProof="0" smtClean="0"/>
              <a:t>2021/8/14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群組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矩形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手繪多邊形​​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手繪多邊形​​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手繪多邊形​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手繪多邊形​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手繪多邊形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手繪多邊形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手繪多邊形​​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手繪多邊形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手繪多邊形​​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手繪多邊形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線條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手繪多邊形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手繪多邊形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手繪多邊形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手繪多邊形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矩形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手繪多邊形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手繪多邊形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手繪多邊形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手繪多邊形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手繪多邊形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手繪多邊形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手繪多邊形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手繪多邊形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手繪多邊形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手繪多邊形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群組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手繪多邊形​​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手繪多邊形​​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手繪多邊形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手繪多邊形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手繪多邊形​​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手繪多邊形​​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手繪多邊形​​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手繪多邊形​​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手繪多邊形​​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矩形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zh-TW" altLang="en-US" noProof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D7A6D-CD8A-4D32-87F5-E23E4C5CC8EE}" type="datetime1">
              <a:rPr lang="zh-TW" altLang="en-US" noProof="0" smtClean="0"/>
              <a:t>2021/8/14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27A1261-214C-4E3E-BD86-F0A4E0FB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70" y="779914"/>
            <a:ext cx="6135174" cy="20620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CCA330-9BDC-4D88-8C39-8F7590B778E3}"/>
              </a:ext>
            </a:extLst>
          </p:cNvPr>
          <p:cNvSpPr txBox="1"/>
          <p:nvPr/>
        </p:nvSpPr>
        <p:spPr>
          <a:xfrm>
            <a:off x="3326130" y="0"/>
            <a:ext cx="5539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err="1"/>
              <a:t>SRCK.h</a:t>
            </a:r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66B88C-44E6-4C5A-A323-CB20E8F1081C}"/>
              </a:ext>
            </a:extLst>
          </p:cNvPr>
          <p:cNvSpPr/>
          <p:nvPr/>
        </p:nvSpPr>
        <p:spPr>
          <a:xfrm>
            <a:off x="3270974" y="1620627"/>
            <a:ext cx="3240290" cy="235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B6A935-0ABF-4E3E-9B7D-81D9CC6EC77E}"/>
              </a:ext>
            </a:extLst>
          </p:cNvPr>
          <p:cNvSpPr/>
          <p:nvPr/>
        </p:nvSpPr>
        <p:spPr>
          <a:xfrm>
            <a:off x="3199070" y="2025729"/>
            <a:ext cx="1802514" cy="18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658BF0-528B-4A56-A7C5-B0B1F34C5C20}"/>
              </a:ext>
            </a:extLst>
          </p:cNvPr>
          <p:cNvSpPr/>
          <p:nvPr/>
        </p:nvSpPr>
        <p:spPr>
          <a:xfrm>
            <a:off x="3199070" y="2535356"/>
            <a:ext cx="4251142" cy="189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B73DEEA2-511A-4D32-9FA9-2A3579EE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55" y="2894884"/>
            <a:ext cx="6442089" cy="34022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018ED5B-3ABB-46BC-8CFD-ABFE621E2C9B}"/>
              </a:ext>
            </a:extLst>
          </p:cNvPr>
          <p:cNvSpPr txBox="1"/>
          <p:nvPr/>
        </p:nvSpPr>
        <p:spPr>
          <a:xfrm>
            <a:off x="6850987" y="50445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加在最後面的地方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2CDADE1-3756-4993-A039-0B8D6AAD87D6}"/>
              </a:ext>
            </a:extLst>
          </p:cNvPr>
          <p:cNvSpPr txBox="1"/>
          <p:nvPr/>
        </p:nvSpPr>
        <p:spPr>
          <a:xfrm>
            <a:off x="1362395" y="1350121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Servo</a:t>
            </a:r>
            <a:r>
              <a:rPr lang="zh-TW" altLang="en-US" sz="28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51084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040797B-8CF7-4122-A4A1-EFCD6664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Servo </a:t>
            </a:r>
            <a:r>
              <a:rPr lang="zh-TW" altLang="en-US" dirty="0"/>
              <a:t>測試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A3BC61-1049-4377-A599-FE554418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1040" y="2249487"/>
            <a:ext cx="5666743" cy="354171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3840C9-8787-4C8C-BB1B-9A38A94F9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9" t="6373" r="23014"/>
          <a:stretch/>
        </p:blipFill>
        <p:spPr bwMode="auto">
          <a:xfrm>
            <a:off x="4559725" y="224100"/>
            <a:ext cx="2534545" cy="61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D5403E1-8EFC-423F-9E17-D1C78A38796A}"/>
              </a:ext>
            </a:extLst>
          </p:cNvPr>
          <p:cNvSpPr txBox="1"/>
          <p:nvPr/>
        </p:nvSpPr>
        <p:spPr>
          <a:xfrm>
            <a:off x="1626282" y="29027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程式流程圖</a:t>
            </a:r>
          </a:p>
        </p:txBody>
      </p:sp>
    </p:spTree>
    <p:extLst>
      <p:ext uri="{BB962C8B-B14F-4D97-AF65-F5344CB8AC3E}">
        <p14:creationId xmlns:p14="http://schemas.microsoft.com/office/powerpoint/2010/main" val="36061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C687CF7-06E9-423B-90B5-1410D2EA2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159" y="579120"/>
            <a:ext cx="6205681" cy="5242560"/>
          </a:xfrm>
        </p:spPr>
      </p:pic>
    </p:spTree>
    <p:extLst>
      <p:ext uri="{BB962C8B-B14F-4D97-AF65-F5344CB8AC3E}">
        <p14:creationId xmlns:p14="http://schemas.microsoft.com/office/powerpoint/2010/main" val="125931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10E0E-B589-4D8F-B5A4-0288016E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698"/>
            <a:ext cx="9905998" cy="1478570"/>
          </a:xfrm>
        </p:spPr>
        <p:txBody>
          <a:bodyPr/>
          <a:lstStyle/>
          <a:p>
            <a:pPr algn="ctr"/>
            <a:r>
              <a:rPr lang="en-US" altLang="zh-TW" sz="4400" dirty="0"/>
              <a:t>BONUS:</a:t>
            </a:r>
            <a:r>
              <a:rPr lang="zh-TW" altLang="en-US" sz="4400" dirty="0"/>
              <a:t> 在終點停下來</a:t>
            </a:r>
            <a:br>
              <a:rPr lang="en-US" altLang="zh-TW" dirty="0"/>
            </a:br>
            <a:r>
              <a:rPr lang="en-US" altLang="zh-TW" dirty="0"/>
              <a:t>					</a:t>
            </a:r>
            <a:r>
              <a:rPr lang="en-US" altLang="zh-TW" sz="2400" dirty="0"/>
              <a:t>hint: </a:t>
            </a:r>
            <a:r>
              <a:rPr lang="zh-TW" altLang="en-US" sz="2400" dirty="0"/>
              <a:t>計算路口判斷次數，超過後停止</a:t>
            </a:r>
          </a:p>
        </p:txBody>
      </p:sp>
    </p:spTree>
    <p:extLst>
      <p:ext uri="{BB962C8B-B14F-4D97-AF65-F5344CB8AC3E}">
        <p14:creationId xmlns:p14="http://schemas.microsoft.com/office/powerpoint/2010/main" val="111535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967131_TF45165253.potx" id="{F3CD814E-B1A2-4D3F-9809-F03F294F9A62}" vid="{5BADFF04-4AC0-4FA2-BF28-175A9898FF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電路設計</Template>
  <TotalTime>161</TotalTime>
  <Words>36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 UI</vt:lpstr>
      <vt:lpstr>Arial</vt:lpstr>
      <vt:lpstr>Tw Cen MT</vt:lpstr>
      <vt:lpstr>電路</vt:lpstr>
      <vt:lpstr>PowerPoint 簡報</vt:lpstr>
      <vt:lpstr>Servo 測試</vt:lpstr>
      <vt:lpstr>PowerPoint 簡報</vt:lpstr>
      <vt:lpstr>PowerPoint 簡報</vt:lpstr>
      <vt:lpstr>BONUS: 在終點停下來      hint: 計算路口判斷次數，超過後停止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Chuang</dc:creator>
  <cp:lastModifiedBy>Bill Chuang</cp:lastModifiedBy>
  <cp:revision>1</cp:revision>
  <dcterms:created xsi:type="dcterms:W3CDTF">2021-08-14T05:51:57Z</dcterms:created>
  <dcterms:modified xsi:type="dcterms:W3CDTF">2021-08-14T09:09:44Z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