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65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C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零件介紹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2778" y="-215153"/>
            <a:ext cx="9905998" cy="1478570"/>
          </a:xfrm>
        </p:spPr>
        <p:txBody>
          <a:bodyPr/>
          <a:lstStyle/>
          <a:p>
            <a:r>
              <a:rPr lang="zh-TW" altLang="en-US" dirty="0"/>
              <a:t>馬達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A09273-A635-4AB3-9EA4-A03FB44FDC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82" b="3843"/>
          <a:stretch/>
        </p:blipFill>
        <p:spPr>
          <a:xfrm>
            <a:off x="1073555" y="1263417"/>
            <a:ext cx="3714657" cy="2873829"/>
          </a:xfrm>
          <a:prstGeom prst="rect">
            <a:avLst/>
          </a:prstGeom>
        </p:spPr>
      </p:pic>
      <p:pic>
        <p:nvPicPr>
          <p:cNvPr id="8" name="圖片 7" descr="一張含有 桌 的圖片&#10;&#10;自動產生的描述">
            <a:extLst>
              <a:ext uri="{FF2B5EF4-FFF2-40B4-BE49-F238E27FC236}">
                <a16:creationId xmlns:a16="http://schemas.microsoft.com/office/drawing/2014/main" id="{957B5DEE-0A19-4615-A10E-D5FEFC98C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054" y="466542"/>
            <a:ext cx="5942959" cy="20108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7BFB70E-DD8D-49FC-87A1-A2B5D299F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055" y="3500906"/>
            <a:ext cx="6678573" cy="2687082"/>
          </a:xfrm>
          <a:prstGeom prst="rect">
            <a:avLst/>
          </a:prstGeom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E7108CA7-2146-4396-9B0B-FB2A23D4B49D}"/>
              </a:ext>
            </a:extLst>
          </p:cNvPr>
          <p:cNvSpPr/>
          <p:nvPr/>
        </p:nvSpPr>
        <p:spPr>
          <a:xfrm>
            <a:off x="6019294" y="961797"/>
            <a:ext cx="472966" cy="43804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525A517C-EA78-4DCE-BF87-C3326830D12F}"/>
              </a:ext>
            </a:extLst>
          </p:cNvPr>
          <p:cNvSpPr/>
          <p:nvPr/>
        </p:nvSpPr>
        <p:spPr>
          <a:xfrm>
            <a:off x="9248527" y="1140348"/>
            <a:ext cx="472966" cy="43804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8892468D-8126-4093-8B54-2578A1545159}"/>
              </a:ext>
            </a:extLst>
          </p:cNvPr>
          <p:cNvSpPr/>
          <p:nvPr/>
        </p:nvSpPr>
        <p:spPr>
          <a:xfrm>
            <a:off x="5138054" y="3741677"/>
            <a:ext cx="472966" cy="86327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CE475D5-313F-49FD-AA35-4EE31AE1781F}"/>
              </a:ext>
            </a:extLst>
          </p:cNvPr>
          <p:cNvSpPr/>
          <p:nvPr/>
        </p:nvSpPr>
        <p:spPr>
          <a:xfrm>
            <a:off x="7638058" y="3741677"/>
            <a:ext cx="554472" cy="5323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949F3A54-4898-4D26-8B73-0B8894B357EF}"/>
              </a:ext>
            </a:extLst>
          </p:cNvPr>
          <p:cNvSpPr/>
          <p:nvPr/>
        </p:nvSpPr>
        <p:spPr>
          <a:xfrm>
            <a:off x="9248527" y="4033109"/>
            <a:ext cx="2313278" cy="48178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8CC378E-834C-41B1-8262-78E392BD8C4E}"/>
              </a:ext>
            </a:extLst>
          </p:cNvPr>
          <p:cNvSpPr/>
          <p:nvPr/>
        </p:nvSpPr>
        <p:spPr>
          <a:xfrm>
            <a:off x="1651686" y="4959178"/>
            <a:ext cx="2162433" cy="130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PWM</a:t>
            </a: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zh-TW" altLang="en-US" dirty="0"/>
              <a:t> 速度</a:t>
            </a:r>
            <a:endParaRPr lang="en-US" altLang="zh-TW" dirty="0"/>
          </a:p>
          <a:p>
            <a:pPr algn="ctr"/>
            <a:r>
              <a:rPr lang="en-US" altLang="zh-TW" dirty="0"/>
              <a:t>Digital</a:t>
            </a: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zh-TW" altLang="en-US" dirty="0"/>
              <a:t> 方向</a:t>
            </a:r>
          </a:p>
        </p:txBody>
      </p:sp>
    </p:spTree>
    <p:extLst>
      <p:ext uri="{BB962C8B-B14F-4D97-AF65-F5344CB8AC3E}">
        <p14:creationId xmlns:p14="http://schemas.microsoft.com/office/powerpoint/2010/main" val="410353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4800"/>
              <a:t>馬達程式</a:t>
            </a:r>
            <a:endParaRPr lang="en-US" sz="4800"/>
          </a:p>
        </p:txBody>
      </p:sp>
      <p:sp>
        <p:nvSpPr>
          <p:cNvPr id="73" name="Round Diagonal Corner Rectangle 6">
            <a:extLst>
              <a:ext uri="{FF2B5EF4-FFF2-40B4-BE49-F238E27FC236}">
                <a16:creationId xmlns:a16="http://schemas.microsoft.com/office/drawing/2014/main" id="{01958E0A-0BC1-424F-9B41-D614FC13A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2626BA04-08F9-4E88-8261-0D629DE562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8" t="952" r="19054" b="-3"/>
          <a:stretch/>
        </p:blipFill>
        <p:spPr>
          <a:xfrm>
            <a:off x="6243636" y="1180162"/>
            <a:ext cx="4813343" cy="453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9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光感</a:t>
            </a:r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DD6E246-2B39-4A5B-B44E-B71384E7E680}"/>
              </a:ext>
            </a:extLst>
          </p:cNvPr>
          <p:cNvSpPr/>
          <p:nvPr/>
        </p:nvSpPr>
        <p:spPr>
          <a:xfrm>
            <a:off x="1141412" y="2249487"/>
            <a:ext cx="5894388" cy="354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tx1"/>
                </a:solidFill>
              </a:rPr>
              <a:t>接收方式為類比訊號</a:t>
            </a:r>
            <a:r>
              <a:rPr lang="en-US" altLang="zh-TW">
                <a:solidFill>
                  <a:schemeClr val="tx1"/>
                </a:solidFill>
              </a:rPr>
              <a:t>(Analog)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tx1"/>
                </a:solidFill>
              </a:rPr>
              <a:t>最簡單的判斷為 </a:t>
            </a:r>
            <a:r>
              <a:rPr lang="en-US" altLang="zh-TW">
                <a:solidFill>
                  <a:schemeClr val="tx1"/>
                </a:solidFill>
              </a:rPr>
              <a:t>(</a:t>
            </a:r>
            <a:r>
              <a:rPr lang="zh-TW" altLang="en-US">
                <a:solidFill>
                  <a:schemeClr val="tx1"/>
                </a:solidFill>
              </a:rPr>
              <a:t>最大光值</a:t>
            </a:r>
            <a:r>
              <a:rPr lang="en-US" altLang="zh-TW">
                <a:solidFill>
                  <a:schemeClr val="tx1"/>
                </a:solidFill>
              </a:rPr>
              <a:t>+</a:t>
            </a:r>
            <a:r>
              <a:rPr lang="zh-TW" altLang="en-US">
                <a:solidFill>
                  <a:schemeClr val="tx1"/>
                </a:solidFill>
              </a:rPr>
              <a:t>最小光值</a:t>
            </a:r>
            <a:r>
              <a:rPr lang="en-US" altLang="zh-TW">
                <a:solidFill>
                  <a:schemeClr val="tx1"/>
                </a:solidFill>
              </a:rPr>
              <a:t>) / 2 </a:t>
            </a:r>
            <a:r>
              <a:rPr lang="zh-TW" altLang="en-US">
                <a:solidFill>
                  <a:schemeClr val="tx1"/>
                </a:solidFill>
              </a:rPr>
              <a:t>設為判斷閥值</a:t>
            </a:r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23" name="Round Diagonal Corner Rectangle 8">
            <a:extLst>
              <a:ext uri="{FF2B5EF4-FFF2-40B4-BE49-F238E27FC236}">
                <a16:creationId xmlns:a16="http://schemas.microsoft.com/office/drawing/2014/main" id="{A0F3E2DF-E827-4D2A-A6D3-15B8451C8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7" y="618518"/>
            <a:ext cx="3425200" cy="5172683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 descr="一張含有 電路, 電子用品 的圖片&#10;&#10;自動產生的描述">
            <a:extLst>
              <a:ext uri="{FF2B5EF4-FFF2-40B4-BE49-F238E27FC236}">
                <a16:creationId xmlns:a16="http://schemas.microsoft.com/office/drawing/2014/main" id="{725C362A-BC1D-45A8-9D68-6B5BEE68A6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06" r="-6" b="8769"/>
          <a:stretch/>
        </p:blipFill>
        <p:spPr>
          <a:xfrm>
            <a:off x="7940036" y="940250"/>
            <a:ext cx="2798580" cy="217785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BCAC1B3-16FE-435D-A616-BA02B7103B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3" b="2"/>
          <a:stretch/>
        </p:blipFill>
        <p:spPr>
          <a:xfrm>
            <a:off x="7940036" y="3278244"/>
            <a:ext cx="2798580" cy="21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3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4800">
                <a:solidFill>
                  <a:srgbClr val="FFFFFF"/>
                </a:solidFill>
              </a:rPr>
              <a:t>光感程式</a:t>
            </a:r>
            <a:endParaRPr lang="en-US" sz="4800">
              <a:solidFill>
                <a:srgbClr val="FFFFFF"/>
              </a:solidFill>
            </a:endParaRPr>
          </a:p>
        </p:txBody>
      </p:sp>
      <p:sp useBgFill="1">
        <p:nvSpPr>
          <p:cNvPr id="129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5" descr="一張含有 文字, 桌 的圖片&#10;&#10;自動產生的描述">
            <a:extLst>
              <a:ext uri="{FF2B5EF4-FFF2-40B4-BE49-F238E27FC236}">
                <a16:creationId xmlns:a16="http://schemas.microsoft.com/office/drawing/2014/main" id="{50D5A98F-70B2-4963-A3ED-240DB1F3A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354" y="1136606"/>
            <a:ext cx="4471667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98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7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65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超聲</a:t>
            </a:r>
            <a:endParaRPr lang="en-US" dirty="0">
              <a:solidFill>
                <a:srgbClr val="FFFFFF"/>
              </a:solidFill>
            </a:endParaRPr>
          </a:p>
        </p:txBody>
      </p:sp>
      <p:sp useBgFill="1">
        <p:nvSpPr>
          <p:cNvPr id="67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9AFDA9B-62CE-410B-9343-104A305BB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17" y="1892577"/>
            <a:ext cx="3178638" cy="306738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BC2AFFD-9E27-4585-AC69-2C4C34CD1F59}"/>
              </a:ext>
            </a:extLst>
          </p:cNvPr>
          <p:cNvSpPr/>
          <p:nvPr/>
        </p:nvSpPr>
        <p:spPr>
          <a:xfrm>
            <a:off x="5128643" y="2249487"/>
            <a:ext cx="6188402" cy="354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FFFF"/>
                </a:solidFill>
              </a:rPr>
              <a:t>距離 </a:t>
            </a:r>
            <a:r>
              <a:rPr lang="en-US" altLang="zh-TW" dirty="0">
                <a:solidFill>
                  <a:srgbClr val="FFFFFF"/>
                </a:solidFill>
              </a:rPr>
              <a:t>= </a:t>
            </a:r>
            <a:r>
              <a:rPr lang="zh-TW" altLang="en-US" dirty="0">
                <a:solidFill>
                  <a:srgbClr val="FFFFFF"/>
                </a:solidFill>
              </a:rPr>
              <a:t>速度 </a:t>
            </a:r>
            <a:r>
              <a:rPr lang="en-US" altLang="zh-TW" dirty="0">
                <a:solidFill>
                  <a:srgbClr val="FFFFFF"/>
                </a:solidFill>
              </a:rPr>
              <a:t>x </a:t>
            </a:r>
            <a:r>
              <a:rPr lang="zh-TW" altLang="en-US" dirty="0">
                <a:solidFill>
                  <a:srgbClr val="FFFFFF"/>
                </a:solidFill>
              </a:rPr>
              <a:t>時間</a:t>
            </a:r>
            <a:endParaRPr lang="en-US" altLang="zh-TW" dirty="0">
              <a:solidFill>
                <a:srgbClr val="FFFFFF"/>
              </a:solidFill>
            </a:endParaRPr>
          </a:p>
          <a:p>
            <a:pPr lvl="1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rgbClr val="FFFFFF"/>
                </a:solidFill>
              </a:rPr>
              <a:t>音速約為</a:t>
            </a:r>
            <a:r>
              <a:rPr lang="en-US" altLang="zh-TW" sz="1400" dirty="0">
                <a:solidFill>
                  <a:srgbClr val="FFFFFF"/>
                </a:solidFill>
              </a:rPr>
              <a:t>0.034364cm/us</a:t>
            </a:r>
          </a:p>
          <a:p>
            <a:pPr lvl="1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rgbClr val="FFFFFF"/>
                </a:solidFill>
              </a:rPr>
              <a:t>換算約為</a:t>
            </a:r>
            <a:r>
              <a:rPr lang="en-US" altLang="zh-TW" sz="1400" dirty="0">
                <a:solidFill>
                  <a:srgbClr val="FFFFFF"/>
                </a:solidFill>
              </a:rPr>
              <a:t>29 us/cm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FFFF"/>
                </a:solidFill>
              </a:rPr>
              <a:t>接收方式為數位訊號</a:t>
            </a:r>
            <a:r>
              <a:rPr lang="en-US" altLang="zh-TW" dirty="0">
                <a:solidFill>
                  <a:srgbClr val="FFFFFF"/>
                </a:solidFill>
              </a:rPr>
              <a:t>(Digital)</a:t>
            </a:r>
            <a:r>
              <a:rPr lang="zh-TW" altLang="en-US" dirty="0">
                <a:solidFill>
                  <a:srgbClr val="FFFFFF"/>
                </a:solidFill>
              </a:rPr>
              <a:t>，用</a:t>
            </a:r>
            <a:r>
              <a:rPr lang="en-US" altLang="zh-TW" dirty="0" err="1">
                <a:solidFill>
                  <a:srgbClr val="FFFFFF"/>
                </a:solidFill>
              </a:rPr>
              <a:t>pulseIn</a:t>
            </a:r>
            <a:r>
              <a:rPr lang="en-US" altLang="zh-TW" dirty="0">
                <a:solidFill>
                  <a:srgbClr val="FFFFFF"/>
                </a:solidFill>
              </a:rPr>
              <a:t>() </a:t>
            </a:r>
            <a:r>
              <a:rPr lang="zh-TW" altLang="en-US" dirty="0">
                <a:solidFill>
                  <a:srgbClr val="FFFFFF"/>
                </a:solidFill>
              </a:rPr>
              <a:t>取得高電壓時間</a:t>
            </a:r>
            <a:endParaRPr lang="en-US" altLang="zh-TW" dirty="0">
              <a:solidFill>
                <a:srgbClr val="FFFFFF"/>
              </a:solidFill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3D69A42-E56B-4B74-AC2D-644D176EDD0D}"/>
              </a:ext>
            </a:extLst>
          </p:cNvPr>
          <p:cNvGrpSpPr/>
          <p:nvPr/>
        </p:nvGrpSpPr>
        <p:grpSpPr>
          <a:xfrm>
            <a:off x="8690375" y="2366963"/>
            <a:ext cx="2224761" cy="665072"/>
            <a:chOff x="5193413" y="3004380"/>
            <a:chExt cx="2224761" cy="665072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987E3E38-92F2-452E-A728-13E2CE5DD275}"/>
                </a:ext>
              </a:extLst>
            </p:cNvPr>
            <p:cNvCxnSpPr>
              <a:cxnSpLocks/>
            </p:cNvCxnSpPr>
            <p:nvPr/>
          </p:nvCxnSpPr>
          <p:spPr>
            <a:xfrm>
              <a:off x="5499914" y="3186112"/>
              <a:ext cx="16340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ABE70A7B-AE84-4029-8889-63ED5EFCDB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9914" y="3425254"/>
              <a:ext cx="16282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FB25B65-B307-4F0C-A8AB-5C9AA98088A1}"/>
                </a:ext>
              </a:extLst>
            </p:cNvPr>
            <p:cNvSpPr/>
            <p:nvPr/>
          </p:nvSpPr>
          <p:spPr>
            <a:xfrm>
              <a:off x="7128182" y="3053807"/>
              <a:ext cx="289992" cy="6156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dirty="0"/>
                <a:t>物體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18121058-5A09-4B5F-99AC-8AE513400B9B}"/>
                </a:ext>
              </a:extLst>
            </p:cNvPr>
            <p:cNvSpPr/>
            <p:nvPr/>
          </p:nvSpPr>
          <p:spPr>
            <a:xfrm>
              <a:off x="5193413" y="3004380"/>
              <a:ext cx="289992" cy="61564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dirty="0"/>
                <a:t>感應器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99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4400"/>
              <a:t>超聲程式</a:t>
            </a:r>
            <a:endParaRPr lang="en-US" sz="4400"/>
          </a:p>
        </p:txBody>
      </p:sp>
      <p:sp>
        <p:nvSpPr>
          <p:cNvPr id="67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FA227371-E8C7-4C8B-85C9-7DA8ABA4AD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4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9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568</TotalTime>
  <Words>87</Words>
  <Application>Microsoft Office PowerPoint</Application>
  <PresentationFormat>寬螢幕</PresentationFormat>
  <Paragraphs>17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0" baseType="lpstr">
      <vt:lpstr>Arial</vt:lpstr>
      <vt:lpstr>Tw Cen MT</vt:lpstr>
      <vt:lpstr>電路</vt:lpstr>
      <vt:lpstr>零件介紹</vt:lpstr>
      <vt:lpstr>馬達</vt:lpstr>
      <vt:lpstr>馬達程式</vt:lpstr>
      <vt:lpstr>光感</vt:lpstr>
      <vt:lpstr>光感程式</vt:lpstr>
      <vt:lpstr>超聲</vt:lpstr>
      <vt:lpstr>超聲程式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偉翔 高</dc:creator>
  <cp:lastModifiedBy>偉翔</cp:lastModifiedBy>
  <cp:revision>37</cp:revision>
  <dcterms:created xsi:type="dcterms:W3CDTF">2020-11-27T11:01:27Z</dcterms:created>
  <dcterms:modified xsi:type="dcterms:W3CDTF">2021-08-06T12:26:44Z</dcterms:modified>
</cp:coreProperties>
</file>