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rial Narrow"/>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A1F6BF0-EE4D-4985-B6D8-6C40E56110E3}">
  <a:tblStyle styleId="{4A1F6BF0-EE4D-4985-B6D8-6C40E56110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ialNarrow-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alNarrow-italic.fntdata"/><Relationship Id="rId25" Type="http://schemas.openxmlformats.org/officeDocument/2006/relationships/font" Target="fonts/ArialNarrow-bold.fntdata"/><Relationship Id="rId27" Type="http://schemas.openxmlformats.org/officeDocument/2006/relationships/font" Target="fonts/ArialNarrow-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2d1f5ec55c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d1f5ec55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0cd452e0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0cd452e0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0cd452e0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0cd452e0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40cd452e0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0cd452e0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0cd452e0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0cd452e0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0cd452e0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0cd452e0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29fefd50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9fefd50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40cfb755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40cfb755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40cd452e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40cd452e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40cd452e0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40cd452e0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2e0aadef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0aadef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3e528f5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3e528f5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39881c5d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9881c5d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0267233ad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0267233ad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0349d330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0349d330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d787961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d787961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d7879612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d7879612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39881c5d6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9881c5d6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Miscellaneous COVER">
  <p:cSld name="Main Miscellaneous COVER">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10" name="Google Shape;10;p2"/>
          <p:cNvPicPr preferRelativeResize="0"/>
          <p:nvPr/>
        </p:nvPicPr>
        <p:blipFill rotWithShape="1">
          <a:blip r:embed="rId3">
            <a:alphaModFix/>
          </a:blip>
          <a:srcRect b="0" l="0" r="0" t="0"/>
          <a:stretch/>
        </p:blipFill>
        <p:spPr>
          <a:xfrm>
            <a:off x="580293" y="620194"/>
            <a:ext cx="2620200" cy="493800"/>
          </a:xfrm>
          <a:prstGeom prst="rect">
            <a:avLst/>
          </a:prstGeom>
          <a:noFill/>
          <a:ln>
            <a:noFill/>
          </a:ln>
        </p:spPr>
      </p:pic>
      <p:sp>
        <p:nvSpPr>
          <p:cNvPr id="11" name="Google Shape;11;p2"/>
          <p:cNvSpPr txBox="1"/>
          <p:nvPr>
            <p:ph idx="1" type="body"/>
          </p:nvPr>
        </p:nvSpPr>
        <p:spPr>
          <a:xfrm>
            <a:off x="506413" y="1734267"/>
            <a:ext cx="8187000" cy="1461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909"/>
              </a:lnSpc>
              <a:spcBef>
                <a:spcPts val="1575"/>
              </a:spcBef>
              <a:spcAft>
                <a:spcPts val="0"/>
              </a:spcAft>
              <a:buClr>
                <a:srgbClr val="164992"/>
              </a:buClr>
              <a:buSzPts val="1400"/>
              <a:buFont typeface="Arial"/>
              <a:buNone/>
              <a:defRPr b="1" i="0" sz="4400" u="none" cap="none" strike="noStrike">
                <a:solidFill>
                  <a:srgbClr val="164992"/>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2" name="Google Shape;12;p2"/>
          <p:cNvSpPr txBox="1"/>
          <p:nvPr>
            <p:ph idx="2" type="body"/>
          </p:nvPr>
        </p:nvSpPr>
        <p:spPr>
          <a:xfrm>
            <a:off x="506413" y="3287269"/>
            <a:ext cx="8187000" cy="369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3F3F3F"/>
              </a:buClr>
              <a:buSzPts val="1400"/>
              <a:buFont typeface="Arial"/>
              <a:buNone/>
              <a:defRPr b="1" i="0" sz="2400" u="none" cap="none" strike="noStrike">
                <a:solidFill>
                  <a:srgbClr val="3F3F3F"/>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3" name="Google Shape;13;p2"/>
          <p:cNvSpPr/>
          <p:nvPr/>
        </p:nvSpPr>
        <p:spPr>
          <a:xfrm>
            <a:off x="506413" y="3888704"/>
            <a:ext cx="4158900" cy="838200"/>
          </a:xfrm>
          <a:prstGeom prst="rect">
            <a:avLst/>
          </a:prstGeom>
          <a:solidFill>
            <a:srgbClr val="1649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75" u="none" cap="none" strike="noStrike">
              <a:solidFill>
                <a:schemeClr val="lt1"/>
              </a:solidFill>
              <a:latin typeface="Arial"/>
              <a:ea typeface="Arial"/>
              <a:cs typeface="Arial"/>
              <a:sym typeface="Arial"/>
            </a:endParaRPr>
          </a:p>
        </p:txBody>
      </p:sp>
      <p:sp>
        <p:nvSpPr>
          <p:cNvPr id="14" name="Google Shape;14;p2"/>
          <p:cNvSpPr txBox="1"/>
          <p:nvPr>
            <p:ph idx="3" type="body"/>
          </p:nvPr>
        </p:nvSpPr>
        <p:spPr>
          <a:xfrm>
            <a:off x="506413" y="4010296"/>
            <a:ext cx="3981300" cy="594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85714"/>
              </a:lnSpc>
              <a:spcBef>
                <a:spcPts val="1575"/>
              </a:spcBef>
              <a:spcAft>
                <a:spcPts val="0"/>
              </a:spcAft>
              <a:buClr>
                <a:schemeClr val="lt1"/>
              </a:buClr>
              <a:buSzPts val="1400"/>
              <a:buFont typeface="Arial"/>
              <a:buNone/>
              <a:defRPr b="1" i="0" sz="1400" u="none" cap="none" strike="noStrike">
                <a:solidFill>
                  <a:schemeClr val="lt1"/>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228600" lvl="2" marL="1371600" marR="0" rtl="0" algn="l">
              <a:spcBef>
                <a:spcPts val="1575"/>
              </a:spcBef>
              <a:spcAft>
                <a:spcPts val="0"/>
              </a:spcAft>
              <a:buSzPts val="1400"/>
              <a:buFont typeface="Arial"/>
              <a:buNone/>
              <a:defRPr b="0" i="0" sz="1875" u="none" cap="none" strike="noStrike">
                <a:latin typeface="Arial"/>
                <a:ea typeface="Arial"/>
                <a:cs typeface="Arial"/>
                <a:sym typeface="Arial"/>
              </a:defRPr>
            </a:lvl3pPr>
            <a:lvl4pPr indent="-228600" lvl="3" marL="1828800" marR="0" rtl="0" algn="l">
              <a:spcBef>
                <a:spcPts val="1575"/>
              </a:spcBef>
              <a:spcAft>
                <a:spcPts val="0"/>
              </a:spcAft>
              <a:buSzPts val="1400"/>
              <a:buFont typeface="Arial"/>
              <a:buNone/>
              <a:defRPr b="0" i="0" sz="1875" u="none" cap="none" strike="noStrike">
                <a:latin typeface="Arial"/>
                <a:ea typeface="Arial"/>
                <a:cs typeface="Arial"/>
                <a:sym typeface="Arial"/>
              </a:defRPr>
            </a:lvl4pPr>
            <a:lvl5pPr indent="-228600" lvl="4" marL="2286000" marR="0" rtl="0" algn="l">
              <a:spcBef>
                <a:spcPts val="1575"/>
              </a:spcBef>
              <a:spcAft>
                <a:spcPts val="0"/>
              </a:spcAft>
              <a:buSzPts val="1400"/>
              <a:buFont typeface="Arial"/>
              <a:buNone/>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cellaneous2 Half Chapter/break slide">
  <p:cSld name="Miscellaneous2 Half Chapter/break slide">
    <p:spTree>
      <p:nvGrpSpPr>
        <p:cNvPr id="70" name="Shape 70"/>
        <p:cNvGrpSpPr/>
        <p:nvPr/>
      </p:nvGrpSpPr>
      <p:grpSpPr>
        <a:xfrm>
          <a:off x="0" y="0"/>
          <a:ext cx="0" cy="0"/>
          <a:chOff x="0" y="0"/>
          <a:chExt cx="0" cy="0"/>
        </a:xfrm>
      </p:grpSpPr>
      <p:pic>
        <p:nvPicPr>
          <p:cNvPr id="71" name="Google Shape;71;p11"/>
          <p:cNvPicPr preferRelativeResize="0"/>
          <p:nvPr/>
        </p:nvPicPr>
        <p:blipFill rotWithShape="1">
          <a:blip r:embed="rId2">
            <a:alphaModFix/>
          </a:blip>
          <a:srcRect b="0" l="48316" r="0" t="0"/>
          <a:stretch/>
        </p:blipFill>
        <p:spPr>
          <a:xfrm>
            <a:off x="4418012" y="0"/>
            <a:ext cx="4725900" cy="5143500"/>
          </a:xfrm>
          <a:prstGeom prst="rect">
            <a:avLst/>
          </a:prstGeom>
          <a:noFill/>
          <a:ln>
            <a:noFill/>
          </a:ln>
        </p:spPr>
      </p:pic>
      <p:sp>
        <p:nvSpPr>
          <p:cNvPr id="72" name="Google Shape;72;p11"/>
          <p:cNvSpPr txBox="1"/>
          <p:nvPr>
            <p:ph idx="1" type="body"/>
          </p:nvPr>
        </p:nvSpPr>
        <p:spPr>
          <a:xfrm>
            <a:off x="583343" y="359899"/>
            <a:ext cx="7955400" cy="363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2700" u="none" cap="none" strike="noStrike">
                <a:solidFill>
                  <a:srgbClr val="6C7B79"/>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73" name="Google Shape;73;p11"/>
          <p:cNvSpPr txBox="1"/>
          <p:nvPr>
            <p:ph idx="2" type="body"/>
          </p:nvPr>
        </p:nvSpPr>
        <p:spPr>
          <a:xfrm>
            <a:off x="594360" y="744695"/>
            <a:ext cx="7955400" cy="169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164992"/>
              </a:buClr>
              <a:buSzPts val="1400"/>
              <a:buFont typeface="Arial"/>
              <a:buNone/>
              <a:defRPr b="1" i="0" sz="1100" u="none" cap="none" strike="noStrike">
                <a:solidFill>
                  <a:srgbClr val="164992"/>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74" name="Google Shape;74;p11"/>
          <p:cNvSpPr/>
          <p:nvPr/>
        </p:nvSpPr>
        <p:spPr>
          <a:xfrm>
            <a:off x="607060" y="1034380"/>
            <a:ext cx="338400" cy="27300"/>
          </a:xfrm>
          <a:prstGeom prst="rect">
            <a:avLst/>
          </a:prstGeom>
          <a:solidFill>
            <a:srgbClr val="95C9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75" u="none" cap="none" strike="noStrike">
              <a:solidFill>
                <a:schemeClr val="lt1"/>
              </a:solidFill>
              <a:latin typeface="Arial"/>
              <a:ea typeface="Arial"/>
              <a:cs typeface="Arial"/>
              <a:sym typeface="Arial"/>
            </a:endParaRPr>
          </a:p>
        </p:txBody>
      </p:sp>
      <p:sp>
        <p:nvSpPr>
          <p:cNvPr id="75" name="Google Shape;75;p11"/>
          <p:cNvSpPr txBox="1"/>
          <p:nvPr>
            <p:ph idx="3" type="body"/>
          </p:nvPr>
        </p:nvSpPr>
        <p:spPr>
          <a:xfrm>
            <a:off x="583343" y="1624103"/>
            <a:ext cx="3690000" cy="1895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1575"/>
              </a:spcBef>
              <a:spcAft>
                <a:spcPts val="0"/>
              </a:spcAft>
              <a:buClr>
                <a:srgbClr val="6C7B79"/>
              </a:buClr>
              <a:buSzPts val="1400"/>
              <a:buFont typeface="Arial"/>
              <a:buNone/>
              <a:defRPr b="0" i="0" sz="4000" u="none" cap="none" strike="noStrike">
                <a:solidFill>
                  <a:srgbClr val="6C7B79"/>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cellaneous3 Half Chapter/break slide">
  <p:cSld name="Miscellaneous3 Half Chapter/break slide">
    <p:spTree>
      <p:nvGrpSpPr>
        <p:cNvPr id="76" name="Shape 76"/>
        <p:cNvGrpSpPr/>
        <p:nvPr/>
      </p:nvGrpSpPr>
      <p:grpSpPr>
        <a:xfrm>
          <a:off x="0" y="0"/>
          <a:ext cx="0" cy="0"/>
          <a:chOff x="0" y="0"/>
          <a:chExt cx="0" cy="0"/>
        </a:xfrm>
      </p:grpSpPr>
      <p:pic>
        <p:nvPicPr>
          <p:cNvPr id="77" name="Google Shape;77;p12"/>
          <p:cNvPicPr preferRelativeResize="0"/>
          <p:nvPr/>
        </p:nvPicPr>
        <p:blipFill rotWithShape="1">
          <a:blip r:embed="rId2">
            <a:alphaModFix/>
          </a:blip>
          <a:srcRect b="6394" l="10339" r="37974" t="9863"/>
          <a:stretch/>
        </p:blipFill>
        <p:spPr>
          <a:xfrm flipH="1">
            <a:off x="4417796" y="0"/>
            <a:ext cx="4726200" cy="5143500"/>
          </a:xfrm>
          <a:prstGeom prst="rect">
            <a:avLst/>
          </a:prstGeom>
          <a:noFill/>
          <a:ln>
            <a:noFill/>
          </a:ln>
        </p:spPr>
      </p:pic>
      <p:sp>
        <p:nvSpPr>
          <p:cNvPr id="78" name="Google Shape;78;p12"/>
          <p:cNvSpPr txBox="1"/>
          <p:nvPr>
            <p:ph idx="1" type="body"/>
          </p:nvPr>
        </p:nvSpPr>
        <p:spPr>
          <a:xfrm>
            <a:off x="583343" y="359899"/>
            <a:ext cx="7955400" cy="363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2700" u="none" cap="none" strike="noStrike">
                <a:solidFill>
                  <a:srgbClr val="6C7B79"/>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79" name="Google Shape;79;p12"/>
          <p:cNvSpPr txBox="1"/>
          <p:nvPr>
            <p:ph idx="2" type="body"/>
          </p:nvPr>
        </p:nvSpPr>
        <p:spPr>
          <a:xfrm>
            <a:off x="594360" y="744695"/>
            <a:ext cx="7955400" cy="169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164992"/>
              </a:buClr>
              <a:buSzPts val="1400"/>
              <a:buFont typeface="Arial"/>
              <a:buNone/>
              <a:defRPr b="1" i="0" sz="1100" u="none" cap="none" strike="noStrike">
                <a:solidFill>
                  <a:srgbClr val="164992"/>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80" name="Google Shape;80;p12"/>
          <p:cNvSpPr/>
          <p:nvPr/>
        </p:nvSpPr>
        <p:spPr>
          <a:xfrm>
            <a:off x="607060" y="1034380"/>
            <a:ext cx="338400" cy="27300"/>
          </a:xfrm>
          <a:prstGeom prst="rect">
            <a:avLst/>
          </a:prstGeom>
          <a:solidFill>
            <a:srgbClr val="95C9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75" u="none" cap="none" strike="noStrike">
              <a:solidFill>
                <a:schemeClr val="lt1"/>
              </a:solidFill>
              <a:latin typeface="Arial"/>
              <a:ea typeface="Arial"/>
              <a:cs typeface="Arial"/>
              <a:sym typeface="Arial"/>
            </a:endParaRPr>
          </a:p>
        </p:txBody>
      </p:sp>
      <p:sp>
        <p:nvSpPr>
          <p:cNvPr id="81" name="Google Shape;81;p12"/>
          <p:cNvSpPr txBox="1"/>
          <p:nvPr>
            <p:ph idx="3" type="body"/>
          </p:nvPr>
        </p:nvSpPr>
        <p:spPr>
          <a:xfrm>
            <a:off x="583343" y="1624103"/>
            <a:ext cx="3690000" cy="1895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1575"/>
              </a:spcBef>
              <a:spcAft>
                <a:spcPts val="0"/>
              </a:spcAft>
              <a:buClr>
                <a:srgbClr val="6C7B79"/>
              </a:buClr>
              <a:buSzPts val="1400"/>
              <a:buFont typeface="Arial"/>
              <a:buNone/>
              <a:defRPr b="0" i="0" sz="4000" u="none" cap="none" strike="noStrike">
                <a:solidFill>
                  <a:srgbClr val="6C7B79"/>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cellaneous4 Half Chapter/break slide">
  <p:cSld name="Miscellaneous4 Half Chapter/break slide">
    <p:spTree>
      <p:nvGrpSpPr>
        <p:cNvPr id="82" name="Shape 82"/>
        <p:cNvGrpSpPr/>
        <p:nvPr/>
      </p:nvGrpSpPr>
      <p:grpSpPr>
        <a:xfrm>
          <a:off x="0" y="0"/>
          <a:ext cx="0" cy="0"/>
          <a:chOff x="0" y="0"/>
          <a:chExt cx="0" cy="0"/>
        </a:xfrm>
      </p:grpSpPr>
      <p:pic>
        <p:nvPicPr>
          <p:cNvPr id="83" name="Google Shape;83;p13"/>
          <p:cNvPicPr preferRelativeResize="0"/>
          <p:nvPr/>
        </p:nvPicPr>
        <p:blipFill rotWithShape="1">
          <a:blip r:embed="rId2">
            <a:alphaModFix/>
          </a:blip>
          <a:srcRect b="0" l="22175" r="16964" t="0"/>
          <a:stretch/>
        </p:blipFill>
        <p:spPr>
          <a:xfrm>
            <a:off x="4417764" y="0"/>
            <a:ext cx="4726200" cy="5143500"/>
          </a:xfrm>
          <a:prstGeom prst="rect">
            <a:avLst/>
          </a:prstGeom>
          <a:solidFill>
            <a:srgbClr val="0C0C0C"/>
          </a:solidFill>
          <a:ln>
            <a:noFill/>
          </a:ln>
        </p:spPr>
      </p:pic>
      <p:sp>
        <p:nvSpPr>
          <p:cNvPr id="84" name="Google Shape;84;p13"/>
          <p:cNvSpPr txBox="1"/>
          <p:nvPr>
            <p:ph idx="1" type="body"/>
          </p:nvPr>
        </p:nvSpPr>
        <p:spPr>
          <a:xfrm>
            <a:off x="583343" y="359899"/>
            <a:ext cx="7955400" cy="363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2700" u="none" cap="none" strike="noStrike">
                <a:solidFill>
                  <a:srgbClr val="6C7B79"/>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85" name="Google Shape;85;p13"/>
          <p:cNvSpPr txBox="1"/>
          <p:nvPr>
            <p:ph idx="2" type="body"/>
          </p:nvPr>
        </p:nvSpPr>
        <p:spPr>
          <a:xfrm>
            <a:off x="594360" y="744695"/>
            <a:ext cx="7955400" cy="169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164992"/>
              </a:buClr>
              <a:buSzPts val="1400"/>
              <a:buFont typeface="Arial"/>
              <a:buNone/>
              <a:defRPr b="1" i="0" sz="1100" u="none" cap="none" strike="noStrike">
                <a:solidFill>
                  <a:srgbClr val="164992"/>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86" name="Google Shape;86;p13"/>
          <p:cNvSpPr/>
          <p:nvPr/>
        </p:nvSpPr>
        <p:spPr>
          <a:xfrm>
            <a:off x="607060" y="1034380"/>
            <a:ext cx="338400" cy="27300"/>
          </a:xfrm>
          <a:prstGeom prst="rect">
            <a:avLst/>
          </a:prstGeom>
          <a:solidFill>
            <a:srgbClr val="95C9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75" u="none" cap="none" strike="noStrike">
              <a:solidFill>
                <a:schemeClr val="lt1"/>
              </a:solidFill>
              <a:latin typeface="Arial"/>
              <a:ea typeface="Arial"/>
              <a:cs typeface="Arial"/>
              <a:sym typeface="Arial"/>
            </a:endParaRPr>
          </a:p>
        </p:txBody>
      </p:sp>
      <p:sp>
        <p:nvSpPr>
          <p:cNvPr id="87" name="Google Shape;87;p13"/>
          <p:cNvSpPr txBox="1"/>
          <p:nvPr>
            <p:ph idx="3" type="body"/>
          </p:nvPr>
        </p:nvSpPr>
        <p:spPr>
          <a:xfrm>
            <a:off x="583343" y="1624103"/>
            <a:ext cx="3690000" cy="1895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1575"/>
              </a:spcBef>
              <a:spcAft>
                <a:spcPts val="0"/>
              </a:spcAft>
              <a:buClr>
                <a:srgbClr val="6C7B79"/>
              </a:buClr>
              <a:buSzPts val="1400"/>
              <a:buFont typeface="Arial"/>
              <a:buNone/>
              <a:defRPr b="0" i="0" sz="4000" u="none" cap="none" strike="noStrike">
                <a:solidFill>
                  <a:srgbClr val="6C7B79"/>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cellaneous Full Chapter/break slide">
  <p:cSld name="Miscellaneous Full Chapter/break slide">
    <p:spTree>
      <p:nvGrpSpPr>
        <p:cNvPr id="88" name="Shape 88"/>
        <p:cNvGrpSpPr/>
        <p:nvPr/>
      </p:nvGrpSpPr>
      <p:grpSpPr>
        <a:xfrm>
          <a:off x="0" y="0"/>
          <a:ext cx="0" cy="0"/>
          <a:chOff x="0" y="0"/>
          <a:chExt cx="0" cy="0"/>
        </a:xfrm>
      </p:grpSpPr>
      <p:pic>
        <p:nvPicPr>
          <p:cNvPr id="89" name="Google Shape;89;p1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0" name="Google Shape;90;p14"/>
          <p:cNvSpPr txBox="1"/>
          <p:nvPr>
            <p:ph idx="1" type="body"/>
          </p:nvPr>
        </p:nvSpPr>
        <p:spPr>
          <a:xfrm>
            <a:off x="593725" y="1298575"/>
            <a:ext cx="7956600" cy="254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909"/>
              </a:lnSpc>
              <a:spcBef>
                <a:spcPts val="1575"/>
              </a:spcBef>
              <a:spcAft>
                <a:spcPts val="0"/>
              </a:spcAft>
              <a:buClr>
                <a:srgbClr val="164992"/>
              </a:buClr>
              <a:buSzPts val="1400"/>
              <a:buFont typeface="Arial"/>
              <a:buNone/>
              <a:defRPr b="0" i="0" sz="4400" u="none" cap="none" strike="noStrike">
                <a:solidFill>
                  <a:srgbClr val="164992"/>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91" name="Google Shape;91;p14"/>
          <p:cNvSpPr txBox="1"/>
          <p:nvPr>
            <p:ph idx="2" type="body"/>
          </p:nvPr>
        </p:nvSpPr>
        <p:spPr>
          <a:xfrm>
            <a:off x="583343" y="359899"/>
            <a:ext cx="7955400" cy="363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2700" u="none" cap="none" strike="noStrike">
                <a:solidFill>
                  <a:srgbClr val="6C7B79"/>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92" name="Google Shape;92;p14"/>
          <p:cNvSpPr txBox="1"/>
          <p:nvPr>
            <p:ph idx="3" type="body"/>
          </p:nvPr>
        </p:nvSpPr>
        <p:spPr>
          <a:xfrm>
            <a:off x="594360" y="744695"/>
            <a:ext cx="7955400" cy="169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164992"/>
              </a:buClr>
              <a:buSzPts val="1400"/>
              <a:buFont typeface="Arial"/>
              <a:buNone/>
              <a:defRPr b="1" i="0" sz="1100" u="none" cap="none" strike="noStrike">
                <a:solidFill>
                  <a:srgbClr val="164992"/>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93" name="Google Shape;93;p14"/>
          <p:cNvSpPr/>
          <p:nvPr/>
        </p:nvSpPr>
        <p:spPr>
          <a:xfrm>
            <a:off x="607060" y="1034380"/>
            <a:ext cx="338400" cy="27300"/>
          </a:xfrm>
          <a:prstGeom prst="rect">
            <a:avLst/>
          </a:prstGeom>
          <a:solidFill>
            <a:srgbClr val="95C9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75" u="none" cap="none" strike="noStrike">
              <a:solidFill>
                <a:schemeClr val="lt1"/>
              </a:solidFill>
              <a:latin typeface="Arial"/>
              <a:ea typeface="Arial"/>
              <a:cs typeface="Arial"/>
              <a:sym typeface="Arial"/>
            </a:endParaRPr>
          </a:p>
        </p:txBody>
      </p:sp>
      <p:pic>
        <p:nvPicPr>
          <p:cNvPr id="94" name="Google Shape;94;p14"/>
          <p:cNvPicPr preferRelativeResize="0"/>
          <p:nvPr/>
        </p:nvPicPr>
        <p:blipFill rotWithShape="1">
          <a:blip r:embed="rId3">
            <a:alphaModFix/>
          </a:blip>
          <a:srcRect b="0" l="0" r="0" t="0"/>
          <a:stretch/>
        </p:blipFill>
        <p:spPr>
          <a:xfrm>
            <a:off x="199592" y="4740334"/>
            <a:ext cx="1291500" cy="243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subheader+Paragraph">
  <p:cSld name="Header+subheader+Paragraph">
    <p:spTree>
      <p:nvGrpSpPr>
        <p:cNvPr id="95" name="Shape 95"/>
        <p:cNvGrpSpPr/>
        <p:nvPr/>
      </p:nvGrpSpPr>
      <p:grpSpPr>
        <a:xfrm>
          <a:off x="0" y="0"/>
          <a:ext cx="0" cy="0"/>
          <a:chOff x="0" y="0"/>
          <a:chExt cx="0" cy="0"/>
        </a:xfrm>
      </p:grpSpPr>
      <p:sp>
        <p:nvSpPr>
          <p:cNvPr id="96" name="Google Shape;96;p15"/>
          <p:cNvSpPr txBox="1"/>
          <p:nvPr>
            <p:ph idx="1" type="body"/>
          </p:nvPr>
        </p:nvSpPr>
        <p:spPr>
          <a:xfrm>
            <a:off x="594360" y="359899"/>
            <a:ext cx="7955400" cy="363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2700" u="none" cap="none" strike="noStrike">
                <a:solidFill>
                  <a:srgbClr val="6C7B79"/>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97" name="Google Shape;97;p15"/>
          <p:cNvSpPr txBox="1"/>
          <p:nvPr>
            <p:ph idx="2" type="body"/>
          </p:nvPr>
        </p:nvSpPr>
        <p:spPr>
          <a:xfrm>
            <a:off x="594360" y="777353"/>
            <a:ext cx="7955400" cy="169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164992"/>
              </a:buClr>
              <a:buSzPts val="1400"/>
              <a:buFont typeface="Arial"/>
              <a:buNone/>
              <a:defRPr b="1" i="0" sz="1400" u="none" cap="none" strike="noStrike">
                <a:solidFill>
                  <a:srgbClr val="164992"/>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98" name="Google Shape;98;p15"/>
          <p:cNvSpPr/>
          <p:nvPr/>
        </p:nvSpPr>
        <p:spPr>
          <a:xfrm>
            <a:off x="607060" y="1034380"/>
            <a:ext cx="338400" cy="27300"/>
          </a:xfrm>
          <a:prstGeom prst="rect">
            <a:avLst/>
          </a:prstGeom>
          <a:solidFill>
            <a:srgbClr val="95C9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75" u="none" cap="none" strike="noStrike">
              <a:solidFill>
                <a:schemeClr val="lt1"/>
              </a:solidFill>
              <a:latin typeface="Arial"/>
              <a:ea typeface="Arial"/>
              <a:cs typeface="Arial"/>
              <a:sym typeface="Arial"/>
            </a:endParaRPr>
          </a:p>
        </p:txBody>
      </p:sp>
      <p:sp>
        <p:nvSpPr>
          <p:cNvPr id="99" name="Google Shape;99;p15"/>
          <p:cNvSpPr txBox="1"/>
          <p:nvPr>
            <p:ph idx="3" type="body"/>
          </p:nvPr>
        </p:nvSpPr>
        <p:spPr>
          <a:xfrm>
            <a:off x="593725" y="1209822"/>
            <a:ext cx="7956600" cy="3228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120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228600" lvl="2" marL="1371600" marR="0" rtl="0" algn="l">
              <a:spcBef>
                <a:spcPts val="1575"/>
              </a:spcBef>
              <a:spcAft>
                <a:spcPts val="0"/>
              </a:spcAft>
              <a:buSzPts val="1400"/>
              <a:buFont typeface="Arial"/>
              <a:buNone/>
              <a:defRPr b="0" i="0" sz="1875" u="none" cap="none" strike="noStrike">
                <a:latin typeface="Arial"/>
                <a:ea typeface="Arial"/>
                <a:cs typeface="Arial"/>
                <a:sym typeface="Arial"/>
              </a:defRPr>
            </a:lvl3pPr>
            <a:lvl4pPr indent="-228600" lvl="3" marL="1828800" marR="0" rtl="0" algn="l">
              <a:spcBef>
                <a:spcPts val="1575"/>
              </a:spcBef>
              <a:spcAft>
                <a:spcPts val="0"/>
              </a:spcAft>
              <a:buSzPts val="1400"/>
              <a:buFont typeface="Arial"/>
              <a:buNone/>
              <a:defRPr b="0" i="0" sz="1875" u="none" cap="none" strike="noStrike">
                <a:latin typeface="Arial"/>
                <a:ea typeface="Arial"/>
                <a:cs typeface="Arial"/>
                <a:sym typeface="Arial"/>
              </a:defRPr>
            </a:lvl4pPr>
            <a:lvl5pPr indent="-228600" lvl="4" marL="2286000" marR="0" rtl="0" algn="l">
              <a:spcBef>
                <a:spcPts val="1575"/>
              </a:spcBef>
              <a:spcAft>
                <a:spcPts val="0"/>
              </a:spcAft>
              <a:buSzPts val="1400"/>
              <a:buFont typeface="Arial"/>
              <a:buNone/>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 + bullet points">
  <p:cSld name="Panoramic pic + bullet points">
    <p:spTree>
      <p:nvGrpSpPr>
        <p:cNvPr id="100" name="Shape 100"/>
        <p:cNvGrpSpPr/>
        <p:nvPr/>
      </p:nvGrpSpPr>
      <p:grpSpPr>
        <a:xfrm>
          <a:off x="0" y="0"/>
          <a:ext cx="0" cy="0"/>
          <a:chOff x="0" y="0"/>
          <a:chExt cx="0" cy="0"/>
        </a:xfrm>
      </p:grpSpPr>
      <p:sp>
        <p:nvSpPr>
          <p:cNvPr id="101" name="Google Shape;101;p16"/>
          <p:cNvSpPr txBox="1"/>
          <p:nvPr>
            <p:ph idx="1" type="body"/>
          </p:nvPr>
        </p:nvSpPr>
        <p:spPr>
          <a:xfrm>
            <a:off x="593725" y="3362325"/>
            <a:ext cx="7956600" cy="12987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00000"/>
              </a:lnSpc>
              <a:spcBef>
                <a:spcPts val="1200"/>
              </a:spcBef>
              <a:spcAft>
                <a:spcPts val="0"/>
              </a:spcAft>
              <a:buClr>
                <a:srgbClr val="95C93D"/>
              </a:buClr>
              <a:buSzPts val="1500"/>
              <a:buFont typeface="Arial"/>
              <a:buChar char="•"/>
              <a:defRPr b="1" i="0" sz="1200" u="none" cap="none" strike="noStrike">
                <a:solidFill>
                  <a:srgbClr val="6C7B79"/>
                </a:solidFill>
                <a:latin typeface="Arial"/>
                <a:ea typeface="Arial"/>
                <a:cs typeface="Arial"/>
                <a:sym typeface="Arial"/>
              </a:defRPr>
            </a:lvl1pPr>
            <a:lvl2pPr indent="-228600" lvl="1" marL="914400" marR="0" rtl="0" algn="l">
              <a:spcBef>
                <a:spcPts val="1200"/>
              </a:spcBef>
              <a:spcAft>
                <a:spcPts val="0"/>
              </a:spcAft>
              <a:buClr>
                <a:srgbClr val="95C93D"/>
              </a:buClr>
              <a:buSzPts val="1400"/>
              <a:buFont typeface="Arial"/>
              <a:buNone/>
              <a:defRPr b="1" i="0" sz="1200" u="none" cap="none" strike="noStrike">
                <a:solidFill>
                  <a:srgbClr val="6C7B79"/>
                </a:solidFill>
                <a:latin typeface="Arial"/>
                <a:ea typeface="Arial"/>
                <a:cs typeface="Arial"/>
                <a:sym typeface="Arial"/>
              </a:defRPr>
            </a:lvl2pPr>
            <a:lvl3pPr indent="-323850" lvl="2" marL="1371600" marR="0" rtl="0" algn="l">
              <a:spcBef>
                <a:spcPts val="1200"/>
              </a:spcBef>
              <a:spcAft>
                <a:spcPts val="0"/>
              </a:spcAft>
              <a:buClr>
                <a:srgbClr val="95C93D"/>
              </a:buClr>
              <a:buSzPts val="1500"/>
              <a:buFont typeface="Arial"/>
              <a:buChar char="•"/>
              <a:defRPr b="1" i="0" sz="1200" u="none" cap="none" strike="noStrike">
                <a:solidFill>
                  <a:srgbClr val="6C7B79"/>
                </a:solidFill>
                <a:latin typeface="Arial"/>
                <a:ea typeface="Arial"/>
                <a:cs typeface="Arial"/>
                <a:sym typeface="Arial"/>
              </a:defRPr>
            </a:lvl3pPr>
            <a:lvl4pPr indent="-323850" lvl="3" marL="1828800" marR="0" rtl="0" algn="l">
              <a:spcBef>
                <a:spcPts val="1200"/>
              </a:spcBef>
              <a:spcAft>
                <a:spcPts val="0"/>
              </a:spcAft>
              <a:buClr>
                <a:srgbClr val="95C93D"/>
              </a:buClr>
              <a:buSzPts val="1500"/>
              <a:buFont typeface="Arial"/>
              <a:buChar char="•"/>
              <a:defRPr b="1" i="0" sz="1200" u="none" cap="none" strike="noStrike">
                <a:solidFill>
                  <a:srgbClr val="6C7B79"/>
                </a:solidFill>
                <a:latin typeface="Arial"/>
                <a:ea typeface="Arial"/>
                <a:cs typeface="Arial"/>
                <a:sym typeface="Arial"/>
              </a:defRPr>
            </a:lvl4pPr>
            <a:lvl5pPr indent="-323850" lvl="4" marL="2286000" marR="0" rtl="0" algn="l">
              <a:spcBef>
                <a:spcPts val="1200"/>
              </a:spcBef>
              <a:spcAft>
                <a:spcPts val="0"/>
              </a:spcAft>
              <a:buClr>
                <a:srgbClr val="95C93D"/>
              </a:buClr>
              <a:buSzPts val="1500"/>
              <a:buFont typeface="Arial"/>
              <a:buChar char="•"/>
              <a:defRPr b="1"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pic>
        <p:nvPicPr>
          <p:cNvPr id="102" name="Google Shape;102;p16"/>
          <p:cNvPicPr preferRelativeResize="0"/>
          <p:nvPr/>
        </p:nvPicPr>
        <p:blipFill rotWithShape="1">
          <a:blip r:embed="rId2">
            <a:alphaModFix/>
          </a:blip>
          <a:srcRect b="27379" l="0" r="0" t="41826"/>
          <a:stretch/>
        </p:blipFill>
        <p:spPr>
          <a:xfrm>
            <a:off x="0" y="1370474"/>
            <a:ext cx="9144000" cy="1877400"/>
          </a:xfrm>
          <a:prstGeom prst="rect">
            <a:avLst/>
          </a:prstGeom>
          <a:noFill/>
          <a:ln>
            <a:noFill/>
          </a:ln>
        </p:spPr>
      </p:pic>
      <p:sp>
        <p:nvSpPr>
          <p:cNvPr id="103" name="Google Shape;103;p16"/>
          <p:cNvSpPr txBox="1"/>
          <p:nvPr>
            <p:ph idx="2" type="body"/>
          </p:nvPr>
        </p:nvSpPr>
        <p:spPr>
          <a:xfrm>
            <a:off x="594360" y="359899"/>
            <a:ext cx="7955400" cy="363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2700" u="none" cap="none" strike="noStrike">
                <a:solidFill>
                  <a:srgbClr val="6C7B79"/>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04" name="Google Shape;104;p16"/>
          <p:cNvSpPr/>
          <p:nvPr/>
        </p:nvSpPr>
        <p:spPr>
          <a:xfrm>
            <a:off x="607060" y="821192"/>
            <a:ext cx="338400" cy="27300"/>
          </a:xfrm>
          <a:prstGeom prst="rect">
            <a:avLst/>
          </a:prstGeom>
          <a:solidFill>
            <a:srgbClr val="95C9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75" u="none" cap="none" strike="noStrike">
              <a:solidFill>
                <a:schemeClr val="lt1"/>
              </a:solidFill>
              <a:latin typeface="Arial"/>
              <a:ea typeface="Arial"/>
              <a:cs typeface="Arial"/>
              <a:sym typeface="Arial"/>
            </a:endParaRPr>
          </a:p>
        </p:txBody>
      </p:sp>
      <p:sp>
        <p:nvSpPr>
          <p:cNvPr id="105" name="Google Shape;105;p16"/>
          <p:cNvSpPr/>
          <p:nvPr>
            <p:ph idx="3" type="pic"/>
          </p:nvPr>
        </p:nvSpPr>
        <p:spPr>
          <a:xfrm>
            <a:off x="1" y="1370474"/>
            <a:ext cx="9144000" cy="1877400"/>
          </a:xfrm>
          <a:prstGeom prst="rect">
            <a:avLst/>
          </a:prstGeom>
          <a:solidFill>
            <a:srgbClr val="D8D8D8"/>
          </a:solidFill>
          <a:ln>
            <a:noFill/>
          </a:ln>
        </p:spPr>
        <p:txBody>
          <a:bodyPr anchorCtr="0" anchor="t" bIns="91425" lIns="91425" spcFirstLastPara="1" rIns="91425" wrap="square" tIns="91425">
            <a:noAutofit/>
          </a:bodyPr>
          <a:lstStyle>
            <a:lvl1pPr indent="-231508" lvl="0" marL="231509" marR="0" rtl="0" algn="l">
              <a:spcBef>
                <a:spcPts val="1575"/>
              </a:spcBef>
              <a:spcAft>
                <a:spcPts val="0"/>
              </a:spcAft>
              <a:buSzPts val="1406"/>
              <a:buFont typeface="Arial"/>
              <a:buChar char="•"/>
              <a:defRPr b="0" i="0" sz="1875" u="none" cap="none" strike="noStrike">
                <a:latin typeface="Arial"/>
                <a:ea typeface="Arial"/>
                <a:cs typeface="Arial"/>
                <a:sym typeface="Arial"/>
              </a:defRPr>
            </a:lvl1pPr>
            <a:lvl2pPr indent="-233097" lvl="1" marL="398198"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234683" lvl="2" marL="564884"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236272" lvl="3" marL="731573"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237858" lvl="4" marL="898259"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239447" lvl="5" marL="1064948"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241033" lvl="6" marL="1231634"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242622" lvl="7" marL="1398323"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231508" lvl="8" marL="1565009"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subheader+Bullet point">
  <p:cSld name="Header+subheader+Bullet point">
    <p:spTree>
      <p:nvGrpSpPr>
        <p:cNvPr id="106" name="Shape 106"/>
        <p:cNvGrpSpPr/>
        <p:nvPr/>
      </p:nvGrpSpPr>
      <p:grpSpPr>
        <a:xfrm>
          <a:off x="0" y="0"/>
          <a:ext cx="0" cy="0"/>
          <a:chOff x="0" y="0"/>
          <a:chExt cx="0" cy="0"/>
        </a:xfrm>
      </p:grpSpPr>
      <p:sp>
        <p:nvSpPr>
          <p:cNvPr id="107" name="Google Shape;107;p17"/>
          <p:cNvSpPr txBox="1"/>
          <p:nvPr>
            <p:ph idx="1" type="body"/>
          </p:nvPr>
        </p:nvSpPr>
        <p:spPr>
          <a:xfrm>
            <a:off x="593725" y="1209675"/>
            <a:ext cx="7956600" cy="3228900"/>
          </a:xfrm>
          <a:prstGeom prst="rect">
            <a:avLst/>
          </a:prstGeom>
          <a:noFill/>
          <a:ln>
            <a:noFill/>
          </a:ln>
        </p:spPr>
        <p:txBody>
          <a:bodyPr anchorCtr="0" anchor="t" bIns="91425" lIns="91425" spcFirstLastPara="1" rIns="91425" wrap="square" tIns="91425">
            <a:noAutofit/>
          </a:bodyPr>
          <a:lstStyle>
            <a:lvl1pPr indent="-323850" lvl="0" marL="457200" marR="0" rtl="0" algn="l">
              <a:spcBef>
                <a:spcPts val="1200"/>
              </a:spcBef>
              <a:spcAft>
                <a:spcPts val="0"/>
              </a:spcAft>
              <a:buClr>
                <a:srgbClr val="95C93D"/>
              </a:buClr>
              <a:buSzPts val="1500"/>
              <a:buFont typeface="Arial"/>
              <a:buChar char="•"/>
              <a:defRPr b="1" i="0" sz="1200" u="none" cap="none" strike="noStrike">
                <a:solidFill>
                  <a:srgbClr val="6C7B79"/>
                </a:solidFill>
                <a:latin typeface="Arial"/>
                <a:ea typeface="Arial"/>
                <a:cs typeface="Arial"/>
                <a:sym typeface="Arial"/>
              </a:defRPr>
            </a:lvl1pPr>
            <a:lvl2pPr indent="-323850" lvl="1" marL="914400" marR="0" rtl="0" algn="l">
              <a:spcBef>
                <a:spcPts val="1200"/>
              </a:spcBef>
              <a:spcAft>
                <a:spcPts val="0"/>
              </a:spcAft>
              <a:buClr>
                <a:srgbClr val="95C93D"/>
              </a:buClr>
              <a:buSzPts val="1500"/>
              <a:buFont typeface="Arial"/>
              <a:buChar char="•"/>
              <a:defRPr b="1" i="0" sz="1200" u="none" cap="none" strike="noStrike">
                <a:solidFill>
                  <a:srgbClr val="6C7B79"/>
                </a:solidFill>
                <a:latin typeface="Arial"/>
                <a:ea typeface="Arial"/>
                <a:cs typeface="Arial"/>
                <a:sym typeface="Arial"/>
              </a:defRPr>
            </a:lvl2pPr>
            <a:lvl3pPr indent="-323850" lvl="2" marL="1371600" marR="0" rtl="0" algn="l">
              <a:spcBef>
                <a:spcPts val="1200"/>
              </a:spcBef>
              <a:spcAft>
                <a:spcPts val="0"/>
              </a:spcAft>
              <a:buClr>
                <a:srgbClr val="95C93D"/>
              </a:buClr>
              <a:buSzPts val="1500"/>
              <a:buFont typeface="Arial"/>
              <a:buChar char="•"/>
              <a:defRPr b="1" i="0" sz="1200" u="none" cap="none" strike="noStrike">
                <a:solidFill>
                  <a:srgbClr val="6C7B79"/>
                </a:solidFill>
                <a:latin typeface="Arial"/>
                <a:ea typeface="Arial"/>
                <a:cs typeface="Arial"/>
                <a:sym typeface="Arial"/>
              </a:defRPr>
            </a:lvl3pPr>
            <a:lvl4pPr indent="-323850" lvl="3" marL="1828800" marR="0" rtl="0" algn="l">
              <a:spcBef>
                <a:spcPts val="1200"/>
              </a:spcBef>
              <a:spcAft>
                <a:spcPts val="0"/>
              </a:spcAft>
              <a:buClr>
                <a:srgbClr val="95C93D"/>
              </a:buClr>
              <a:buSzPts val="1500"/>
              <a:buFont typeface="Arial"/>
              <a:buChar char="•"/>
              <a:defRPr b="1" i="0" sz="1200" u="none" cap="none" strike="noStrike">
                <a:solidFill>
                  <a:srgbClr val="6C7B79"/>
                </a:solidFill>
                <a:latin typeface="Arial"/>
                <a:ea typeface="Arial"/>
                <a:cs typeface="Arial"/>
                <a:sym typeface="Arial"/>
              </a:defRPr>
            </a:lvl4pPr>
            <a:lvl5pPr indent="-323850" lvl="4" marL="2286000" marR="0" rtl="0" algn="l">
              <a:spcBef>
                <a:spcPts val="1200"/>
              </a:spcBef>
              <a:spcAft>
                <a:spcPts val="0"/>
              </a:spcAft>
              <a:buClr>
                <a:srgbClr val="95C93D"/>
              </a:buClr>
              <a:buSzPts val="1500"/>
              <a:buFont typeface="Arial"/>
              <a:buChar char="•"/>
              <a:defRPr b="1"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08" name="Google Shape;108;p17"/>
          <p:cNvSpPr txBox="1"/>
          <p:nvPr>
            <p:ph idx="2" type="body"/>
          </p:nvPr>
        </p:nvSpPr>
        <p:spPr>
          <a:xfrm>
            <a:off x="594360" y="359899"/>
            <a:ext cx="7955400" cy="363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2700" u="none" cap="none" strike="noStrike">
                <a:solidFill>
                  <a:srgbClr val="6C7B79"/>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09" name="Google Shape;109;p17"/>
          <p:cNvSpPr txBox="1"/>
          <p:nvPr>
            <p:ph idx="3" type="body"/>
          </p:nvPr>
        </p:nvSpPr>
        <p:spPr>
          <a:xfrm>
            <a:off x="594360" y="777353"/>
            <a:ext cx="7955400" cy="169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164992"/>
              </a:buClr>
              <a:buSzPts val="1400"/>
              <a:buFont typeface="Arial"/>
              <a:buNone/>
              <a:defRPr b="1" i="0" sz="1400" u="none" cap="none" strike="noStrike">
                <a:solidFill>
                  <a:srgbClr val="164992"/>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10" name="Google Shape;110;p17"/>
          <p:cNvSpPr/>
          <p:nvPr/>
        </p:nvSpPr>
        <p:spPr>
          <a:xfrm>
            <a:off x="607060" y="1034380"/>
            <a:ext cx="338400" cy="27300"/>
          </a:xfrm>
          <a:prstGeom prst="rect">
            <a:avLst/>
          </a:prstGeom>
          <a:solidFill>
            <a:srgbClr val="95C9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75" u="none" cap="none" strike="noStrike">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 Bullet point list">
  <p:cSld name="Header + Bullet point list">
    <p:spTree>
      <p:nvGrpSpPr>
        <p:cNvPr id="111" name="Shape 111"/>
        <p:cNvGrpSpPr/>
        <p:nvPr/>
      </p:nvGrpSpPr>
      <p:grpSpPr>
        <a:xfrm>
          <a:off x="0" y="0"/>
          <a:ext cx="0" cy="0"/>
          <a:chOff x="0" y="0"/>
          <a:chExt cx="0" cy="0"/>
        </a:xfrm>
      </p:grpSpPr>
      <p:sp>
        <p:nvSpPr>
          <p:cNvPr id="112" name="Google Shape;112;p18"/>
          <p:cNvSpPr txBox="1"/>
          <p:nvPr>
            <p:ph idx="1" type="body"/>
          </p:nvPr>
        </p:nvSpPr>
        <p:spPr>
          <a:xfrm>
            <a:off x="594360" y="359899"/>
            <a:ext cx="7955400" cy="363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2700" u="none" cap="none" strike="noStrike">
                <a:solidFill>
                  <a:srgbClr val="6C7B79"/>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13" name="Google Shape;113;p18"/>
          <p:cNvSpPr/>
          <p:nvPr/>
        </p:nvSpPr>
        <p:spPr>
          <a:xfrm>
            <a:off x="607060" y="821192"/>
            <a:ext cx="338400" cy="27300"/>
          </a:xfrm>
          <a:prstGeom prst="rect">
            <a:avLst/>
          </a:prstGeom>
          <a:solidFill>
            <a:srgbClr val="95C9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75" u="none" cap="none" strike="noStrike">
              <a:solidFill>
                <a:schemeClr val="lt1"/>
              </a:solidFill>
              <a:latin typeface="Arial"/>
              <a:ea typeface="Arial"/>
              <a:cs typeface="Arial"/>
              <a:sym typeface="Arial"/>
            </a:endParaRPr>
          </a:p>
        </p:txBody>
      </p:sp>
      <p:sp>
        <p:nvSpPr>
          <p:cNvPr id="114" name="Google Shape;114;p18"/>
          <p:cNvSpPr txBox="1"/>
          <p:nvPr>
            <p:ph idx="2" type="body"/>
          </p:nvPr>
        </p:nvSpPr>
        <p:spPr>
          <a:xfrm>
            <a:off x="593725" y="948405"/>
            <a:ext cx="7956600" cy="3228900"/>
          </a:xfrm>
          <a:prstGeom prst="rect">
            <a:avLst/>
          </a:prstGeom>
          <a:noFill/>
          <a:ln>
            <a:noFill/>
          </a:ln>
        </p:spPr>
        <p:txBody>
          <a:bodyPr anchorCtr="0" anchor="t" bIns="91425" lIns="91425" spcFirstLastPara="1" rIns="91425" wrap="square" tIns="91425">
            <a:noAutofit/>
          </a:bodyPr>
          <a:lstStyle>
            <a:lvl1pPr indent="-323850" lvl="0" marL="457200" marR="0" rtl="0" algn="l">
              <a:spcBef>
                <a:spcPts val="1200"/>
              </a:spcBef>
              <a:spcAft>
                <a:spcPts val="0"/>
              </a:spcAft>
              <a:buClr>
                <a:srgbClr val="95C93D"/>
              </a:buClr>
              <a:buSzPts val="1500"/>
              <a:buFont typeface="Arial"/>
              <a:buChar char="•"/>
              <a:defRPr b="1" i="0" sz="1200" u="none" cap="none" strike="noStrike">
                <a:solidFill>
                  <a:srgbClr val="6C7B79"/>
                </a:solidFill>
                <a:latin typeface="Arial"/>
                <a:ea typeface="Arial"/>
                <a:cs typeface="Arial"/>
                <a:sym typeface="Arial"/>
              </a:defRPr>
            </a:lvl1pPr>
            <a:lvl2pPr indent="-323850" lvl="1" marL="914400" marR="0" rtl="0" algn="l">
              <a:spcBef>
                <a:spcPts val="1200"/>
              </a:spcBef>
              <a:spcAft>
                <a:spcPts val="0"/>
              </a:spcAft>
              <a:buClr>
                <a:srgbClr val="95C93D"/>
              </a:buClr>
              <a:buSzPts val="1500"/>
              <a:buFont typeface="Arial"/>
              <a:buChar char="•"/>
              <a:defRPr b="1" i="0" sz="1200" u="none" cap="none" strike="noStrike">
                <a:solidFill>
                  <a:srgbClr val="6C7B79"/>
                </a:solidFill>
                <a:latin typeface="Arial"/>
                <a:ea typeface="Arial"/>
                <a:cs typeface="Arial"/>
                <a:sym typeface="Arial"/>
              </a:defRPr>
            </a:lvl2pPr>
            <a:lvl3pPr indent="-323850" lvl="2" marL="1371600" marR="0" rtl="0" algn="l">
              <a:spcBef>
                <a:spcPts val="1200"/>
              </a:spcBef>
              <a:spcAft>
                <a:spcPts val="0"/>
              </a:spcAft>
              <a:buClr>
                <a:srgbClr val="95C93D"/>
              </a:buClr>
              <a:buSzPts val="1500"/>
              <a:buFont typeface="Arial"/>
              <a:buChar char="•"/>
              <a:defRPr b="1" i="0" sz="1200" u="none" cap="none" strike="noStrike">
                <a:solidFill>
                  <a:srgbClr val="6C7B79"/>
                </a:solidFill>
                <a:latin typeface="Arial"/>
                <a:ea typeface="Arial"/>
                <a:cs typeface="Arial"/>
                <a:sym typeface="Arial"/>
              </a:defRPr>
            </a:lvl3pPr>
            <a:lvl4pPr indent="-323850" lvl="3" marL="1828800" marR="0" rtl="0" algn="l">
              <a:spcBef>
                <a:spcPts val="1200"/>
              </a:spcBef>
              <a:spcAft>
                <a:spcPts val="0"/>
              </a:spcAft>
              <a:buClr>
                <a:srgbClr val="95C93D"/>
              </a:buClr>
              <a:buSzPts val="1500"/>
              <a:buFont typeface="Arial"/>
              <a:buChar char="•"/>
              <a:defRPr b="1" i="0" sz="1200" u="none" cap="none" strike="noStrike">
                <a:solidFill>
                  <a:srgbClr val="6C7B79"/>
                </a:solidFill>
                <a:latin typeface="Arial"/>
                <a:ea typeface="Arial"/>
                <a:cs typeface="Arial"/>
                <a:sym typeface="Arial"/>
              </a:defRPr>
            </a:lvl4pPr>
            <a:lvl5pPr indent="-323850" lvl="4" marL="2286000" marR="0" rtl="0" algn="l">
              <a:spcBef>
                <a:spcPts val="1200"/>
              </a:spcBef>
              <a:spcAft>
                <a:spcPts val="0"/>
              </a:spcAft>
              <a:buClr>
                <a:srgbClr val="95C93D"/>
              </a:buClr>
              <a:buSzPts val="1500"/>
              <a:buFont typeface="Arial"/>
              <a:buChar char="•"/>
              <a:defRPr b="1"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 paragraph">
  <p:cSld name="Header + paragraph">
    <p:spTree>
      <p:nvGrpSpPr>
        <p:cNvPr id="115" name="Shape 115"/>
        <p:cNvGrpSpPr/>
        <p:nvPr/>
      </p:nvGrpSpPr>
      <p:grpSpPr>
        <a:xfrm>
          <a:off x="0" y="0"/>
          <a:ext cx="0" cy="0"/>
          <a:chOff x="0" y="0"/>
          <a:chExt cx="0" cy="0"/>
        </a:xfrm>
      </p:grpSpPr>
      <p:sp>
        <p:nvSpPr>
          <p:cNvPr id="116" name="Google Shape;116;p19"/>
          <p:cNvSpPr txBox="1"/>
          <p:nvPr>
            <p:ph idx="1" type="body"/>
          </p:nvPr>
        </p:nvSpPr>
        <p:spPr>
          <a:xfrm>
            <a:off x="594360" y="359899"/>
            <a:ext cx="7955400" cy="363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2700" u="none" cap="none" strike="noStrike">
                <a:solidFill>
                  <a:srgbClr val="6C7B79"/>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17" name="Google Shape;117;p19"/>
          <p:cNvSpPr/>
          <p:nvPr/>
        </p:nvSpPr>
        <p:spPr>
          <a:xfrm>
            <a:off x="607060" y="821192"/>
            <a:ext cx="338400" cy="27300"/>
          </a:xfrm>
          <a:prstGeom prst="rect">
            <a:avLst/>
          </a:prstGeom>
          <a:solidFill>
            <a:srgbClr val="95C9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75" u="none" cap="none" strike="noStrike">
              <a:solidFill>
                <a:schemeClr val="lt1"/>
              </a:solidFill>
              <a:latin typeface="Arial"/>
              <a:ea typeface="Arial"/>
              <a:cs typeface="Arial"/>
              <a:sym typeface="Arial"/>
            </a:endParaRPr>
          </a:p>
        </p:txBody>
      </p:sp>
      <p:sp>
        <p:nvSpPr>
          <p:cNvPr id="118" name="Google Shape;118;p19"/>
          <p:cNvSpPr/>
          <p:nvPr/>
        </p:nvSpPr>
        <p:spPr>
          <a:xfrm>
            <a:off x="594360" y="971072"/>
            <a:ext cx="7558200" cy="242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b="0" i="0" sz="1200" u="none" cap="none" strike="noStrike">
              <a:solidFill>
                <a:srgbClr val="6C7B79"/>
              </a:solidFill>
              <a:latin typeface="Arial"/>
              <a:ea typeface="Arial"/>
              <a:cs typeface="Arial"/>
              <a:sym typeface="Arial"/>
            </a:endParaRPr>
          </a:p>
        </p:txBody>
      </p:sp>
      <p:sp>
        <p:nvSpPr>
          <p:cNvPr id="119" name="Google Shape;119;p19"/>
          <p:cNvSpPr txBox="1"/>
          <p:nvPr>
            <p:ph idx="2" type="body"/>
          </p:nvPr>
        </p:nvSpPr>
        <p:spPr>
          <a:xfrm>
            <a:off x="593725" y="971550"/>
            <a:ext cx="7956600" cy="34671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120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228600" lvl="2" marL="1371600" marR="0" rtl="0" algn="l">
              <a:spcBef>
                <a:spcPts val="1575"/>
              </a:spcBef>
              <a:spcAft>
                <a:spcPts val="0"/>
              </a:spcAft>
              <a:buSzPts val="1400"/>
              <a:buFont typeface="Arial"/>
              <a:buNone/>
              <a:defRPr b="0" i="0" sz="1875" u="none" cap="none" strike="noStrike">
                <a:latin typeface="Arial"/>
                <a:ea typeface="Arial"/>
                <a:cs typeface="Arial"/>
                <a:sym typeface="Arial"/>
              </a:defRPr>
            </a:lvl3pPr>
            <a:lvl4pPr indent="-228600" lvl="3" marL="1828800" marR="0" rtl="0" algn="l">
              <a:spcBef>
                <a:spcPts val="1575"/>
              </a:spcBef>
              <a:spcAft>
                <a:spcPts val="0"/>
              </a:spcAft>
              <a:buSzPts val="1400"/>
              <a:buFont typeface="Arial"/>
              <a:buNone/>
              <a:defRPr b="0" i="0" sz="1875" u="none" cap="none" strike="noStrike">
                <a:latin typeface="Arial"/>
                <a:ea typeface="Arial"/>
                <a:cs typeface="Arial"/>
                <a:sym typeface="Arial"/>
              </a:defRPr>
            </a:lvl4pPr>
            <a:lvl5pPr indent="-228600" lvl="4" marL="2286000" marR="0" rtl="0" algn="l">
              <a:spcBef>
                <a:spcPts val="1575"/>
              </a:spcBef>
              <a:spcAft>
                <a:spcPts val="0"/>
              </a:spcAft>
              <a:buSzPts val="1400"/>
              <a:buFont typeface="Arial"/>
              <a:buNone/>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cons with Paragraph">
  <p:cSld name="Icons with Paragraph">
    <p:spTree>
      <p:nvGrpSpPr>
        <p:cNvPr id="120" name="Shape 120"/>
        <p:cNvGrpSpPr/>
        <p:nvPr/>
      </p:nvGrpSpPr>
      <p:grpSpPr>
        <a:xfrm>
          <a:off x="0" y="0"/>
          <a:ext cx="0" cy="0"/>
          <a:chOff x="0" y="0"/>
          <a:chExt cx="0" cy="0"/>
        </a:xfrm>
      </p:grpSpPr>
      <p:sp>
        <p:nvSpPr>
          <p:cNvPr id="121" name="Google Shape;121;p20"/>
          <p:cNvSpPr/>
          <p:nvPr>
            <p:ph idx="2" type="pic"/>
          </p:nvPr>
        </p:nvSpPr>
        <p:spPr>
          <a:xfrm>
            <a:off x="5158774" y="1336973"/>
            <a:ext cx="766800" cy="713100"/>
          </a:xfrm>
          <a:prstGeom prst="rect">
            <a:avLst/>
          </a:prstGeom>
          <a:solidFill>
            <a:srgbClr val="BFBFBF"/>
          </a:solidFill>
          <a:ln>
            <a:noFill/>
          </a:ln>
        </p:spPr>
        <p:txBody>
          <a:bodyPr anchorCtr="0" anchor="t" bIns="91425" lIns="91425" spcFirstLastPara="1" rIns="91425" wrap="square" tIns="91425">
            <a:noAutofit/>
          </a:bodyPr>
          <a:lstStyle>
            <a:lvl1pPr indent="-231509" lvl="0" marL="231509" marR="0" rtl="0" algn="l">
              <a:spcBef>
                <a:spcPts val="1575"/>
              </a:spcBef>
              <a:spcAft>
                <a:spcPts val="0"/>
              </a:spcAft>
              <a:buSzPts val="600"/>
              <a:buFont typeface="Arial"/>
              <a:buChar char="•"/>
              <a:defRPr b="0" i="0" sz="800" u="none" cap="none" strike="noStrike">
                <a:latin typeface="Arial"/>
                <a:ea typeface="Arial"/>
                <a:cs typeface="Arial"/>
                <a:sym typeface="Arial"/>
              </a:defRPr>
            </a:lvl1pPr>
            <a:lvl2pPr indent="-233097" lvl="1" marL="398198"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234683" lvl="2" marL="564884"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236272" lvl="3" marL="731573"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237858" lvl="4" marL="898259"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239447" lvl="5" marL="1064948"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241033" lvl="6" marL="1231634"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242622" lvl="7" marL="1398323"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231508" lvl="8" marL="1565009"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22" name="Google Shape;122;p20"/>
          <p:cNvSpPr/>
          <p:nvPr>
            <p:ph idx="3" type="pic"/>
          </p:nvPr>
        </p:nvSpPr>
        <p:spPr>
          <a:xfrm>
            <a:off x="7089224" y="1336973"/>
            <a:ext cx="766800" cy="713100"/>
          </a:xfrm>
          <a:prstGeom prst="rect">
            <a:avLst/>
          </a:prstGeom>
          <a:solidFill>
            <a:srgbClr val="BFBFBF"/>
          </a:solidFill>
          <a:ln>
            <a:noFill/>
          </a:ln>
        </p:spPr>
        <p:txBody>
          <a:bodyPr anchorCtr="0" anchor="t" bIns="91425" lIns="91425" spcFirstLastPara="1" rIns="91425" wrap="square" tIns="91425">
            <a:noAutofit/>
          </a:bodyPr>
          <a:lstStyle>
            <a:lvl1pPr indent="-231509" lvl="0" marL="231509" marR="0" rtl="0" algn="l">
              <a:spcBef>
                <a:spcPts val="1575"/>
              </a:spcBef>
              <a:spcAft>
                <a:spcPts val="0"/>
              </a:spcAft>
              <a:buSzPts val="600"/>
              <a:buFont typeface="Arial"/>
              <a:buChar char="•"/>
              <a:defRPr b="0" i="0" sz="800" u="none" cap="none" strike="noStrike">
                <a:latin typeface="Arial"/>
                <a:ea typeface="Arial"/>
                <a:cs typeface="Arial"/>
                <a:sym typeface="Arial"/>
              </a:defRPr>
            </a:lvl1pPr>
            <a:lvl2pPr indent="-233097" lvl="1" marL="398198"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234683" lvl="2" marL="564884"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236272" lvl="3" marL="731573"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237858" lvl="4" marL="898259"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239447" lvl="5" marL="1064948"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241033" lvl="6" marL="1231634"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242622" lvl="7" marL="1398323"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231508" lvl="8" marL="1565009"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23" name="Google Shape;123;p20"/>
          <p:cNvSpPr txBox="1"/>
          <p:nvPr>
            <p:ph idx="1" type="body"/>
          </p:nvPr>
        </p:nvSpPr>
        <p:spPr>
          <a:xfrm>
            <a:off x="594360" y="359899"/>
            <a:ext cx="7955400" cy="363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2700" u="none" cap="none" strike="noStrike">
                <a:solidFill>
                  <a:srgbClr val="6C7B79"/>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24" name="Google Shape;124;p20"/>
          <p:cNvSpPr/>
          <p:nvPr/>
        </p:nvSpPr>
        <p:spPr>
          <a:xfrm>
            <a:off x="607060" y="821192"/>
            <a:ext cx="338400" cy="27300"/>
          </a:xfrm>
          <a:prstGeom prst="rect">
            <a:avLst/>
          </a:prstGeom>
          <a:solidFill>
            <a:srgbClr val="95C9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75" u="none" cap="none" strike="noStrike">
              <a:solidFill>
                <a:schemeClr val="lt1"/>
              </a:solidFill>
              <a:latin typeface="Arial"/>
              <a:ea typeface="Arial"/>
              <a:cs typeface="Arial"/>
              <a:sym typeface="Arial"/>
            </a:endParaRPr>
          </a:p>
        </p:txBody>
      </p:sp>
      <p:sp>
        <p:nvSpPr>
          <p:cNvPr id="125" name="Google Shape;125;p20"/>
          <p:cNvSpPr/>
          <p:nvPr>
            <p:ph idx="4" type="pic"/>
          </p:nvPr>
        </p:nvSpPr>
        <p:spPr>
          <a:xfrm>
            <a:off x="5158774" y="2902425"/>
            <a:ext cx="766800" cy="713100"/>
          </a:xfrm>
          <a:prstGeom prst="rect">
            <a:avLst/>
          </a:prstGeom>
          <a:solidFill>
            <a:srgbClr val="BFBFBF"/>
          </a:solidFill>
          <a:ln>
            <a:noFill/>
          </a:ln>
        </p:spPr>
        <p:txBody>
          <a:bodyPr anchorCtr="0" anchor="t" bIns="91425" lIns="91425" spcFirstLastPara="1" rIns="91425" wrap="square" tIns="91425">
            <a:noAutofit/>
          </a:bodyPr>
          <a:lstStyle>
            <a:lvl1pPr indent="-231509" lvl="0" marL="231509" marR="0" rtl="0" algn="l">
              <a:spcBef>
                <a:spcPts val="1575"/>
              </a:spcBef>
              <a:spcAft>
                <a:spcPts val="0"/>
              </a:spcAft>
              <a:buSzPts val="600"/>
              <a:buFont typeface="Arial"/>
              <a:buChar char="•"/>
              <a:defRPr b="0" i="0" sz="800" u="none" cap="none" strike="noStrike">
                <a:latin typeface="Arial"/>
                <a:ea typeface="Arial"/>
                <a:cs typeface="Arial"/>
                <a:sym typeface="Arial"/>
              </a:defRPr>
            </a:lvl1pPr>
            <a:lvl2pPr indent="-233097" lvl="1" marL="398198"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234683" lvl="2" marL="564884"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236272" lvl="3" marL="731573"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237858" lvl="4" marL="898259"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239447" lvl="5" marL="1064948"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241033" lvl="6" marL="1231634"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242622" lvl="7" marL="1398323"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231508" lvl="8" marL="1565009"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26" name="Google Shape;126;p20"/>
          <p:cNvSpPr/>
          <p:nvPr>
            <p:ph idx="5" type="pic"/>
          </p:nvPr>
        </p:nvSpPr>
        <p:spPr>
          <a:xfrm>
            <a:off x="7089224" y="2902425"/>
            <a:ext cx="766800" cy="713100"/>
          </a:xfrm>
          <a:prstGeom prst="rect">
            <a:avLst/>
          </a:prstGeom>
          <a:solidFill>
            <a:srgbClr val="BFBFBF"/>
          </a:solidFill>
          <a:ln>
            <a:noFill/>
          </a:ln>
        </p:spPr>
        <p:txBody>
          <a:bodyPr anchorCtr="0" anchor="t" bIns="91425" lIns="91425" spcFirstLastPara="1" rIns="91425" wrap="square" tIns="91425">
            <a:noAutofit/>
          </a:bodyPr>
          <a:lstStyle>
            <a:lvl1pPr indent="-231509" lvl="0" marL="231509" marR="0" rtl="0" algn="l">
              <a:spcBef>
                <a:spcPts val="1575"/>
              </a:spcBef>
              <a:spcAft>
                <a:spcPts val="0"/>
              </a:spcAft>
              <a:buSzPts val="600"/>
              <a:buFont typeface="Arial"/>
              <a:buChar char="•"/>
              <a:defRPr b="0" i="0" sz="800" u="none" cap="none" strike="noStrike">
                <a:latin typeface="Arial"/>
                <a:ea typeface="Arial"/>
                <a:cs typeface="Arial"/>
                <a:sym typeface="Arial"/>
              </a:defRPr>
            </a:lvl1pPr>
            <a:lvl2pPr indent="-233097" lvl="1" marL="398198"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234683" lvl="2" marL="564884"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236272" lvl="3" marL="731573"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237858" lvl="4" marL="898259"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239447" lvl="5" marL="1064948"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241033" lvl="6" marL="1231634"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242622" lvl="7" marL="1398323"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231508" lvl="8" marL="1565009"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27" name="Google Shape;127;p20"/>
          <p:cNvSpPr txBox="1"/>
          <p:nvPr>
            <p:ph idx="6" type="body"/>
          </p:nvPr>
        </p:nvSpPr>
        <p:spPr>
          <a:xfrm>
            <a:off x="4755053" y="2092225"/>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1"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28" name="Google Shape;128;p20"/>
          <p:cNvSpPr txBox="1"/>
          <p:nvPr>
            <p:ph idx="7" type="body"/>
          </p:nvPr>
        </p:nvSpPr>
        <p:spPr>
          <a:xfrm>
            <a:off x="4755053" y="2329479"/>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0"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29" name="Google Shape;129;p20"/>
          <p:cNvSpPr txBox="1"/>
          <p:nvPr>
            <p:ph idx="8" type="body"/>
          </p:nvPr>
        </p:nvSpPr>
        <p:spPr>
          <a:xfrm>
            <a:off x="6626593" y="2092225"/>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1"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30" name="Google Shape;130;p20"/>
          <p:cNvSpPr txBox="1"/>
          <p:nvPr>
            <p:ph idx="9" type="body"/>
          </p:nvPr>
        </p:nvSpPr>
        <p:spPr>
          <a:xfrm>
            <a:off x="6626593" y="2329479"/>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0"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31" name="Google Shape;131;p20"/>
          <p:cNvSpPr txBox="1"/>
          <p:nvPr>
            <p:ph idx="13" type="body"/>
          </p:nvPr>
        </p:nvSpPr>
        <p:spPr>
          <a:xfrm>
            <a:off x="4755053" y="3657677"/>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1"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32" name="Google Shape;132;p20"/>
          <p:cNvSpPr txBox="1"/>
          <p:nvPr>
            <p:ph idx="14" type="body"/>
          </p:nvPr>
        </p:nvSpPr>
        <p:spPr>
          <a:xfrm>
            <a:off x="4755053" y="3894931"/>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0"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33" name="Google Shape;133;p20"/>
          <p:cNvSpPr txBox="1"/>
          <p:nvPr>
            <p:ph idx="15" type="body"/>
          </p:nvPr>
        </p:nvSpPr>
        <p:spPr>
          <a:xfrm>
            <a:off x="6626593" y="3657677"/>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1"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34" name="Google Shape;134;p20"/>
          <p:cNvSpPr txBox="1"/>
          <p:nvPr>
            <p:ph idx="16" type="body"/>
          </p:nvPr>
        </p:nvSpPr>
        <p:spPr>
          <a:xfrm>
            <a:off x="6626593" y="3894931"/>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0"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35" name="Google Shape;135;p20"/>
          <p:cNvSpPr txBox="1"/>
          <p:nvPr>
            <p:ph idx="17" type="body"/>
          </p:nvPr>
        </p:nvSpPr>
        <p:spPr>
          <a:xfrm>
            <a:off x="593725" y="971550"/>
            <a:ext cx="3816600" cy="34671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120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228600" lvl="2" marL="1371600" marR="0" rtl="0" algn="l">
              <a:spcBef>
                <a:spcPts val="1575"/>
              </a:spcBef>
              <a:spcAft>
                <a:spcPts val="0"/>
              </a:spcAft>
              <a:buSzPts val="1400"/>
              <a:buFont typeface="Arial"/>
              <a:buNone/>
              <a:defRPr b="0" i="0" sz="1875" u="none" cap="none" strike="noStrike">
                <a:latin typeface="Arial"/>
                <a:ea typeface="Arial"/>
                <a:cs typeface="Arial"/>
                <a:sym typeface="Arial"/>
              </a:defRPr>
            </a:lvl3pPr>
            <a:lvl4pPr indent="-228600" lvl="3" marL="1828800" marR="0" rtl="0" algn="l">
              <a:spcBef>
                <a:spcPts val="1575"/>
              </a:spcBef>
              <a:spcAft>
                <a:spcPts val="0"/>
              </a:spcAft>
              <a:buSzPts val="1400"/>
              <a:buFont typeface="Arial"/>
              <a:buNone/>
              <a:defRPr b="0" i="0" sz="1875" u="none" cap="none" strike="noStrike">
                <a:latin typeface="Arial"/>
                <a:ea typeface="Arial"/>
                <a:cs typeface="Arial"/>
                <a:sym typeface="Arial"/>
              </a:defRPr>
            </a:lvl4pPr>
            <a:lvl5pPr indent="-228600" lvl="4" marL="2286000" marR="0" rtl="0" algn="l">
              <a:spcBef>
                <a:spcPts val="1575"/>
              </a:spcBef>
              <a:spcAft>
                <a:spcPts val="0"/>
              </a:spcAft>
              <a:buSzPts val="1400"/>
              <a:buFont typeface="Arial"/>
              <a:buNone/>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vents/conference COVER">
  <p:cSld name="Events/conference COVER">
    <p:spTree>
      <p:nvGrpSpPr>
        <p:cNvPr id="15" name="Shape 15"/>
        <p:cNvGrpSpPr/>
        <p:nvPr/>
      </p:nvGrpSpPr>
      <p:grpSpPr>
        <a:xfrm>
          <a:off x="0" y="0"/>
          <a:ext cx="0" cy="0"/>
          <a:chOff x="0" y="0"/>
          <a:chExt cx="0" cy="0"/>
        </a:xfrm>
      </p:grpSpPr>
      <p:pic>
        <p:nvPicPr>
          <p:cNvPr id="16" name="Google Shape;16;p3"/>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17" name="Google Shape;17;p3"/>
          <p:cNvPicPr preferRelativeResize="0"/>
          <p:nvPr/>
        </p:nvPicPr>
        <p:blipFill rotWithShape="1">
          <a:blip r:embed="rId3">
            <a:alphaModFix/>
          </a:blip>
          <a:srcRect b="0" l="0" r="0" t="0"/>
          <a:stretch/>
        </p:blipFill>
        <p:spPr>
          <a:xfrm>
            <a:off x="580293" y="620194"/>
            <a:ext cx="2620200" cy="493800"/>
          </a:xfrm>
          <a:prstGeom prst="rect">
            <a:avLst/>
          </a:prstGeom>
          <a:noFill/>
          <a:ln>
            <a:noFill/>
          </a:ln>
        </p:spPr>
      </p:pic>
      <p:sp>
        <p:nvSpPr>
          <p:cNvPr id="18" name="Google Shape;18;p3"/>
          <p:cNvSpPr/>
          <p:nvPr/>
        </p:nvSpPr>
        <p:spPr>
          <a:xfrm>
            <a:off x="506413" y="3888704"/>
            <a:ext cx="4158900" cy="838200"/>
          </a:xfrm>
          <a:prstGeom prst="rect">
            <a:avLst/>
          </a:prstGeom>
          <a:solidFill>
            <a:srgbClr val="1649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75" u="none" cap="none" strike="noStrike">
              <a:solidFill>
                <a:schemeClr val="lt1"/>
              </a:solidFill>
              <a:latin typeface="Arial"/>
              <a:ea typeface="Arial"/>
              <a:cs typeface="Arial"/>
              <a:sym typeface="Arial"/>
            </a:endParaRPr>
          </a:p>
        </p:txBody>
      </p:sp>
      <p:sp>
        <p:nvSpPr>
          <p:cNvPr id="19" name="Google Shape;19;p3"/>
          <p:cNvSpPr txBox="1"/>
          <p:nvPr>
            <p:ph idx="1" type="body"/>
          </p:nvPr>
        </p:nvSpPr>
        <p:spPr>
          <a:xfrm>
            <a:off x="506413" y="3287269"/>
            <a:ext cx="8187000" cy="369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3F3F3F"/>
              </a:buClr>
              <a:buSzPts val="1400"/>
              <a:buFont typeface="Arial"/>
              <a:buNone/>
              <a:defRPr b="1" i="0" sz="2400" u="none" cap="none" strike="noStrike">
                <a:solidFill>
                  <a:srgbClr val="3F3F3F"/>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0" name="Google Shape;20;p3"/>
          <p:cNvSpPr txBox="1"/>
          <p:nvPr>
            <p:ph idx="2" type="body"/>
          </p:nvPr>
        </p:nvSpPr>
        <p:spPr>
          <a:xfrm>
            <a:off x="506413" y="4010296"/>
            <a:ext cx="3981300" cy="594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85714"/>
              </a:lnSpc>
              <a:spcBef>
                <a:spcPts val="1575"/>
              </a:spcBef>
              <a:spcAft>
                <a:spcPts val="0"/>
              </a:spcAft>
              <a:buClr>
                <a:schemeClr val="lt1"/>
              </a:buClr>
              <a:buSzPts val="1400"/>
              <a:buFont typeface="Arial"/>
              <a:buNone/>
              <a:defRPr b="1" i="0" sz="1400" u="none" cap="none" strike="noStrike">
                <a:solidFill>
                  <a:schemeClr val="lt1"/>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228600" lvl="2" marL="1371600" marR="0" rtl="0" algn="l">
              <a:spcBef>
                <a:spcPts val="1575"/>
              </a:spcBef>
              <a:spcAft>
                <a:spcPts val="0"/>
              </a:spcAft>
              <a:buSzPts val="1400"/>
              <a:buFont typeface="Arial"/>
              <a:buNone/>
              <a:defRPr b="0" i="0" sz="1875" u="none" cap="none" strike="noStrike">
                <a:latin typeface="Arial"/>
                <a:ea typeface="Arial"/>
                <a:cs typeface="Arial"/>
                <a:sym typeface="Arial"/>
              </a:defRPr>
            </a:lvl3pPr>
            <a:lvl4pPr indent="-228600" lvl="3" marL="1828800" marR="0" rtl="0" algn="l">
              <a:spcBef>
                <a:spcPts val="1575"/>
              </a:spcBef>
              <a:spcAft>
                <a:spcPts val="0"/>
              </a:spcAft>
              <a:buSzPts val="1400"/>
              <a:buFont typeface="Arial"/>
              <a:buNone/>
              <a:defRPr b="0" i="0" sz="1875" u="none" cap="none" strike="noStrike">
                <a:latin typeface="Arial"/>
                <a:ea typeface="Arial"/>
                <a:cs typeface="Arial"/>
                <a:sym typeface="Arial"/>
              </a:defRPr>
            </a:lvl4pPr>
            <a:lvl5pPr indent="-228600" lvl="4" marL="2286000" marR="0" rtl="0" algn="l">
              <a:spcBef>
                <a:spcPts val="1575"/>
              </a:spcBef>
              <a:spcAft>
                <a:spcPts val="0"/>
              </a:spcAft>
              <a:buSzPts val="1400"/>
              <a:buFont typeface="Arial"/>
              <a:buNone/>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1" name="Google Shape;21;p3"/>
          <p:cNvSpPr txBox="1"/>
          <p:nvPr>
            <p:ph idx="3" type="body"/>
          </p:nvPr>
        </p:nvSpPr>
        <p:spPr>
          <a:xfrm>
            <a:off x="506413" y="1734267"/>
            <a:ext cx="8187000" cy="1461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909"/>
              </a:lnSpc>
              <a:spcBef>
                <a:spcPts val="1575"/>
              </a:spcBef>
              <a:spcAft>
                <a:spcPts val="0"/>
              </a:spcAft>
              <a:buClr>
                <a:srgbClr val="164992"/>
              </a:buClr>
              <a:buSzPts val="1400"/>
              <a:buFont typeface="Arial"/>
              <a:buNone/>
              <a:defRPr b="1" i="0" sz="4400" u="none" cap="none" strike="noStrike">
                <a:solidFill>
                  <a:srgbClr val="164992"/>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act Us">
  <p:cSld name="Contact Us">
    <p:spTree>
      <p:nvGrpSpPr>
        <p:cNvPr id="136" name="Shape 136"/>
        <p:cNvGrpSpPr/>
        <p:nvPr/>
      </p:nvGrpSpPr>
      <p:grpSpPr>
        <a:xfrm>
          <a:off x="0" y="0"/>
          <a:ext cx="0" cy="0"/>
          <a:chOff x="0" y="0"/>
          <a:chExt cx="0" cy="0"/>
        </a:xfrm>
      </p:grpSpPr>
      <p:sp>
        <p:nvSpPr>
          <p:cNvPr id="137" name="Google Shape;137;p21"/>
          <p:cNvSpPr txBox="1"/>
          <p:nvPr>
            <p:ph idx="1" type="body"/>
          </p:nvPr>
        </p:nvSpPr>
        <p:spPr>
          <a:xfrm>
            <a:off x="594360" y="1409976"/>
            <a:ext cx="7955400" cy="169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164992"/>
              </a:buClr>
              <a:buSzPts val="1400"/>
              <a:buFont typeface="Arial"/>
              <a:buNone/>
              <a:defRPr b="1" i="0" sz="1400" u="none" cap="none" strike="noStrike">
                <a:solidFill>
                  <a:srgbClr val="164992"/>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38" name="Google Shape;138;p21"/>
          <p:cNvSpPr/>
          <p:nvPr/>
        </p:nvSpPr>
        <p:spPr>
          <a:xfrm>
            <a:off x="649466" y="1977232"/>
            <a:ext cx="282000" cy="282000"/>
          </a:xfrm>
          <a:custGeom>
            <a:rect b="b" l="l" r="r" t="t"/>
            <a:pathLst>
              <a:path extrusionOk="0" h="120000" w="120000">
                <a:moveTo>
                  <a:pt x="119320" y="58130"/>
                </a:moveTo>
                <a:cubicBezTo>
                  <a:pt x="98243" y="37053"/>
                  <a:pt x="98243" y="37053"/>
                  <a:pt x="98243" y="37053"/>
                </a:cubicBezTo>
                <a:cubicBezTo>
                  <a:pt x="98243" y="8158"/>
                  <a:pt x="98243" y="8158"/>
                  <a:pt x="98243" y="8158"/>
                </a:cubicBezTo>
                <a:cubicBezTo>
                  <a:pt x="98243" y="6458"/>
                  <a:pt x="96883" y="5439"/>
                  <a:pt x="95524" y="5439"/>
                </a:cubicBezTo>
                <a:cubicBezTo>
                  <a:pt x="79206" y="5439"/>
                  <a:pt x="79206" y="5439"/>
                  <a:pt x="79206" y="5439"/>
                </a:cubicBezTo>
                <a:cubicBezTo>
                  <a:pt x="77507" y="5439"/>
                  <a:pt x="76487" y="6458"/>
                  <a:pt x="76487" y="8158"/>
                </a:cubicBezTo>
                <a:cubicBezTo>
                  <a:pt x="76487" y="15297"/>
                  <a:pt x="76487" y="15297"/>
                  <a:pt x="76487" y="15297"/>
                </a:cubicBezTo>
                <a:cubicBezTo>
                  <a:pt x="61869" y="679"/>
                  <a:pt x="61869" y="679"/>
                  <a:pt x="61869" y="679"/>
                </a:cubicBezTo>
                <a:cubicBezTo>
                  <a:pt x="61529" y="339"/>
                  <a:pt x="60849" y="0"/>
                  <a:pt x="60169" y="0"/>
                </a:cubicBezTo>
                <a:cubicBezTo>
                  <a:pt x="59150" y="0"/>
                  <a:pt x="58470" y="339"/>
                  <a:pt x="58130" y="679"/>
                </a:cubicBezTo>
                <a:cubicBezTo>
                  <a:pt x="679" y="58130"/>
                  <a:pt x="679" y="58130"/>
                  <a:pt x="679" y="58130"/>
                </a:cubicBezTo>
                <a:cubicBezTo>
                  <a:pt x="339" y="58470"/>
                  <a:pt x="0" y="59150"/>
                  <a:pt x="0" y="59830"/>
                </a:cubicBezTo>
                <a:cubicBezTo>
                  <a:pt x="0" y="61529"/>
                  <a:pt x="1019" y="62549"/>
                  <a:pt x="2719" y="62549"/>
                </a:cubicBezTo>
                <a:cubicBezTo>
                  <a:pt x="3399" y="62549"/>
                  <a:pt x="4079" y="62549"/>
                  <a:pt x="4759" y="61869"/>
                </a:cubicBezTo>
                <a:cubicBezTo>
                  <a:pt x="16317" y="50311"/>
                  <a:pt x="16317" y="50311"/>
                  <a:pt x="16317" y="50311"/>
                </a:cubicBezTo>
                <a:cubicBezTo>
                  <a:pt x="16317" y="117280"/>
                  <a:pt x="16317" y="117280"/>
                  <a:pt x="16317" y="117280"/>
                </a:cubicBezTo>
                <a:cubicBezTo>
                  <a:pt x="16317" y="118640"/>
                  <a:pt x="17677" y="120000"/>
                  <a:pt x="19036" y="120000"/>
                </a:cubicBezTo>
                <a:cubicBezTo>
                  <a:pt x="100963" y="120000"/>
                  <a:pt x="100963" y="120000"/>
                  <a:pt x="100963" y="120000"/>
                </a:cubicBezTo>
                <a:cubicBezTo>
                  <a:pt x="102322" y="120000"/>
                  <a:pt x="103682" y="118640"/>
                  <a:pt x="103682" y="117280"/>
                </a:cubicBezTo>
                <a:cubicBezTo>
                  <a:pt x="103682" y="50311"/>
                  <a:pt x="103682" y="50311"/>
                  <a:pt x="103682" y="50311"/>
                </a:cubicBezTo>
                <a:cubicBezTo>
                  <a:pt x="115240" y="61869"/>
                  <a:pt x="115240" y="61869"/>
                  <a:pt x="115240" y="61869"/>
                </a:cubicBezTo>
                <a:cubicBezTo>
                  <a:pt x="115920" y="62549"/>
                  <a:pt x="116600" y="62549"/>
                  <a:pt x="117280" y="62549"/>
                </a:cubicBezTo>
                <a:cubicBezTo>
                  <a:pt x="118980" y="62549"/>
                  <a:pt x="120000" y="61529"/>
                  <a:pt x="120000" y="59830"/>
                </a:cubicBezTo>
                <a:cubicBezTo>
                  <a:pt x="120000" y="59150"/>
                  <a:pt x="119660" y="58470"/>
                  <a:pt x="119320" y="58130"/>
                </a:cubicBezTo>
                <a:moveTo>
                  <a:pt x="81926" y="10878"/>
                </a:moveTo>
                <a:cubicBezTo>
                  <a:pt x="92804" y="10878"/>
                  <a:pt x="92804" y="10878"/>
                  <a:pt x="92804" y="10878"/>
                </a:cubicBezTo>
                <a:cubicBezTo>
                  <a:pt x="92804" y="31614"/>
                  <a:pt x="92804" y="31614"/>
                  <a:pt x="92804" y="31614"/>
                </a:cubicBezTo>
                <a:cubicBezTo>
                  <a:pt x="81926" y="20736"/>
                  <a:pt x="81926" y="20736"/>
                  <a:pt x="81926" y="20736"/>
                </a:cubicBezTo>
                <a:lnTo>
                  <a:pt x="81926" y="10878"/>
                </a:lnTo>
                <a:close/>
                <a:moveTo>
                  <a:pt x="43512" y="114560"/>
                </a:moveTo>
                <a:cubicBezTo>
                  <a:pt x="21756" y="114560"/>
                  <a:pt x="21756" y="114560"/>
                  <a:pt x="21756" y="114560"/>
                </a:cubicBezTo>
                <a:cubicBezTo>
                  <a:pt x="21756" y="109121"/>
                  <a:pt x="21756" y="109121"/>
                  <a:pt x="21756" y="109121"/>
                </a:cubicBezTo>
                <a:cubicBezTo>
                  <a:pt x="43512" y="109121"/>
                  <a:pt x="43512" y="109121"/>
                  <a:pt x="43512" y="109121"/>
                </a:cubicBezTo>
                <a:lnTo>
                  <a:pt x="43512" y="114560"/>
                </a:lnTo>
                <a:close/>
                <a:moveTo>
                  <a:pt x="71048" y="114560"/>
                </a:moveTo>
                <a:cubicBezTo>
                  <a:pt x="48951" y="114560"/>
                  <a:pt x="48951" y="114560"/>
                  <a:pt x="48951" y="114560"/>
                </a:cubicBezTo>
                <a:cubicBezTo>
                  <a:pt x="48951" y="70708"/>
                  <a:pt x="48951" y="70708"/>
                  <a:pt x="48951" y="70708"/>
                </a:cubicBezTo>
                <a:cubicBezTo>
                  <a:pt x="71048" y="70708"/>
                  <a:pt x="71048" y="70708"/>
                  <a:pt x="71048" y="70708"/>
                </a:cubicBezTo>
                <a:lnTo>
                  <a:pt x="71048" y="114560"/>
                </a:lnTo>
                <a:close/>
                <a:moveTo>
                  <a:pt x="98243" y="114560"/>
                </a:moveTo>
                <a:cubicBezTo>
                  <a:pt x="76487" y="114560"/>
                  <a:pt x="76487" y="114560"/>
                  <a:pt x="76487" y="114560"/>
                </a:cubicBezTo>
                <a:cubicBezTo>
                  <a:pt x="76487" y="109121"/>
                  <a:pt x="76487" y="109121"/>
                  <a:pt x="76487" y="109121"/>
                </a:cubicBezTo>
                <a:cubicBezTo>
                  <a:pt x="98243" y="109121"/>
                  <a:pt x="98243" y="109121"/>
                  <a:pt x="98243" y="109121"/>
                </a:cubicBezTo>
                <a:lnTo>
                  <a:pt x="98243" y="114560"/>
                </a:lnTo>
                <a:close/>
                <a:moveTo>
                  <a:pt x="98243" y="103682"/>
                </a:moveTo>
                <a:cubicBezTo>
                  <a:pt x="76487" y="103682"/>
                  <a:pt x="76487" y="103682"/>
                  <a:pt x="76487" y="103682"/>
                </a:cubicBezTo>
                <a:cubicBezTo>
                  <a:pt x="76487" y="67988"/>
                  <a:pt x="76487" y="67988"/>
                  <a:pt x="76487" y="67988"/>
                </a:cubicBezTo>
                <a:cubicBezTo>
                  <a:pt x="76487" y="66628"/>
                  <a:pt x="75127" y="65269"/>
                  <a:pt x="73767" y="65269"/>
                </a:cubicBezTo>
                <a:cubicBezTo>
                  <a:pt x="46232" y="65269"/>
                  <a:pt x="46232" y="65269"/>
                  <a:pt x="46232" y="65269"/>
                </a:cubicBezTo>
                <a:cubicBezTo>
                  <a:pt x="44872" y="65269"/>
                  <a:pt x="43512" y="66628"/>
                  <a:pt x="43512" y="67988"/>
                </a:cubicBezTo>
                <a:cubicBezTo>
                  <a:pt x="43512" y="103682"/>
                  <a:pt x="43512" y="103682"/>
                  <a:pt x="43512" y="103682"/>
                </a:cubicBezTo>
                <a:cubicBezTo>
                  <a:pt x="21756" y="103682"/>
                  <a:pt x="21756" y="103682"/>
                  <a:pt x="21756" y="103682"/>
                </a:cubicBezTo>
                <a:cubicBezTo>
                  <a:pt x="21756" y="44872"/>
                  <a:pt x="21756" y="44872"/>
                  <a:pt x="21756" y="44872"/>
                </a:cubicBezTo>
                <a:cubicBezTo>
                  <a:pt x="60169" y="6458"/>
                  <a:pt x="60169" y="6458"/>
                  <a:pt x="60169" y="6458"/>
                </a:cubicBezTo>
                <a:cubicBezTo>
                  <a:pt x="98243" y="44872"/>
                  <a:pt x="98243" y="44872"/>
                  <a:pt x="98243" y="44872"/>
                </a:cubicBezTo>
                <a:lnTo>
                  <a:pt x="98243" y="103682"/>
                </a:lnTo>
                <a:close/>
                <a:moveTo>
                  <a:pt x="62889" y="98243"/>
                </a:moveTo>
                <a:cubicBezTo>
                  <a:pt x="64249" y="98243"/>
                  <a:pt x="65609" y="96883"/>
                  <a:pt x="65609" y="95524"/>
                </a:cubicBezTo>
                <a:cubicBezTo>
                  <a:pt x="65609" y="93824"/>
                  <a:pt x="64249" y="92804"/>
                  <a:pt x="62889" y="92804"/>
                </a:cubicBezTo>
                <a:cubicBezTo>
                  <a:pt x="61189" y="92804"/>
                  <a:pt x="60169" y="93824"/>
                  <a:pt x="60169" y="95524"/>
                </a:cubicBezTo>
                <a:cubicBezTo>
                  <a:pt x="60169" y="96883"/>
                  <a:pt x="61189" y="98243"/>
                  <a:pt x="62889" y="98243"/>
                </a:cubicBezTo>
              </a:path>
            </a:pathLst>
          </a:custGeom>
          <a:solidFill>
            <a:srgbClr val="95C93D"/>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75">
              <a:solidFill>
                <a:srgbClr val="7F7F7F"/>
              </a:solidFill>
              <a:latin typeface="Arial"/>
              <a:ea typeface="Arial"/>
              <a:cs typeface="Arial"/>
              <a:sym typeface="Arial"/>
            </a:endParaRPr>
          </a:p>
        </p:txBody>
      </p:sp>
      <p:sp>
        <p:nvSpPr>
          <p:cNvPr id="139" name="Google Shape;139;p21"/>
          <p:cNvSpPr/>
          <p:nvPr/>
        </p:nvSpPr>
        <p:spPr>
          <a:xfrm>
            <a:off x="2987502" y="2032782"/>
            <a:ext cx="244800" cy="178200"/>
          </a:xfrm>
          <a:custGeom>
            <a:rect b="b" l="l" r="r" t="t"/>
            <a:pathLst>
              <a:path extrusionOk="0" h="120000" w="120000">
                <a:moveTo>
                  <a:pt x="109121" y="0"/>
                </a:moveTo>
                <a:cubicBezTo>
                  <a:pt x="10878" y="0"/>
                  <a:pt x="10878" y="0"/>
                  <a:pt x="10878" y="0"/>
                </a:cubicBezTo>
                <a:cubicBezTo>
                  <a:pt x="4759" y="0"/>
                  <a:pt x="0" y="6562"/>
                  <a:pt x="0" y="15000"/>
                </a:cubicBezTo>
                <a:cubicBezTo>
                  <a:pt x="0" y="105000"/>
                  <a:pt x="0" y="105000"/>
                  <a:pt x="0" y="105000"/>
                </a:cubicBezTo>
                <a:cubicBezTo>
                  <a:pt x="0" y="113437"/>
                  <a:pt x="4759" y="120000"/>
                  <a:pt x="10878" y="120000"/>
                </a:cubicBezTo>
                <a:cubicBezTo>
                  <a:pt x="109121" y="120000"/>
                  <a:pt x="109121" y="120000"/>
                  <a:pt x="109121" y="120000"/>
                </a:cubicBezTo>
                <a:cubicBezTo>
                  <a:pt x="114900" y="120000"/>
                  <a:pt x="120000" y="113437"/>
                  <a:pt x="120000" y="105000"/>
                </a:cubicBezTo>
                <a:cubicBezTo>
                  <a:pt x="120000" y="15000"/>
                  <a:pt x="120000" y="15000"/>
                  <a:pt x="120000" y="15000"/>
                </a:cubicBezTo>
                <a:cubicBezTo>
                  <a:pt x="120000" y="6562"/>
                  <a:pt x="114900" y="0"/>
                  <a:pt x="109121" y="0"/>
                </a:cubicBezTo>
                <a:moveTo>
                  <a:pt x="10878" y="7500"/>
                </a:moveTo>
                <a:cubicBezTo>
                  <a:pt x="109121" y="7500"/>
                  <a:pt x="109121" y="7500"/>
                  <a:pt x="109121" y="7500"/>
                </a:cubicBezTo>
                <a:cubicBezTo>
                  <a:pt x="109801" y="7500"/>
                  <a:pt x="110141" y="7500"/>
                  <a:pt x="110821" y="7968"/>
                </a:cubicBezTo>
                <a:cubicBezTo>
                  <a:pt x="63569" y="73125"/>
                  <a:pt x="63569" y="73125"/>
                  <a:pt x="63569" y="73125"/>
                </a:cubicBezTo>
                <a:cubicBezTo>
                  <a:pt x="62549" y="74062"/>
                  <a:pt x="61189" y="75000"/>
                  <a:pt x="59830" y="75000"/>
                </a:cubicBezTo>
                <a:cubicBezTo>
                  <a:pt x="58470" y="75000"/>
                  <a:pt x="57110" y="74062"/>
                  <a:pt x="56090" y="73125"/>
                </a:cubicBezTo>
                <a:cubicBezTo>
                  <a:pt x="8838" y="7968"/>
                  <a:pt x="8838" y="7968"/>
                  <a:pt x="8838" y="7968"/>
                </a:cubicBezTo>
                <a:cubicBezTo>
                  <a:pt x="9518" y="7500"/>
                  <a:pt x="10198" y="7500"/>
                  <a:pt x="10878" y="7500"/>
                </a:cubicBezTo>
                <a:moveTo>
                  <a:pt x="5439" y="105000"/>
                </a:moveTo>
                <a:cubicBezTo>
                  <a:pt x="5439" y="15000"/>
                  <a:pt x="5439" y="15000"/>
                  <a:pt x="5439" y="15000"/>
                </a:cubicBezTo>
                <a:cubicBezTo>
                  <a:pt x="5439" y="14531"/>
                  <a:pt x="5439" y="14062"/>
                  <a:pt x="5439" y="13593"/>
                </a:cubicBezTo>
                <a:cubicBezTo>
                  <a:pt x="39093" y="60000"/>
                  <a:pt x="39093" y="60000"/>
                  <a:pt x="39093" y="60000"/>
                </a:cubicBezTo>
                <a:cubicBezTo>
                  <a:pt x="5439" y="106406"/>
                  <a:pt x="5439" y="106406"/>
                  <a:pt x="5439" y="106406"/>
                </a:cubicBezTo>
                <a:cubicBezTo>
                  <a:pt x="5439" y="105937"/>
                  <a:pt x="5439" y="105468"/>
                  <a:pt x="5439" y="105000"/>
                </a:cubicBezTo>
                <a:moveTo>
                  <a:pt x="109121" y="112500"/>
                </a:moveTo>
                <a:cubicBezTo>
                  <a:pt x="10878" y="112500"/>
                  <a:pt x="10878" y="112500"/>
                  <a:pt x="10878" y="112500"/>
                </a:cubicBezTo>
                <a:cubicBezTo>
                  <a:pt x="10198" y="112500"/>
                  <a:pt x="9518" y="112500"/>
                  <a:pt x="8838" y="112031"/>
                </a:cubicBezTo>
                <a:cubicBezTo>
                  <a:pt x="42832" y="65156"/>
                  <a:pt x="42832" y="65156"/>
                  <a:pt x="42832" y="65156"/>
                </a:cubicBezTo>
                <a:cubicBezTo>
                  <a:pt x="52351" y="78281"/>
                  <a:pt x="52351" y="78281"/>
                  <a:pt x="52351" y="78281"/>
                </a:cubicBezTo>
                <a:cubicBezTo>
                  <a:pt x="54390" y="81093"/>
                  <a:pt x="57110" y="82500"/>
                  <a:pt x="59830" y="82500"/>
                </a:cubicBezTo>
                <a:cubicBezTo>
                  <a:pt x="62549" y="82500"/>
                  <a:pt x="65269" y="81093"/>
                  <a:pt x="67308" y="78281"/>
                </a:cubicBezTo>
                <a:cubicBezTo>
                  <a:pt x="76827" y="65156"/>
                  <a:pt x="76827" y="65156"/>
                  <a:pt x="76827" y="65156"/>
                </a:cubicBezTo>
                <a:cubicBezTo>
                  <a:pt x="110821" y="112031"/>
                  <a:pt x="110821" y="112031"/>
                  <a:pt x="110821" y="112031"/>
                </a:cubicBezTo>
                <a:cubicBezTo>
                  <a:pt x="110141" y="112500"/>
                  <a:pt x="109801" y="112500"/>
                  <a:pt x="109121" y="112500"/>
                </a:cubicBezTo>
                <a:moveTo>
                  <a:pt x="114560" y="105000"/>
                </a:moveTo>
                <a:cubicBezTo>
                  <a:pt x="114560" y="105468"/>
                  <a:pt x="114560" y="105937"/>
                  <a:pt x="114220" y="106406"/>
                </a:cubicBezTo>
                <a:cubicBezTo>
                  <a:pt x="80566" y="60000"/>
                  <a:pt x="80566" y="60000"/>
                  <a:pt x="80566" y="60000"/>
                </a:cubicBezTo>
                <a:cubicBezTo>
                  <a:pt x="114220" y="13593"/>
                  <a:pt x="114220" y="13593"/>
                  <a:pt x="114220" y="13593"/>
                </a:cubicBezTo>
                <a:cubicBezTo>
                  <a:pt x="114560" y="14062"/>
                  <a:pt x="114560" y="14531"/>
                  <a:pt x="114560" y="15000"/>
                </a:cubicBezTo>
                <a:lnTo>
                  <a:pt x="114560" y="105000"/>
                </a:lnTo>
                <a:close/>
              </a:path>
            </a:pathLst>
          </a:custGeom>
          <a:solidFill>
            <a:srgbClr val="95C93D"/>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75">
              <a:solidFill>
                <a:srgbClr val="7F7F7F"/>
              </a:solidFill>
              <a:latin typeface="Arial"/>
              <a:ea typeface="Arial"/>
              <a:cs typeface="Arial"/>
              <a:sym typeface="Arial"/>
            </a:endParaRPr>
          </a:p>
        </p:txBody>
      </p:sp>
      <p:sp>
        <p:nvSpPr>
          <p:cNvPr id="140" name="Google Shape;140;p21"/>
          <p:cNvSpPr txBox="1"/>
          <p:nvPr>
            <p:ph idx="2" type="body"/>
          </p:nvPr>
        </p:nvSpPr>
        <p:spPr>
          <a:xfrm>
            <a:off x="594360" y="359899"/>
            <a:ext cx="7955400" cy="363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2700" u="none" cap="none" strike="noStrike">
                <a:solidFill>
                  <a:srgbClr val="6C7B79"/>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41" name="Google Shape;141;p21"/>
          <p:cNvSpPr/>
          <p:nvPr/>
        </p:nvSpPr>
        <p:spPr>
          <a:xfrm>
            <a:off x="607060" y="821192"/>
            <a:ext cx="338400" cy="27300"/>
          </a:xfrm>
          <a:prstGeom prst="rect">
            <a:avLst/>
          </a:prstGeom>
          <a:solidFill>
            <a:srgbClr val="95C9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75">
              <a:solidFill>
                <a:schemeClr val="lt1"/>
              </a:solidFill>
              <a:latin typeface="Arial"/>
              <a:ea typeface="Arial"/>
              <a:cs typeface="Arial"/>
              <a:sym typeface="Arial"/>
            </a:endParaRPr>
          </a:p>
        </p:txBody>
      </p:sp>
      <p:sp>
        <p:nvSpPr>
          <p:cNvPr id="142" name="Google Shape;142;p21"/>
          <p:cNvSpPr/>
          <p:nvPr>
            <p:ph idx="3" type="pic"/>
          </p:nvPr>
        </p:nvSpPr>
        <p:spPr>
          <a:xfrm>
            <a:off x="5096435" y="1351319"/>
            <a:ext cx="4047600" cy="2913000"/>
          </a:xfrm>
          <a:prstGeom prst="rect">
            <a:avLst/>
          </a:prstGeom>
          <a:solidFill>
            <a:srgbClr val="D8D8D8"/>
          </a:solidFill>
          <a:ln>
            <a:noFill/>
          </a:ln>
        </p:spPr>
        <p:txBody>
          <a:bodyPr anchorCtr="0" anchor="t" bIns="91425" lIns="91425" spcFirstLastPara="1" rIns="91425" wrap="square" tIns="91425">
            <a:noAutofit/>
          </a:bodyPr>
          <a:lstStyle>
            <a:lvl1pPr indent="-231508" lvl="0" marL="231509" marR="0" rtl="0" algn="l">
              <a:spcBef>
                <a:spcPts val="1575"/>
              </a:spcBef>
              <a:spcAft>
                <a:spcPts val="0"/>
              </a:spcAft>
              <a:buSzPts val="1406"/>
              <a:buFont typeface="Arial"/>
              <a:buChar char="•"/>
              <a:defRPr b="0" i="0" sz="1875" u="none" cap="none" strike="noStrike">
                <a:latin typeface="Arial"/>
                <a:ea typeface="Arial"/>
                <a:cs typeface="Arial"/>
                <a:sym typeface="Arial"/>
              </a:defRPr>
            </a:lvl1pPr>
            <a:lvl2pPr indent="-233097" lvl="1" marL="398198"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234683" lvl="2" marL="564884"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236272" lvl="3" marL="731573"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237858" lvl="4" marL="898259"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239447" lvl="5" marL="1064948"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241033" lvl="6" marL="1231634"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242622" lvl="7" marL="1398323"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231508" lvl="8" marL="1565009"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43" name="Google Shape;143;p21"/>
          <p:cNvSpPr txBox="1"/>
          <p:nvPr>
            <p:ph idx="4" type="body"/>
          </p:nvPr>
        </p:nvSpPr>
        <p:spPr>
          <a:xfrm>
            <a:off x="594360" y="2329479"/>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44" name="Google Shape;144;p21"/>
          <p:cNvSpPr txBox="1"/>
          <p:nvPr>
            <p:ph idx="5" type="body"/>
          </p:nvPr>
        </p:nvSpPr>
        <p:spPr>
          <a:xfrm>
            <a:off x="594360" y="2614188"/>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45" name="Google Shape;145;p21"/>
          <p:cNvSpPr txBox="1"/>
          <p:nvPr>
            <p:ph idx="6" type="body"/>
          </p:nvPr>
        </p:nvSpPr>
        <p:spPr>
          <a:xfrm>
            <a:off x="594360" y="2911510"/>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46" name="Google Shape;146;p21"/>
          <p:cNvSpPr txBox="1"/>
          <p:nvPr>
            <p:ph idx="7" type="body"/>
          </p:nvPr>
        </p:nvSpPr>
        <p:spPr>
          <a:xfrm>
            <a:off x="2915657" y="2329479"/>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47" name="Google Shape;147;p21"/>
          <p:cNvSpPr txBox="1"/>
          <p:nvPr>
            <p:ph idx="8" type="body"/>
          </p:nvPr>
        </p:nvSpPr>
        <p:spPr>
          <a:xfrm>
            <a:off x="2915657" y="2614188"/>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48" name="Google Shape;148;p21"/>
          <p:cNvSpPr txBox="1"/>
          <p:nvPr>
            <p:ph idx="9" type="body"/>
          </p:nvPr>
        </p:nvSpPr>
        <p:spPr>
          <a:xfrm>
            <a:off x="2915657" y="2911510"/>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 COVER">
  <p:cSld name="BACK COVER">
    <p:spTree>
      <p:nvGrpSpPr>
        <p:cNvPr id="149" name="Shape 149"/>
        <p:cNvGrpSpPr/>
        <p:nvPr/>
      </p:nvGrpSpPr>
      <p:grpSpPr>
        <a:xfrm>
          <a:off x="0" y="0"/>
          <a:ext cx="0" cy="0"/>
          <a:chOff x="0" y="0"/>
          <a:chExt cx="0" cy="0"/>
        </a:xfrm>
      </p:grpSpPr>
      <p:pic>
        <p:nvPicPr>
          <p:cNvPr id="150" name="Google Shape;150;p22"/>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151" name="Google Shape;151;p22"/>
          <p:cNvPicPr preferRelativeResize="0"/>
          <p:nvPr/>
        </p:nvPicPr>
        <p:blipFill rotWithShape="1">
          <a:blip r:embed="rId3">
            <a:alphaModFix/>
          </a:blip>
          <a:srcRect b="0" l="0" r="0" t="0"/>
          <a:stretch/>
        </p:blipFill>
        <p:spPr>
          <a:xfrm>
            <a:off x="580293" y="620194"/>
            <a:ext cx="2620200" cy="493800"/>
          </a:xfrm>
          <a:prstGeom prst="rect">
            <a:avLst/>
          </a:prstGeom>
          <a:noFill/>
          <a:ln>
            <a:noFill/>
          </a:ln>
        </p:spPr>
      </p:pic>
      <p:sp>
        <p:nvSpPr>
          <p:cNvPr id="152" name="Google Shape;152;p22"/>
          <p:cNvSpPr/>
          <p:nvPr/>
        </p:nvSpPr>
        <p:spPr>
          <a:xfrm>
            <a:off x="506413" y="3888705"/>
            <a:ext cx="4158900" cy="465300"/>
          </a:xfrm>
          <a:prstGeom prst="rect">
            <a:avLst/>
          </a:prstGeom>
          <a:solidFill>
            <a:srgbClr val="1649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75">
                <a:solidFill>
                  <a:schemeClr val="lt1"/>
                </a:solidFill>
                <a:latin typeface="Arial"/>
                <a:ea typeface="Arial"/>
                <a:cs typeface="Arial"/>
                <a:sym typeface="Arial"/>
              </a:rPr>
              <a:t>www.billtrust.com</a:t>
            </a:r>
            <a:endParaRPr/>
          </a:p>
        </p:txBody>
      </p:sp>
      <p:sp>
        <p:nvSpPr>
          <p:cNvPr id="153" name="Google Shape;153;p22"/>
          <p:cNvSpPr txBox="1"/>
          <p:nvPr>
            <p:ph idx="1" type="body"/>
          </p:nvPr>
        </p:nvSpPr>
        <p:spPr>
          <a:xfrm>
            <a:off x="506413" y="3287269"/>
            <a:ext cx="8187000" cy="369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3F3F3F"/>
              </a:buClr>
              <a:buSzPts val="1400"/>
              <a:buFont typeface="Arial"/>
              <a:buNone/>
              <a:defRPr b="1" i="0" sz="2400" u="none" cap="none" strike="noStrike">
                <a:solidFill>
                  <a:srgbClr val="3F3F3F"/>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54" name="Google Shape;154;p22"/>
          <p:cNvSpPr txBox="1"/>
          <p:nvPr>
            <p:ph idx="2" type="body"/>
          </p:nvPr>
        </p:nvSpPr>
        <p:spPr>
          <a:xfrm>
            <a:off x="506413" y="1734267"/>
            <a:ext cx="8187000" cy="1461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909"/>
              </a:lnSpc>
              <a:spcBef>
                <a:spcPts val="1575"/>
              </a:spcBef>
              <a:spcAft>
                <a:spcPts val="0"/>
              </a:spcAft>
              <a:buClr>
                <a:srgbClr val="164992"/>
              </a:buClr>
              <a:buSzPts val="1400"/>
              <a:buFont typeface="Arial"/>
              <a:buNone/>
              <a:defRPr b="1" i="0" sz="4400" u="none" cap="none" strike="noStrike">
                <a:solidFill>
                  <a:srgbClr val="164992"/>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lide - 4 TITLES">
  <p:cSld name="Agenda slide - 4 TITLES">
    <p:spTree>
      <p:nvGrpSpPr>
        <p:cNvPr id="155" name="Shape 155"/>
        <p:cNvGrpSpPr/>
        <p:nvPr/>
      </p:nvGrpSpPr>
      <p:grpSpPr>
        <a:xfrm>
          <a:off x="0" y="0"/>
          <a:ext cx="0" cy="0"/>
          <a:chOff x="0" y="0"/>
          <a:chExt cx="0" cy="0"/>
        </a:xfrm>
      </p:grpSpPr>
      <p:sp>
        <p:nvSpPr>
          <p:cNvPr id="156" name="Google Shape;156;p23"/>
          <p:cNvSpPr/>
          <p:nvPr>
            <p:ph idx="2" type="pic"/>
          </p:nvPr>
        </p:nvSpPr>
        <p:spPr>
          <a:xfrm>
            <a:off x="0" y="0"/>
            <a:ext cx="9144000" cy="4173600"/>
          </a:xfrm>
          <a:prstGeom prst="rect">
            <a:avLst/>
          </a:prstGeom>
          <a:solidFill>
            <a:srgbClr val="D8D8D8"/>
          </a:solidFill>
          <a:ln>
            <a:noFill/>
          </a:ln>
        </p:spPr>
        <p:txBody>
          <a:bodyPr anchorCtr="0" anchor="t" bIns="91425" lIns="91425" spcFirstLastPara="1" rIns="91425" wrap="square" tIns="91425">
            <a:noAutofit/>
          </a:bodyPr>
          <a:lstStyle>
            <a:lvl1pPr indent="-231508" lvl="0" marL="231509" marR="0" rtl="0" algn="l">
              <a:spcBef>
                <a:spcPts val="1575"/>
              </a:spcBef>
              <a:spcAft>
                <a:spcPts val="0"/>
              </a:spcAft>
              <a:buSzPts val="1406"/>
              <a:buFont typeface="Arial"/>
              <a:buChar char="•"/>
              <a:defRPr b="0" i="0" sz="1875" u="none" cap="none" strike="noStrike">
                <a:latin typeface="Arial"/>
                <a:ea typeface="Arial"/>
                <a:cs typeface="Arial"/>
                <a:sym typeface="Arial"/>
              </a:defRPr>
            </a:lvl1pPr>
            <a:lvl2pPr indent="-233097" lvl="1" marL="398198"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234683" lvl="2" marL="564884"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236272" lvl="3" marL="731573"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237858" lvl="4" marL="898259"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239447" lvl="5" marL="1064948"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241033" lvl="6" marL="1231634"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242622" lvl="7" marL="1398323"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231508" lvl="8" marL="1565009"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57" name="Google Shape;157;p23"/>
          <p:cNvSpPr txBox="1"/>
          <p:nvPr>
            <p:ph idx="1" type="body"/>
          </p:nvPr>
        </p:nvSpPr>
        <p:spPr>
          <a:xfrm>
            <a:off x="594360" y="359899"/>
            <a:ext cx="7955400" cy="363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chemeClr val="lt1"/>
              </a:buClr>
              <a:buSzPts val="1400"/>
              <a:buFont typeface="Arial"/>
              <a:buNone/>
              <a:defRPr b="1" i="0" sz="2700" u="none" cap="none" strike="noStrike">
                <a:solidFill>
                  <a:schemeClr val="lt1"/>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58" name="Google Shape;158;p23"/>
          <p:cNvSpPr/>
          <p:nvPr/>
        </p:nvSpPr>
        <p:spPr>
          <a:xfrm>
            <a:off x="607060" y="821192"/>
            <a:ext cx="338400" cy="27300"/>
          </a:xfrm>
          <a:prstGeom prst="rect">
            <a:avLst/>
          </a:prstGeom>
          <a:solidFill>
            <a:srgbClr val="95C9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75">
              <a:solidFill>
                <a:schemeClr val="lt1"/>
              </a:solidFill>
              <a:latin typeface="Arial"/>
              <a:ea typeface="Arial"/>
              <a:cs typeface="Arial"/>
              <a:sym typeface="Arial"/>
            </a:endParaRPr>
          </a:p>
        </p:txBody>
      </p:sp>
      <p:sp>
        <p:nvSpPr>
          <p:cNvPr id="159" name="Google Shape;159;p23"/>
          <p:cNvSpPr txBox="1"/>
          <p:nvPr>
            <p:ph idx="3" type="body"/>
          </p:nvPr>
        </p:nvSpPr>
        <p:spPr>
          <a:xfrm>
            <a:off x="619737" y="2120188"/>
            <a:ext cx="1618800" cy="3939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95C93D"/>
              </a:buClr>
              <a:buSzPts val="1400"/>
              <a:buFont typeface="Arial"/>
              <a:buNone/>
              <a:defRPr b="1" i="0" sz="1800" u="none" cap="none" strike="noStrike">
                <a:solidFill>
                  <a:srgbClr val="95C93D"/>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60" name="Google Shape;160;p23"/>
          <p:cNvSpPr txBox="1"/>
          <p:nvPr>
            <p:ph idx="4" type="body"/>
          </p:nvPr>
        </p:nvSpPr>
        <p:spPr>
          <a:xfrm>
            <a:off x="619737" y="2581145"/>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chemeClr val="lt1"/>
              </a:buClr>
              <a:buSzPts val="1400"/>
              <a:buFont typeface="Arial"/>
              <a:buNone/>
              <a:defRPr b="1" i="0" sz="1050" u="none" cap="none" strike="noStrike">
                <a:solidFill>
                  <a:schemeClr val="lt1"/>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61" name="Google Shape;161;p23"/>
          <p:cNvSpPr txBox="1"/>
          <p:nvPr>
            <p:ph idx="5" type="body"/>
          </p:nvPr>
        </p:nvSpPr>
        <p:spPr>
          <a:xfrm>
            <a:off x="2716657" y="2120188"/>
            <a:ext cx="1618800" cy="3939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95C93D"/>
              </a:buClr>
              <a:buSzPts val="1400"/>
              <a:buFont typeface="Arial"/>
              <a:buNone/>
              <a:defRPr b="1" i="0" sz="1800" u="none" cap="none" strike="noStrike">
                <a:solidFill>
                  <a:srgbClr val="95C93D"/>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62" name="Google Shape;162;p23"/>
          <p:cNvSpPr txBox="1"/>
          <p:nvPr>
            <p:ph idx="6" type="body"/>
          </p:nvPr>
        </p:nvSpPr>
        <p:spPr>
          <a:xfrm>
            <a:off x="2716657" y="2581145"/>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chemeClr val="lt1"/>
              </a:buClr>
              <a:buSzPts val="1400"/>
              <a:buFont typeface="Arial"/>
              <a:buNone/>
              <a:defRPr b="1" i="0" sz="1050" u="none" cap="none" strike="noStrike">
                <a:solidFill>
                  <a:schemeClr val="lt1"/>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63" name="Google Shape;163;p23"/>
          <p:cNvSpPr txBox="1"/>
          <p:nvPr>
            <p:ph idx="7" type="body"/>
          </p:nvPr>
        </p:nvSpPr>
        <p:spPr>
          <a:xfrm>
            <a:off x="4823683" y="2120188"/>
            <a:ext cx="1618800" cy="3939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95C93D"/>
              </a:buClr>
              <a:buSzPts val="1400"/>
              <a:buFont typeface="Arial"/>
              <a:buNone/>
              <a:defRPr b="1" i="0" sz="1800" u="none" cap="none" strike="noStrike">
                <a:solidFill>
                  <a:srgbClr val="95C93D"/>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64" name="Google Shape;164;p23"/>
          <p:cNvSpPr txBox="1"/>
          <p:nvPr>
            <p:ph idx="8" type="body"/>
          </p:nvPr>
        </p:nvSpPr>
        <p:spPr>
          <a:xfrm>
            <a:off x="4823683" y="2581145"/>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chemeClr val="lt1"/>
              </a:buClr>
              <a:buSzPts val="1400"/>
              <a:buFont typeface="Arial"/>
              <a:buNone/>
              <a:defRPr b="1" i="0" sz="1050" u="none" cap="none" strike="noStrike">
                <a:solidFill>
                  <a:schemeClr val="lt1"/>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65" name="Google Shape;165;p23"/>
          <p:cNvSpPr txBox="1"/>
          <p:nvPr>
            <p:ph idx="9" type="body"/>
          </p:nvPr>
        </p:nvSpPr>
        <p:spPr>
          <a:xfrm>
            <a:off x="6930709" y="2120188"/>
            <a:ext cx="1618800" cy="3939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95C93D"/>
              </a:buClr>
              <a:buSzPts val="1400"/>
              <a:buFont typeface="Arial"/>
              <a:buNone/>
              <a:defRPr b="1" i="0" sz="1800" u="none" cap="none" strike="noStrike">
                <a:solidFill>
                  <a:srgbClr val="95C93D"/>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66" name="Google Shape;166;p23"/>
          <p:cNvSpPr txBox="1"/>
          <p:nvPr>
            <p:ph idx="13" type="body"/>
          </p:nvPr>
        </p:nvSpPr>
        <p:spPr>
          <a:xfrm>
            <a:off x="6930709" y="2581145"/>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chemeClr val="lt1"/>
              </a:buClr>
              <a:buSzPts val="1400"/>
              <a:buFont typeface="Arial"/>
              <a:buNone/>
              <a:defRPr b="1" i="0" sz="1050" u="none" cap="none" strike="noStrike">
                <a:solidFill>
                  <a:schemeClr val="lt1"/>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67" name="Google Shape;167;p23"/>
          <p:cNvSpPr txBox="1"/>
          <p:nvPr>
            <p:ph idx="14" type="body"/>
          </p:nvPr>
        </p:nvSpPr>
        <p:spPr>
          <a:xfrm>
            <a:off x="2716657" y="4479925"/>
            <a:ext cx="5564100" cy="331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Narrow"/>
              <a:buNone/>
              <a:defRPr b="0" i="0" sz="1800" u="none" cap="none" strike="noStrike">
                <a:solidFill>
                  <a:srgbClr val="6C7B79"/>
                </a:solidFill>
                <a:latin typeface="Arial Narrow"/>
                <a:ea typeface="Arial Narrow"/>
                <a:cs typeface="Arial Narrow"/>
                <a:sym typeface="Arial Narrow"/>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lide- 8 TITLES">
  <p:cSld name="Agenda slide- 8 TITLES">
    <p:spTree>
      <p:nvGrpSpPr>
        <p:cNvPr id="168" name="Shape 168"/>
        <p:cNvGrpSpPr/>
        <p:nvPr/>
      </p:nvGrpSpPr>
      <p:grpSpPr>
        <a:xfrm>
          <a:off x="0" y="0"/>
          <a:ext cx="0" cy="0"/>
          <a:chOff x="0" y="0"/>
          <a:chExt cx="0" cy="0"/>
        </a:xfrm>
      </p:grpSpPr>
      <p:sp>
        <p:nvSpPr>
          <p:cNvPr id="169" name="Google Shape;169;p24"/>
          <p:cNvSpPr/>
          <p:nvPr>
            <p:ph idx="2" type="pic"/>
          </p:nvPr>
        </p:nvSpPr>
        <p:spPr>
          <a:xfrm>
            <a:off x="0" y="0"/>
            <a:ext cx="9144000" cy="4173600"/>
          </a:xfrm>
          <a:prstGeom prst="rect">
            <a:avLst/>
          </a:prstGeom>
          <a:solidFill>
            <a:srgbClr val="D8D8D8"/>
          </a:solidFill>
          <a:ln>
            <a:noFill/>
          </a:ln>
        </p:spPr>
        <p:txBody>
          <a:bodyPr anchorCtr="0" anchor="t" bIns="91425" lIns="91425" spcFirstLastPara="1" rIns="91425" wrap="square" tIns="91425">
            <a:noAutofit/>
          </a:bodyPr>
          <a:lstStyle>
            <a:lvl1pPr indent="-231508" lvl="0" marL="231509" marR="0" rtl="0" algn="l">
              <a:spcBef>
                <a:spcPts val="1575"/>
              </a:spcBef>
              <a:spcAft>
                <a:spcPts val="0"/>
              </a:spcAft>
              <a:buSzPts val="1406"/>
              <a:buFont typeface="Arial"/>
              <a:buChar char="•"/>
              <a:defRPr b="0" i="0" sz="1875" u="none" cap="none" strike="noStrike">
                <a:latin typeface="Arial"/>
                <a:ea typeface="Arial"/>
                <a:cs typeface="Arial"/>
                <a:sym typeface="Arial"/>
              </a:defRPr>
            </a:lvl1pPr>
            <a:lvl2pPr indent="-233097" lvl="1" marL="398198"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234683" lvl="2" marL="564884"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236272" lvl="3" marL="731573"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237858" lvl="4" marL="898259"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239447" lvl="5" marL="1064948"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241033" lvl="6" marL="1231634"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242622" lvl="7" marL="1398323"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231508" lvl="8" marL="1565009"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70" name="Google Shape;170;p24"/>
          <p:cNvSpPr txBox="1"/>
          <p:nvPr>
            <p:ph idx="1" type="body"/>
          </p:nvPr>
        </p:nvSpPr>
        <p:spPr>
          <a:xfrm>
            <a:off x="594360" y="359899"/>
            <a:ext cx="7955400" cy="363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chemeClr val="lt1"/>
              </a:buClr>
              <a:buSzPts val="1400"/>
              <a:buFont typeface="Arial"/>
              <a:buNone/>
              <a:defRPr b="1" i="0" sz="2700" u="none" cap="none" strike="noStrike">
                <a:solidFill>
                  <a:schemeClr val="lt1"/>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71" name="Google Shape;171;p24"/>
          <p:cNvSpPr/>
          <p:nvPr/>
        </p:nvSpPr>
        <p:spPr>
          <a:xfrm>
            <a:off x="607060" y="821192"/>
            <a:ext cx="338400" cy="27300"/>
          </a:xfrm>
          <a:prstGeom prst="rect">
            <a:avLst/>
          </a:prstGeom>
          <a:solidFill>
            <a:srgbClr val="95C9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75">
              <a:solidFill>
                <a:schemeClr val="lt1"/>
              </a:solidFill>
              <a:latin typeface="Arial"/>
              <a:ea typeface="Arial"/>
              <a:cs typeface="Arial"/>
              <a:sym typeface="Arial"/>
            </a:endParaRPr>
          </a:p>
        </p:txBody>
      </p:sp>
      <p:sp>
        <p:nvSpPr>
          <p:cNvPr id="172" name="Google Shape;172;p24"/>
          <p:cNvSpPr txBox="1"/>
          <p:nvPr>
            <p:ph idx="3" type="body"/>
          </p:nvPr>
        </p:nvSpPr>
        <p:spPr>
          <a:xfrm>
            <a:off x="619737" y="1346115"/>
            <a:ext cx="1618800" cy="3939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95C93D"/>
              </a:buClr>
              <a:buSzPts val="1400"/>
              <a:buFont typeface="Arial"/>
              <a:buNone/>
              <a:defRPr b="1" i="0" sz="1800" u="none" cap="none" strike="noStrike">
                <a:solidFill>
                  <a:srgbClr val="95C93D"/>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73" name="Google Shape;173;p24"/>
          <p:cNvSpPr txBox="1"/>
          <p:nvPr>
            <p:ph idx="4" type="body"/>
          </p:nvPr>
        </p:nvSpPr>
        <p:spPr>
          <a:xfrm>
            <a:off x="619737" y="1807072"/>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chemeClr val="lt1"/>
              </a:buClr>
              <a:buSzPts val="1400"/>
              <a:buFont typeface="Arial"/>
              <a:buNone/>
              <a:defRPr b="1" i="0" sz="1050" u="none" cap="none" strike="noStrike">
                <a:solidFill>
                  <a:schemeClr val="lt1"/>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74" name="Google Shape;174;p24"/>
          <p:cNvSpPr txBox="1"/>
          <p:nvPr>
            <p:ph idx="5" type="body"/>
          </p:nvPr>
        </p:nvSpPr>
        <p:spPr>
          <a:xfrm>
            <a:off x="2716657" y="1346115"/>
            <a:ext cx="1618800" cy="3939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95C93D"/>
              </a:buClr>
              <a:buSzPts val="1400"/>
              <a:buFont typeface="Arial"/>
              <a:buNone/>
              <a:defRPr b="1" i="0" sz="1800" u="none" cap="none" strike="noStrike">
                <a:solidFill>
                  <a:srgbClr val="95C93D"/>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75" name="Google Shape;175;p24"/>
          <p:cNvSpPr txBox="1"/>
          <p:nvPr>
            <p:ph idx="6" type="body"/>
          </p:nvPr>
        </p:nvSpPr>
        <p:spPr>
          <a:xfrm>
            <a:off x="2716657" y="1807072"/>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chemeClr val="lt1"/>
              </a:buClr>
              <a:buSzPts val="1400"/>
              <a:buFont typeface="Arial"/>
              <a:buNone/>
              <a:defRPr b="1" i="0" sz="1050" u="none" cap="none" strike="noStrike">
                <a:solidFill>
                  <a:schemeClr val="lt1"/>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76" name="Google Shape;176;p24"/>
          <p:cNvSpPr txBox="1"/>
          <p:nvPr>
            <p:ph idx="7" type="body"/>
          </p:nvPr>
        </p:nvSpPr>
        <p:spPr>
          <a:xfrm>
            <a:off x="4823683" y="1346115"/>
            <a:ext cx="1618800" cy="3939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95C93D"/>
              </a:buClr>
              <a:buSzPts val="1400"/>
              <a:buFont typeface="Arial"/>
              <a:buNone/>
              <a:defRPr b="1" i="0" sz="1800" u="none" cap="none" strike="noStrike">
                <a:solidFill>
                  <a:srgbClr val="95C93D"/>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77" name="Google Shape;177;p24"/>
          <p:cNvSpPr txBox="1"/>
          <p:nvPr>
            <p:ph idx="8" type="body"/>
          </p:nvPr>
        </p:nvSpPr>
        <p:spPr>
          <a:xfrm>
            <a:off x="4823683" y="1807072"/>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chemeClr val="lt1"/>
              </a:buClr>
              <a:buSzPts val="1400"/>
              <a:buFont typeface="Arial"/>
              <a:buNone/>
              <a:defRPr b="1" i="0" sz="1050" u="none" cap="none" strike="noStrike">
                <a:solidFill>
                  <a:schemeClr val="lt1"/>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78" name="Google Shape;178;p24"/>
          <p:cNvSpPr txBox="1"/>
          <p:nvPr>
            <p:ph idx="9" type="body"/>
          </p:nvPr>
        </p:nvSpPr>
        <p:spPr>
          <a:xfrm>
            <a:off x="6930709" y="1346115"/>
            <a:ext cx="1618800" cy="3939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95C93D"/>
              </a:buClr>
              <a:buSzPts val="1400"/>
              <a:buFont typeface="Arial"/>
              <a:buNone/>
              <a:defRPr b="1" i="0" sz="1800" u="none" cap="none" strike="noStrike">
                <a:solidFill>
                  <a:srgbClr val="95C93D"/>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79" name="Google Shape;179;p24"/>
          <p:cNvSpPr txBox="1"/>
          <p:nvPr>
            <p:ph idx="13" type="body"/>
          </p:nvPr>
        </p:nvSpPr>
        <p:spPr>
          <a:xfrm>
            <a:off x="6930709" y="1807072"/>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chemeClr val="lt1"/>
              </a:buClr>
              <a:buSzPts val="1400"/>
              <a:buFont typeface="Arial"/>
              <a:buNone/>
              <a:defRPr b="1" i="0" sz="1050" u="none" cap="none" strike="noStrike">
                <a:solidFill>
                  <a:schemeClr val="lt1"/>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80" name="Google Shape;180;p24"/>
          <p:cNvSpPr txBox="1"/>
          <p:nvPr>
            <p:ph idx="14" type="body"/>
          </p:nvPr>
        </p:nvSpPr>
        <p:spPr>
          <a:xfrm>
            <a:off x="619737" y="2626275"/>
            <a:ext cx="1618800" cy="3939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95C93D"/>
              </a:buClr>
              <a:buSzPts val="1400"/>
              <a:buFont typeface="Arial"/>
              <a:buNone/>
              <a:defRPr b="1" i="0" sz="1800" u="none" cap="none" strike="noStrike">
                <a:solidFill>
                  <a:srgbClr val="95C93D"/>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81" name="Google Shape;181;p24"/>
          <p:cNvSpPr txBox="1"/>
          <p:nvPr>
            <p:ph idx="15" type="body"/>
          </p:nvPr>
        </p:nvSpPr>
        <p:spPr>
          <a:xfrm>
            <a:off x="619737" y="3087232"/>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chemeClr val="lt1"/>
              </a:buClr>
              <a:buSzPts val="1400"/>
              <a:buFont typeface="Arial"/>
              <a:buNone/>
              <a:defRPr b="1" i="0" sz="1050" u="none" cap="none" strike="noStrike">
                <a:solidFill>
                  <a:schemeClr val="lt1"/>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82" name="Google Shape;182;p24"/>
          <p:cNvSpPr txBox="1"/>
          <p:nvPr>
            <p:ph idx="16" type="body"/>
          </p:nvPr>
        </p:nvSpPr>
        <p:spPr>
          <a:xfrm>
            <a:off x="2716657" y="2626275"/>
            <a:ext cx="1618800" cy="3939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95C93D"/>
              </a:buClr>
              <a:buSzPts val="1400"/>
              <a:buFont typeface="Arial"/>
              <a:buNone/>
              <a:defRPr b="1" i="0" sz="1800" u="none" cap="none" strike="noStrike">
                <a:solidFill>
                  <a:srgbClr val="95C93D"/>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83" name="Google Shape;183;p24"/>
          <p:cNvSpPr txBox="1"/>
          <p:nvPr>
            <p:ph idx="17" type="body"/>
          </p:nvPr>
        </p:nvSpPr>
        <p:spPr>
          <a:xfrm>
            <a:off x="2716657" y="3087232"/>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chemeClr val="lt1"/>
              </a:buClr>
              <a:buSzPts val="1400"/>
              <a:buFont typeface="Arial"/>
              <a:buNone/>
              <a:defRPr b="1" i="0" sz="1050" u="none" cap="none" strike="noStrike">
                <a:solidFill>
                  <a:schemeClr val="lt1"/>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84" name="Google Shape;184;p24"/>
          <p:cNvSpPr txBox="1"/>
          <p:nvPr>
            <p:ph idx="18" type="body"/>
          </p:nvPr>
        </p:nvSpPr>
        <p:spPr>
          <a:xfrm>
            <a:off x="4823683" y="2626275"/>
            <a:ext cx="1618800" cy="3939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95C93D"/>
              </a:buClr>
              <a:buSzPts val="1400"/>
              <a:buFont typeface="Arial"/>
              <a:buNone/>
              <a:defRPr b="1" i="0" sz="1800" u="none" cap="none" strike="noStrike">
                <a:solidFill>
                  <a:srgbClr val="95C93D"/>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85" name="Google Shape;185;p24"/>
          <p:cNvSpPr txBox="1"/>
          <p:nvPr>
            <p:ph idx="19" type="body"/>
          </p:nvPr>
        </p:nvSpPr>
        <p:spPr>
          <a:xfrm>
            <a:off x="4823683" y="3087232"/>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chemeClr val="lt1"/>
              </a:buClr>
              <a:buSzPts val="1400"/>
              <a:buFont typeface="Arial"/>
              <a:buNone/>
              <a:defRPr b="1" i="0" sz="1050" u="none" cap="none" strike="noStrike">
                <a:solidFill>
                  <a:schemeClr val="lt1"/>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86" name="Google Shape;186;p24"/>
          <p:cNvSpPr txBox="1"/>
          <p:nvPr>
            <p:ph idx="20" type="body"/>
          </p:nvPr>
        </p:nvSpPr>
        <p:spPr>
          <a:xfrm>
            <a:off x="6930709" y="2626275"/>
            <a:ext cx="1618800" cy="3939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95C93D"/>
              </a:buClr>
              <a:buSzPts val="1400"/>
              <a:buFont typeface="Arial"/>
              <a:buNone/>
              <a:defRPr b="1" i="0" sz="1800" u="none" cap="none" strike="noStrike">
                <a:solidFill>
                  <a:srgbClr val="95C93D"/>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87" name="Google Shape;187;p24"/>
          <p:cNvSpPr txBox="1"/>
          <p:nvPr>
            <p:ph idx="21" type="body"/>
          </p:nvPr>
        </p:nvSpPr>
        <p:spPr>
          <a:xfrm>
            <a:off x="6930709" y="3087232"/>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chemeClr val="lt1"/>
              </a:buClr>
              <a:buSzPts val="1400"/>
              <a:buFont typeface="Arial"/>
              <a:buNone/>
              <a:defRPr b="1" i="0" sz="1050" u="none" cap="none" strike="noStrike">
                <a:solidFill>
                  <a:schemeClr val="lt1"/>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88" name="Google Shape;188;p24"/>
          <p:cNvSpPr txBox="1"/>
          <p:nvPr>
            <p:ph idx="22" type="body"/>
          </p:nvPr>
        </p:nvSpPr>
        <p:spPr>
          <a:xfrm>
            <a:off x="2716657" y="4479925"/>
            <a:ext cx="5564100" cy="331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Narrow"/>
              <a:buNone/>
              <a:defRPr b="0" i="0" sz="1800" u="none" cap="none" strike="noStrike">
                <a:solidFill>
                  <a:srgbClr val="6C7B79"/>
                </a:solidFill>
                <a:latin typeface="Arial Narrow"/>
                <a:ea typeface="Arial Narrow"/>
                <a:cs typeface="Arial Narrow"/>
                <a:sym typeface="Arial Narrow"/>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 + paragraph">
  <p:cSld name="Panoramic pic + paragraph">
    <p:spTree>
      <p:nvGrpSpPr>
        <p:cNvPr id="189" name="Shape 189"/>
        <p:cNvGrpSpPr/>
        <p:nvPr/>
      </p:nvGrpSpPr>
      <p:grpSpPr>
        <a:xfrm>
          <a:off x="0" y="0"/>
          <a:ext cx="0" cy="0"/>
          <a:chOff x="0" y="0"/>
          <a:chExt cx="0" cy="0"/>
        </a:xfrm>
      </p:grpSpPr>
      <p:pic>
        <p:nvPicPr>
          <p:cNvPr id="190" name="Google Shape;190;p25"/>
          <p:cNvPicPr preferRelativeResize="0"/>
          <p:nvPr/>
        </p:nvPicPr>
        <p:blipFill rotWithShape="1">
          <a:blip r:embed="rId2">
            <a:alphaModFix/>
          </a:blip>
          <a:srcRect b="27379" l="0" r="0" t="41826"/>
          <a:stretch/>
        </p:blipFill>
        <p:spPr>
          <a:xfrm>
            <a:off x="0" y="1370474"/>
            <a:ext cx="9144000" cy="1877400"/>
          </a:xfrm>
          <a:prstGeom prst="rect">
            <a:avLst/>
          </a:prstGeom>
          <a:noFill/>
          <a:ln>
            <a:noFill/>
          </a:ln>
        </p:spPr>
      </p:pic>
      <p:sp>
        <p:nvSpPr>
          <p:cNvPr id="191" name="Google Shape;191;p25"/>
          <p:cNvSpPr txBox="1"/>
          <p:nvPr>
            <p:ph idx="1" type="body"/>
          </p:nvPr>
        </p:nvSpPr>
        <p:spPr>
          <a:xfrm>
            <a:off x="594360" y="359899"/>
            <a:ext cx="7955400" cy="363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2700" u="none" cap="none" strike="noStrike">
                <a:solidFill>
                  <a:srgbClr val="6C7B79"/>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92" name="Google Shape;192;p25"/>
          <p:cNvSpPr/>
          <p:nvPr/>
        </p:nvSpPr>
        <p:spPr>
          <a:xfrm>
            <a:off x="607060" y="821192"/>
            <a:ext cx="338400" cy="27300"/>
          </a:xfrm>
          <a:prstGeom prst="rect">
            <a:avLst/>
          </a:prstGeom>
          <a:solidFill>
            <a:srgbClr val="95C9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75">
              <a:solidFill>
                <a:schemeClr val="lt1"/>
              </a:solidFill>
              <a:latin typeface="Arial"/>
              <a:ea typeface="Arial"/>
              <a:cs typeface="Arial"/>
              <a:sym typeface="Arial"/>
            </a:endParaRPr>
          </a:p>
        </p:txBody>
      </p:sp>
      <p:sp>
        <p:nvSpPr>
          <p:cNvPr id="193" name="Google Shape;193;p25"/>
          <p:cNvSpPr/>
          <p:nvPr>
            <p:ph idx="2" type="pic"/>
          </p:nvPr>
        </p:nvSpPr>
        <p:spPr>
          <a:xfrm>
            <a:off x="1" y="1370474"/>
            <a:ext cx="9144000" cy="1877400"/>
          </a:xfrm>
          <a:prstGeom prst="rect">
            <a:avLst/>
          </a:prstGeom>
          <a:solidFill>
            <a:srgbClr val="D8D8D8"/>
          </a:solidFill>
          <a:ln>
            <a:noFill/>
          </a:ln>
        </p:spPr>
        <p:txBody>
          <a:bodyPr anchorCtr="0" anchor="t" bIns="91425" lIns="91425" spcFirstLastPara="1" rIns="91425" wrap="square" tIns="91425">
            <a:noAutofit/>
          </a:bodyPr>
          <a:lstStyle>
            <a:lvl1pPr indent="-231508" lvl="0" marL="231509" marR="0" rtl="0" algn="l">
              <a:spcBef>
                <a:spcPts val="1575"/>
              </a:spcBef>
              <a:spcAft>
                <a:spcPts val="0"/>
              </a:spcAft>
              <a:buSzPts val="1406"/>
              <a:buFont typeface="Arial"/>
              <a:buChar char="•"/>
              <a:defRPr b="0" i="0" sz="1875" u="none" cap="none" strike="noStrike">
                <a:latin typeface="Arial"/>
                <a:ea typeface="Arial"/>
                <a:cs typeface="Arial"/>
                <a:sym typeface="Arial"/>
              </a:defRPr>
            </a:lvl1pPr>
            <a:lvl2pPr indent="-233097" lvl="1" marL="398198"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234683" lvl="2" marL="564884"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236272" lvl="3" marL="731573"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237858" lvl="4" marL="898259"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239447" lvl="5" marL="1064948"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241033" lvl="6" marL="1231634"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242622" lvl="7" marL="1398323"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231508" lvl="8" marL="1565009"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94" name="Google Shape;194;p25"/>
          <p:cNvSpPr txBox="1"/>
          <p:nvPr>
            <p:ph idx="3" type="body"/>
          </p:nvPr>
        </p:nvSpPr>
        <p:spPr>
          <a:xfrm>
            <a:off x="607061" y="3362325"/>
            <a:ext cx="7942500" cy="1238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95C93D"/>
              </a:buClr>
              <a:buSzPts val="1400"/>
              <a:buFont typeface="Courier New"/>
              <a:buNone/>
              <a:defRPr b="1" i="0" sz="1200" u="none" cap="none" strike="noStrike">
                <a:solidFill>
                  <a:srgbClr val="6C7B79"/>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cons with Titles">
  <p:cSld name="Icons with Titles">
    <p:spTree>
      <p:nvGrpSpPr>
        <p:cNvPr id="195" name="Shape 195"/>
        <p:cNvGrpSpPr/>
        <p:nvPr/>
      </p:nvGrpSpPr>
      <p:grpSpPr>
        <a:xfrm>
          <a:off x="0" y="0"/>
          <a:ext cx="0" cy="0"/>
          <a:chOff x="0" y="0"/>
          <a:chExt cx="0" cy="0"/>
        </a:xfrm>
      </p:grpSpPr>
      <p:sp>
        <p:nvSpPr>
          <p:cNvPr id="196" name="Google Shape;196;p26"/>
          <p:cNvSpPr/>
          <p:nvPr>
            <p:ph idx="2" type="pic"/>
          </p:nvPr>
        </p:nvSpPr>
        <p:spPr>
          <a:xfrm>
            <a:off x="1313986" y="1336973"/>
            <a:ext cx="766800" cy="713100"/>
          </a:xfrm>
          <a:prstGeom prst="rect">
            <a:avLst/>
          </a:prstGeom>
          <a:solidFill>
            <a:srgbClr val="BFBFBF"/>
          </a:solidFill>
          <a:ln>
            <a:noFill/>
          </a:ln>
        </p:spPr>
        <p:txBody>
          <a:bodyPr anchorCtr="0" anchor="t" bIns="91425" lIns="91425" spcFirstLastPara="1" rIns="91425" wrap="square" tIns="91425">
            <a:noAutofit/>
          </a:bodyPr>
          <a:lstStyle>
            <a:lvl1pPr indent="-231509" lvl="0" marL="231509" marR="0" rtl="0" algn="l">
              <a:spcBef>
                <a:spcPts val="1575"/>
              </a:spcBef>
              <a:spcAft>
                <a:spcPts val="0"/>
              </a:spcAft>
              <a:buSzPts val="600"/>
              <a:buFont typeface="Arial"/>
              <a:buChar char="•"/>
              <a:defRPr b="0" i="0" sz="800" u="none" cap="none" strike="noStrike">
                <a:latin typeface="Arial"/>
                <a:ea typeface="Arial"/>
                <a:cs typeface="Arial"/>
                <a:sym typeface="Arial"/>
              </a:defRPr>
            </a:lvl1pPr>
            <a:lvl2pPr indent="-233097" lvl="1" marL="398198"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234683" lvl="2" marL="564884"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236272" lvl="3" marL="731573"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237858" lvl="4" marL="898259"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239447" lvl="5" marL="1064948"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241033" lvl="6" marL="1231634"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242622" lvl="7" marL="1398323"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231508" lvl="8" marL="1565009"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97" name="Google Shape;197;p26"/>
          <p:cNvSpPr/>
          <p:nvPr>
            <p:ph idx="3" type="pic"/>
          </p:nvPr>
        </p:nvSpPr>
        <p:spPr>
          <a:xfrm>
            <a:off x="3236380" y="1336973"/>
            <a:ext cx="766800" cy="713100"/>
          </a:xfrm>
          <a:prstGeom prst="rect">
            <a:avLst/>
          </a:prstGeom>
          <a:solidFill>
            <a:srgbClr val="BFBFBF"/>
          </a:solidFill>
          <a:ln>
            <a:noFill/>
          </a:ln>
        </p:spPr>
        <p:txBody>
          <a:bodyPr anchorCtr="0" anchor="t" bIns="91425" lIns="91425" spcFirstLastPara="1" rIns="91425" wrap="square" tIns="91425">
            <a:noAutofit/>
          </a:bodyPr>
          <a:lstStyle>
            <a:lvl1pPr indent="-231509" lvl="0" marL="231509" marR="0" rtl="0" algn="l">
              <a:spcBef>
                <a:spcPts val="1575"/>
              </a:spcBef>
              <a:spcAft>
                <a:spcPts val="0"/>
              </a:spcAft>
              <a:buSzPts val="600"/>
              <a:buFont typeface="Arial"/>
              <a:buChar char="•"/>
              <a:defRPr b="0" i="0" sz="800" u="none" cap="none" strike="noStrike">
                <a:latin typeface="Arial"/>
                <a:ea typeface="Arial"/>
                <a:cs typeface="Arial"/>
                <a:sym typeface="Arial"/>
              </a:defRPr>
            </a:lvl1pPr>
            <a:lvl2pPr indent="-233097" lvl="1" marL="398198"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234683" lvl="2" marL="564884"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236272" lvl="3" marL="731573"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237858" lvl="4" marL="898259"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239447" lvl="5" marL="1064948"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241033" lvl="6" marL="1231634"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242622" lvl="7" marL="1398323"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231508" lvl="8" marL="1565009"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98" name="Google Shape;198;p26"/>
          <p:cNvSpPr/>
          <p:nvPr>
            <p:ph idx="4" type="pic"/>
          </p:nvPr>
        </p:nvSpPr>
        <p:spPr>
          <a:xfrm>
            <a:off x="5158774" y="1336973"/>
            <a:ext cx="766800" cy="713100"/>
          </a:xfrm>
          <a:prstGeom prst="rect">
            <a:avLst/>
          </a:prstGeom>
          <a:solidFill>
            <a:srgbClr val="BFBFBF"/>
          </a:solidFill>
          <a:ln>
            <a:noFill/>
          </a:ln>
        </p:spPr>
        <p:txBody>
          <a:bodyPr anchorCtr="0" anchor="t" bIns="91425" lIns="91425" spcFirstLastPara="1" rIns="91425" wrap="square" tIns="91425">
            <a:noAutofit/>
          </a:bodyPr>
          <a:lstStyle>
            <a:lvl1pPr indent="-231509" lvl="0" marL="231509" marR="0" rtl="0" algn="l">
              <a:spcBef>
                <a:spcPts val="1575"/>
              </a:spcBef>
              <a:spcAft>
                <a:spcPts val="0"/>
              </a:spcAft>
              <a:buSzPts val="600"/>
              <a:buFont typeface="Arial"/>
              <a:buChar char="•"/>
              <a:defRPr b="0" i="0" sz="800" u="none" cap="none" strike="noStrike">
                <a:latin typeface="Arial"/>
                <a:ea typeface="Arial"/>
                <a:cs typeface="Arial"/>
                <a:sym typeface="Arial"/>
              </a:defRPr>
            </a:lvl1pPr>
            <a:lvl2pPr indent="-233097" lvl="1" marL="398198"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234683" lvl="2" marL="564884"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236272" lvl="3" marL="731573"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237858" lvl="4" marL="898259"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239447" lvl="5" marL="1064948"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241033" lvl="6" marL="1231634"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242622" lvl="7" marL="1398323"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231508" lvl="8" marL="1565009"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199" name="Google Shape;199;p26"/>
          <p:cNvSpPr/>
          <p:nvPr>
            <p:ph idx="5" type="pic"/>
          </p:nvPr>
        </p:nvSpPr>
        <p:spPr>
          <a:xfrm>
            <a:off x="7089224" y="1336973"/>
            <a:ext cx="766800" cy="713100"/>
          </a:xfrm>
          <a:prstGeom prst="rect">
            <a:avLst/>
          </a:prstGeom>
          <a:solidFill>
            <a:srgbClr val="BFBFBF"/>
          </a:solidFill>
          <a:ln>
            <a:noFill/>
          </a:ln>
        </p:spPr>
        <p:txBody>
          <a:bodyPr anchorCtr="0" anchor="t" bIns="91425" lIns="91425" spcFirstLastPara="1" rIns="91425" wrap="square" tIns="91425">
            <a:noAutofit/>
          </a:bodyPr>
          <a:lstStyle>
            <a:lvl1pPr indent="-231509" lvl="0" marL="231509" marR="0" rtl="0" algn="l">
              <a:spcBef>
                <a:spcPts val="1575"/>
              </a:spcBef>
              <a:spcAft>
                <a:spcPts val="0"/>
              </a:spcAft>
              <a:buSzPts val="600"/>
              <a:buFont typeface="Arial"/>
              <a:buChar char="•"/>
              <a:defRPr b="0" i="0" sz="800" u="none" cap="none" strike="noStrike">
                <a:latin typeface="Arial"/>
                <a:ea typeface="Arial"/>
                <a:cs typeface="Arial"/>
                <a:sym typeface="Arial"/>
              </a:defRPr>
            </a:lvl1pPr>
            <a:lvl2pPr indent="-233097" lvl="1" marL="398198"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234683" lvl="2" marL="564884"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236272" lvl="3" marL="731573"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237858" lvl="4" marL="898259"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239447" lvl="5" marL="1064948"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241033" lvl="6" marL="1231634"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242622" lvl="7" marL="1398323"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231508" lvl="8" marL="1565009"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00" name="Google Shape;200;p26"/>
          <p:cNvSpPr txBox="1"/>
          <p:nvPr>
            <p:ph idx="1" type="body"/>
          </p:nvPr>
        </p:nvSpPr>
        <p:spPr>
          <a:xfrm>
            <a:off x="594360" y="359899"/>
            <a:ext cx="7955400" cy="363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2700" u="none" cap="none" strike="noStrike">
                <a:solidFill>
                  <a:srgbClr val="6C7B79"/>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01" name="Google Shape;201;p26"/>
          <p:cNvSpPr/>
          <p:nvPr/>
        </p:nvSpPr>
        <p:spPr>
          <a:xfrm>
            <a:off x="607060" y="821192"/>
            <a:ext cx="338400" cy="27300"/>
          </a:xfrm>
          <a:prstGeom prst="rect">
            <a:avLst/>
          </a:prstGeom>
          <a:solidFill>
            <a:srgbClr val="95C9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75">
              <a:solidFill>
                <a:schemeClr val="lt1"/>
              </a:solidFill>
              <a:latin typeface="Arial"/>
              <a:ea typeface="Arial"/>
              <a:cs typeface="Arial"/>
              <a:sym typeface="Arial"/>
            </a:endParaRPr>
          </a:p>
        </p:txBody>
      </p:sp>
      <p:sp>
        <p:nvSpPr>
          <p:cNvPr id="202" name="Google Shape;202;p26"/>
          <p:cNvSpPr/>
          <p:nvPr>
            <p:ph idx="6" type="pic"/>
          </p:nvPr>
        </p:nvSpPr>
        <p:spPr>
          <a:xfrm>
            <a:off x="1313986" y="2902425"/>
            <a:ext cx="766800" cy="713100"/>
          </a:xfrm>
          <a:prstGeom prst="rect">
            <a:avLst/>
          </a:prstGeom>
          <a:solidFill>
            <a:srgbClr val="BFBFBF"/>
          </a:solidFill>
          <a:ln>
            <a:noFill/>
          </a:ln>
        </p:spPr>
        <p:txBody>
          <a:bodyPr anchorCtr="0" anchor="t" bIns="91425" lIns="91425" spcFirstLastPara="1" rIns="91425" wrap="square" tIns="91425">
            <a:noAutofit/>
          </a:bodyPr>
          <a:lstStyle>
            <a:lvl1pPr indent="-231509" lvl="0" marL="231509" marR="0" rtl="0" algn="l">
              <a:spcBef>
                <a:spcPts val="1575"/>
              </a:spcBef>
              <a:spcAft>
                <a:spcPts val="0"/>
              </a:spcAft>
              <a:buSzPts val="600"/>
              <a:buFont typeface="Arial"/>
              <a:buChar char="•"/>
              <a:defRPr b="0" i="0" sz="800" u="none" cap="none" strike="noStrike">
                <a:latin typeface="Arial"/>
                <a:ea typeface="Arial"/>
                <a:cs typeface="Arial"/>
                <a:sym typeface="Arial"/>
              </a:defRPr>
            </a:lvl1pPr>
            <a:lvl2pPr indent="-233097" lvl="1" marL="398198"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234683" lvl="2" marL="564884"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236272" lvl="3" marL="731573"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237858" lvl="4" marL="898259"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239447" lvl="5" marL="1064948"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241033" lvl="6" marL="1231634"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242622" lvl="7" marL="1398323"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231508" lvl="8" marL="1565009"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03" name="Google Shape;203;p26"/>
          <p:cNvSpPr/>
          <p:nvPr>
            <p:ph idx="7" type="pic"/>
          </p:nvPr>
        </p:nvSpPr>
        <p:spPr>
          <a:xfrm>
            <a:off x="3236380" y="2902425"/>
            <a:ext cx="766800" cy="713100"/>
          </a:xfrm>
          <a:prstGeom prst="rect">
            <a:avLst/>
          </a:prstGeom>
          <a:solidFill>
            <a:srgbClr val="BFBFBF"/>
          </a:solidFill>
          <a:ln>
            <a:noFill/>
          </a:ln>
        </p:spPr>
        <p:txBody>
          <a:bodyPr anchorCtr="0" anchor="t" bIns="91425" lIns="91425" spcFirstLastPara="1" rIns="91425" wrap="square" tIns="91425">
            <a:noAutofit/>
          </a:bodyPr>
          <a:lstStyle>
            <a:lvl1pPr indent="-231509" lvl="0" marL="231509" marR="0" rtl="0" algn="l">
              <a:spcBef>
                <a:spcPts val="1575"/>
              </a:spcBef>
              <a:spcAft>
                <a:spcPts val="0"/>
              </a:spcAft>
              <a:buSzPts val="600"/>
              <a:buFont typeface="Arial"/>
              <a:buChar char="•"/>
              <a:defRPr b="0" i="0" sz="800" u="none" cap="none" strike="noStrike">
                <a:latin typeface="Arial"/>
                <a:ea typeface="Arial"/>
                <a:cs typeface="Arial"/>
                <a:sym typeface="Arial"/>
              </a:defRPr>
            </a:lvl1pPr>
            <a:lvl2pPr indent="-233097" lvl="1" marL="398198"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234683" lvl="2" marL="564884"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236272" lvl="3" marL="731573"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237858" lvl="4" marL="898259"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239447" lvl="5" marL="1064948"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241033" lvl="6" marL="1231634"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242622" lvl="7" marL="1398323"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231508" lvl="8" marL="1565009"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04" name="Google Shape;204;p26"/>
          <p:cNvSpPr/>
          <p:nvPr>
            <p:ph idx="8" type="pic"/>
          </p:nvPr>
        </p:nvSpPr>
        <p:spPr>
          <a:xfrm>
            <a:off x="5158774" y="2902425"/>
            <a:ext cx="766800" cy="713100"/>
          </a:xfrm>
          <a:prstGeom prst="rect">
            <a:avLst/>
          </a:prstGeom>
          <a:solidFill>
            <a:srgbClr val="BFBFBF"/>
          </a:solidFill>
          <a:ln>
            <a:noFill/>
          </a:ln>
        </p:spPr>
        <p:txBody>
          <a:bodyPr anchorCtr="0" anchor="t" bIns="91425" lIns="91425" spcFirstLastPara="1" rIns="91425" wrap="square" tIns="91425">
            <a:noAutofit/>
          </a:bodyPr>
          <a:lstStyle>
            <a:lvl1pPr indent="-231509" lvl="0" marL="231509" marR="0" rtl="0" algn="l">
              <a:spcBef>
                <a:spcPts val="1575"/>
              </a:spcBef>
              <a:spcAft>
                <a:spcPts val="0"/>
              </a:spcAft>
              <a:buSzPts val="600"/>
              <a:buFont typeface="Arial"/>
              <a:buChar char="•"/>
              <a:defRPr b="0" i="0" sz="800" u="none" cap="none" strike="noStrike">
                <a:latin typeface="Arial"/>
                <a:ea typeface="Arial"/>
                <a:cs typeface="Arial"/>
                <a:sym typeface="Arial"/>
              </a:defRPr>
            </a:lvl1pPr>
            <a:lvl2pPr indent="-233097" lvl="1" marL="398198"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234683" lvl="2" marL="564884"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236272" lvl="3" marL="731573"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237858" lvl="4" marL="898259"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239447" lvl="5" marL="1064948"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241033" lvl="6" marL="1231634"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242622" lvl="7" marL="1398323"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231508" lvl="8" marL="1565009"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05" name="Google Shape;205;p26"/>
          <p:cNvSpPr/>
          <p:nvPr>
            <p:ph idx="9" type="pic"/>
          </p:nvPr>
        </p:nvSpPr>
        <p:spPr>
          <a:xfrm>
            <a:off x="7089224" y="2902425"/>
            <a:ext cx="766800" cy="713100"/>
          </a:xfrm>
          <a:prstGeom prst="rect">
            <a:avLst/>
          </a:prstGeom>
          <a:solidFill>
            <a:srgbClr val="BFBFBF"/>
          </a:solidFill>
          <a:ln>
            <a:noFill/>
          </a:ln>
        </p:spPr>
        <p:txBody>
          <a:bodyPr anchorCtr="0" anchor="t" bIns="91425" lIns="91425" spcFirstLastPara="1" rIns="91425" wrap="square" tIns="91425">
            <a:noAutofit/>
          </a:bodyPr>
          <a:lstStyle>
            <a:lvl1pPr indent="-231509" lvl="0" marL="231509" marR="0" rtl="0" algn="l">
              <a:spcBef>
                <a:spcPts val="1575"/>
              </a:spcBef>
              <a:spcAft>
                <a:spcPts val="0"/>
              </a:spcAft>
              <a:buSzPts val="600"/>
              <a:buFont typeface="Arial"/>
              <a:buChar char="•"/>
              <a:defRPr b="0" i="0" sz="800" u="none" cap="none" strike="noStrike">
                <a:latin typeface="Arial"/>
                <a:ea typeface="Arial"/>
                <a:cs typeface="Arial"/>
                <a:sym typeface="Arial"/>
              </a:defRPr>
            </a:lvl1pPr>
            <a:lvl2pPr indent="-233097" lvl="1" marL="398198"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234683" lvl="2" marL="564884"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236272" lvl="3" marL="731573"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237858" lvl="4" marL="898259"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239447" lvl="5" marL="1064948"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241033" lvl="6" marL="1231634"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242622" lvl="7" marL="1398323"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231508" lvl="8" marL="1565009"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06" name="Google Shape;206;p26"/>
          <p:cNvSpPr txBox="1"/>
          <p:nvPr>
            <p:ph idx="13" type="body"/>
          </p:nvPr>
        </p:nvSpPr>
        <p:spPr>
          <a:xfrm>
            <a:off x="887901" y="2092225"/>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1"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07" name="Google Shape;207;p26"/>
          <p:cNvSpPr txBox="1"/>
          <p:nvPr>
            <p:ph idx="14" type="body"/>
          </p:nvPr>
        </p:nvSpPr>
        <p:spPr>
          <a:xfrm>
            <a:off x="887901" y="2329479"/>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0"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08" name="Google Shape;208;p26"/>
          <p:cNvSpPr txBox="1"/>
          <p:nvPr>
            <p:ph idx="15" type="body"/>
          </p:nvPr>
        </p:nvSpPr>
        <p:spPr>
          <a:xfrm>
            <a:off x="2816104" y="2092225"/>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1"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09" name="Google Shape;209;p26"/>
          <p:cNvSpPr txBox="1"/>
          <p:nvPr>
            <p:ph idx="16" type="body"/>
          </p:nvPr>
        </p:nvSpPr>
        <p:spPr>
          <a:xfrm>
            <a:off x="2816104" y="2329479"/>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0"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10" name="Google Shape;210;p26"/>
          <p:cNvSpPr txBox="1"/>
          <p:nvPr>
            <p:ph idx="17" type="body"/>
          </p:nvPr>
        </p:nvSpPr>
        <p:spPr>
          <a:xfrm>
            <a:off x="4755053" y="2092225"/>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1"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11" name="Google Shape;211;p26"/>
          <p:cNvSpPr txBox="1"/>
          <p:nvPr>
            <p:ph idx="18" type="body"/>
          </p:nvPr>
        </p:nvSpPr>
        <p:spPr>
          <a:xfrm>
            <a:off x="4755053" y="2329479"/>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0"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12" name="Google Shape;212;p26"/>
          <p:cNvSpPr txBox="1"/>
          <p:nvPr>
            <p:ph idx="19" type="body"/>
          </p:nvPr>
        </p:nvSpPr>
        <p:spPr>
          <a:xfrm>
            <a:off x="6626593" y="2092225"/>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1"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13" name="Google Shape;213;p26"/>
          <p:cNvSpPr txBox="1"/>
          <p:nvPr>
            <p:ph idx="20" type="body"/>
          </p:nvPr>
        </p:nvSpPr>
        <p:spPr>
          <a:xfrm>
            <a:off x="6626593" y="2329479"/>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0"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14" name="Google Shape;214;p26"/>
          <p:cNvSpPr txBox="1"/>
          <p:nvPr>
            <p:ph idx="21" type="body"/>
          </p:nvPr>
        </p:nvSpPr>
        <p:spPr>
          <a:xfrm>
            <a:off x="887901" y="3657677"/>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1"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15" name="Google Shape;215;p26"/>
          <p:cNvSpPr txBox="1"/>
          <p:nvPr>
            <p:ph idx="22" type="body"/>
          </p:nvPr>
        </p:nvSpPr>
        <p:spPr>
          <a:xfrm>
            <a:off x="887901" y="3894931"/>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0"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16" name="Google Shape;216;p26"/>
          <p:cNvSpPr txBox="1"/>
          <p:nvPr>
            <p:ph idx="23" type="body"/>
          </p:nvPr>
        </p:nvSpPr>
        <p:spPr>
          <a:xfrm>
            <a:off x="2816104" y="3657677"/>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1"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17" name="Google Shape;217;p26"/>
          <p:cNvSpPr txBox="1"/>
          <p:nvPr>
            <p:ph idx="24" type="body"/>
          </p:nvPr>
        </p:nvSpPr>
        <p:spPr>
          <a:xfrm>
            <a:off x="2816104" y="3894931"/>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0"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18" name="Google Shape;218;p26"/>
          <p:cNvSpPr txBox="1"/>
          <p:nvPr>
            <p:ph idx="25" type="body"/>
          </p:nvPr>
        </p:nvSpPr>
        <p:spPr>
          <a:xfrm>
            <a:off x="4755053" y="3657677"/>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1"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19" name="Google Shape;219;p26"/>
          <p:cNvSpPr txBox="1"/>
          <p:nvPr>
            <p:ph idx="26" type="body"/>
          </p:nvPr>
        </p:nvSpPr>
        <p:spPr>
          <a:xfrm>
            <a:off x="4755053" y="3894931"/>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0"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20" name="Google Shape;220;p26"/>
          <p:cNvSpPr txBox="1"/>
          <p:nvPr>
            <p:ph idx="27" type="body"/>
          </p:nvPr>
        </p:nvSpPr>
        <p:spPr>
          <a:xfrm>
            <a:off x="6626593" y="3657677"/>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1"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21" name="Google Shape;221;p26"/>
          <p:cNvSpPr txBox="1"/>
          <p:nvPr>
            <p:ph idx="28" type="body"/>
          </p:nvPr>
        </p:nvSpPr>
        <p:spPr>
          <a:xfrm>
            <a:off x="6626593" y="3894931"/>
            <a:ext cx="1618800" cy="195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1575"/>
              </a:spcBef>
              <a:spcAft>
                <a:spcPts val="0"/>
              </a:spcAft>
              <a:buClr>
                <a:srgbClr val="6C7B79"/>
              </a:buClr>
              <a:buSzPts val="1400"/>
              <a:buFont typeface="Arial"/>
              <a:buNone/>
              <a:defRPr b="0" i="0" sz="105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2pPr>
            <a:lvl3pPr indent="-228600" lvl="2" marL="13716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3pPr>
            <a:lvl4pPr indent="-228600" lvl="3" marL="18288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4pPr>
            <a:lvl5pPr indent="-228600" lvl="4" marL="2286000" marR="0" rtl="0" algn="l">
              <a:spcBef>
                <a:spcPts val="1575"/>
              </a:spcBef>
              <a:spcAft>
                <a:spcPts val="0"/>
              </a:spcAft>
              <a:buClr>
                <a:srgbClr val="6C7B79"/>
              </a:buClr>
              <a:buSzPts val="1400"/>
              <a:buFont typeface="Arial"/>
              <a:buNone/>
              <a:defRPr b="0" i="0" sz="1200" u="none" cap="none" strike="noStrike">
                <a:solidFill>
                  <a:srgbClr val="6C7B79"/>
                </a:solidFill>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rt with Paragraph">
  <p:cSld name="Chart with Paragraph">
    <p:spTree>
      <p:nvGrpSpPr>
        <p:cNvPr id="222" name="Shape 222"/>
        <p:cNvGrpSpPr/>
        <p:nvPr/>
      </p:nvGrpSpPr>
      <p:grpSpPr>
        <a:xfrm>
          <a:off x="0" y="0"/>
          <a:ext cx="0" cy="0"/>
          <a:chOff x="0" y="0"/>
          <a:chExt cx="0" cy="0"/>
        </a:xfrm>
      </p:grpSpPr>
      <p:sp>
        <p:nvSpPr>
          <p:cNvPr id="223" name="Google Shape;223;p27"/>
          <p:cNvSpPr txBox="1"/>
          <p:nvPr>
            <p:ph idx="1" type="body"/>
          </p:nvPr>
        </p:nvSpPr>
        <p:spPr>
          <a:xfrm>
            <a:off x="594360" y="359899"/>
            <a:ext cx="7955400" cy="363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2700" u="none" cap="none" strike="noStrike">
                <a:solidFill>
                  <a:srgbClr val="6C7B79"/>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24" name="Google Shape;224;p27"/>
          <p:cNvSpPr/>
          <p:nvPr/>
        </p:nvSpPr>
        <p:spPr>
          <a:xfrm>
            <a:off x="607060" y="821192"/>
            <a:ext cx="338400" cy="27300"/>
          </a:xfrm>
          <a:prstGeom prst="rect">
            <a:avLst/>
          </a:prstGeom>
          <a:solidFill>
            <a:srgbClr val="95C9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75">
              <a:solidFill>
                <a:schemeClr val="lt1"/>
              </a:solidFill>
              <a:latin typeface="Arial"/>
              <a:ea typeface="Arial"/>
              <a:cs typeface="Arial"/>
              <a:sym typeface="Arial"/>
            </a:endParaRPr>
          </a:p>
        </p:txBody>
      </p:sp>
      <p:sp>
        <p:nvSpPr>
          <p:cNvPr id="225" name="Google Shape;225;p27"/>
          <p:cNvSpPr txBox="1"/>
          <p:nvPr>
            <p:ph idx="2" type="body"/>
          </p:nvPr>
        </p:nvSpPr>
        <p:spPr>
          <a:xfrm>
            <a:off x="593725" y="971550"/>
            <a:ext cx="3816600" cy="34671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1200" u="none" cap="none" strike="noStrike">
                <a:solidFill>
                  <a:srgbClr val="6C7B79"/>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228600" lvl="2" marL="1371600" marR="0" rtl="0" algn="l">
              <a:spcBef>
                <a:spcPts val="1575"/>
              </a:spcBef>
              <a:spcAft>
                <a:spcPts val="0"/>
              </a:spcAft>
              <a:buSzPts val="1400"/>
              <a:buFont typeface="Arial"/>
              <a:buNone/>
              <a:defRPr b="0" i="0" sz="1875" u="none" cap="none" strike="noStrike">
                <a:latin typeface="Arial"/>
                <a:ea typeface="Arial"/>
                <a:cs typeface="Arial"/>
                <a:sym typeface="Arial"/>
              </a:defRPr>
            </a:lvl3pPr>
            <a:lvl4pPr indent="-228600" lvl="3" marL="1828800" marR="0" rtl="0" algn="l">
              <a:spcBef>
                <a:spcPts val="1575"/>
              </a:spcBef>
              <a:spcAft>
                <a:spcPts val="0"/>
              </a:spcAft>
              <a:buSzPts val="1400"/>
              <a:buFont typeface="Arial"/>
              <a:buNone/>
              <a:defRPr b="0" i="0" sz="1875" u="none" cap="none" strike="noStrike">
                <a:latin typeface="Arial"/>
                <a:ea typeface="Arial"/>
                <a:cs typeface="Arial"/>
                <a:sym typeface="Arial"/>
              </a:defRPr>
            </a:lvl4pPr>
            <a:lvl5pPr indent="-228600" lvl="4" marL="2286000" marR="0" rtl="0" algn="l">
              <a:spcBef>
                <a:spcPts val="1575"/>
              </a:spcBef>
              <a:spcAft>
                <a:spcPts val="0"/>
              </a:spcAft>
              <a:buSzPts val="1400"/>
              <a:buFont typeface="Arial"/>
              <a:buNone/>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26" name="Google Shape;226;p27"/>
          <p:cNvSpPr/>
          <p:nvPr>
            <p:ph idx="3" type="chart"/>
          </p:nvPr>
        </p:nvSpPr>
        <p:spPr>
          <a:xfrm>
            <a:off x="4572000" y="971550"/>
            <a:ext cx="3977700" cy="3467100"/>
          </a:xfrm>
          <a:prstGeom prst="rect">
            <a:avLst/>
          </a:prstGeom>
          <a:solidFill>
            <a:srgbClr val="D8D8D8"/>
          </a:solidFill>
          <a:ln>
            <a:noFill/>
          </a:ln>
        </p:spPr>
        <p:txBody>
          <a:bodyPr anchorCtr="0" anchor="t" bIns="91425" lIns="91425" spcFirstLastPara="1" rIns="91425" wrap="square" tIns="91425">
            <a:noAutofit/>
          </a:bodyPr>
          <a:lstStyle>
            <a:lvl1pPr indent="-231508" lvl="0" marL="231509" marR="0" rtl="0" algn="l">
              <a:spcBef>
                <a:spcPts val="1575"/>
              </a:spcBef>
              <a:spcAft>
                <a:spcPts val="0"/>
              </a:spcAft>
              <a:buSzPts val="1406"/>
              <a:buFont typeface="Arial"/>
              <a:buChar char="•"/>
              <a:defRPr b="0" i="0" sz="1875" u="none" cap="none" strike="noStrike">
                <a:latin typeface="Arial"/>
                <a:ea typeface="Arial"/>
                <a:cs typeface="Arial"/>
                <a:sym typeface="Arial"/>
              </a:defRPr>
            </a:lvl1pPr>
            <a:lvl2pPr indent="-233097" lvl="1" marL="398198"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234683" lvl="2" marL="564884"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236272" lvl="3" marL="731573"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237858" lvl="4" marL="898259"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239447" lvl="5" marL="1064948"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241033" lvl="6" marL="1231634"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242622" lvl="7" marL="1398323"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231508" lvl="8" marL="1565009"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27" name="Shape 227"/>
        <p:cNvGrpSpPr/>
        <p:nvPr/>
      </p:nvGrpSpPr>
      <p:grpSpPr>
        <a:xfrm>
          <a:off x="0" y="0"/>
          <a:ext cx="0" cy="0"/>
          <a:chOff x="0" y="0"/>
          <a:chExt cx="0" cy="0"/>
        </a:xfrm>
      </p:grpSpPr>
      <p:cxnSp>
        <p:nvCxnSpPr>
          <p:cNvPr id="228" name="Google Shape;228;p28"/>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229" name="Google Shape;229;p28"/>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400"/>
              <a:buChar char="●"/>
              <a:defRPr sz="5400"/>
            </a:lvl1pPr>
            <a:lvl2pPr lvl="1" rtl="0" algn="ctr">
              <a:spcBef>
                <a:spcPts val="0"/>
              </a:spcBef>
              <a:spcAft>
                <a:spcPts val="0"/>
              </a:spcAft>
              <a:buSzPts val="5400"/>
              <a:buChar char="○"/>
              <a:defRPr sz="5400"/>
            </a:lvl2pPr>
            <a:lvl3pPr lvl="2" rtl="0" algn="ctr">
              <a:spcBef>
                <a:spcPts val="0"/>
              </a:spcBef>
              <a:spcAft>
                <a:spcPts val="0"/>
              </a:spcAft>
              <a:buSzPts val="5400"/>
              <a:buChar char="■"/>
              <a:defRPr sz="5400"/>
            </a:lvl3pPr>
            <a:lvl4pPr lvl="3" rtl="0" algn="ctr">
              <a:spcBef>
                <a:spcPts val="0"/>
              </a:spcBef>
              <a:spcAft>
                <a:spcPts val="0"/>
              </a:spcAft>
              <a:buSzPts val="5400"/>
              <a:buChar char="●"/>
              <a:defRPr sz="5400"/>
            </a:lvl4pPr>
            <a:lvl5pPr lvl="4" rtl="0" algn="ctr">
              <a:spcBef>
                <a:spcPts val="0"/>
              </a:spcBef>
              <a:spcAft>
                <a:spcPts val="0"/>
              </a:spcAft>
              <a:buSzPts val="5400"/>
              <a:buChar char="○"/>
              <a:defRPr sz="5400"/>
            </a:lvl5pPr>
            <a:lvl6pPr lvl="5" rtl="0" algn="ctr">
              <a:spcBef>
                <a:spcPts val="0"/>
              </a:spcBef>
              <a:spcAft>
                <a:spcPts val="0"/>
              </a:spcAft>
              <a:buSzPts val="5400"/>
              <a:buChar char="■"/>
              <a:defRPr sz="5400"/>
            </a:lvl6pPr>
            <a:lvl7pPr lvl="6" rtl="0" algn="ctr">
              <a:spcBef>
                <a:spcPts val="0"/>
              </a:spcBef>
              <a:spcAft>
                <a:spcPts val="0"/>
              </a:spcAft>
              <a:buSzPts val="5400"/>
              <a:buChar char="●"/>
              <a:defRPr sz="5400"/>
            </a:lvl7pPr>
            <a:lvl8pPr lvl="7" rtl="0" algn="ctr">
              <a:spcBef>
                <a:spcPts val="0"/>
              </a:spcBef>
              <a:spcAft>
                <a:spcPts val="0"/>
              </a:spcAft>
              <a:buSzPts val="5400"/>
              <a:buChar char="○"/>
              <a:defRPr sz="5400"/>
            </a:lvl8pPr>
            <a:lvl9pPr lvl="8" rtl="0" algn="ctr">
              <a:spcBef>
                <a:spcPts val="0"/>
              </a:spcBef>
              <a:spcAft>
                <a:spcPts val="0"/>
              </a:spcAft>
              <a:buSzPts val="5400"/>
              <a:buChar char="■"/>
              <a:defRPr sz="5400"/>
            </a:lvl9pPr>
          </a:lstStyle>
          <a:p/>
        </p:txBody>
      </p:sp>
      <p:sp>
        <p:nvSpPr>
          <p:cNvPr id="230" name="Google Shape;230;p28"/>
          <p:cNvSpPr txBox="1"/>
          <p:nvPr>
            <p:ph idx="1" type="subTitle"/>
          </p:nvPr>
        </p:nvSpPr>
        <p:spPr>
          <a:xfrm>
            <a:off x="311700" y="3165823"/>
            <a:ext cx="8520600" cy="733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31" name="Google Shape;23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2" name="Shape 232"/>
        <p:cNvGrpSpPr/>
        <p:nvPr/>
      </p:nvGrpSpPr>
      <p:grpSpPr>
        <a:xfrm>
          <a:off x="0" y="0"/>
          <a:ext cx="0" cy="0"/>
          <a:chOff x="0" y="0"/>
          <a:chExt cx="0" cy="0"/>
        </a:xfrm>
      </p:grpSpPr>
      <p:sp>
        <p:nvSpPr>
          <p:cNvPr id="233" name="Google Shape;233;p29"/>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4" name="Google Shape;234;p29"/>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5" name="Google Shape;23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uman Resources COVER">
  <p:cSld name="Human Resources COVER">
    <p:spTree>
      <p:nvGrpSpPr>
        <p:cNvPr id="22" name="Shape 22"/>
        <p:cNvGrpSpPr/>
        <p:nvPr/>
      </p:nvGrpSpPr>
      <p:grpSpPr>
        <a:xfrm>
          <a:off x="0" y="0"/>
          <a:ext cx="0" cy="0"/>
          <a:chOff x="0" y="0"/>
          <a:chExt cx="0" cy="0"/>
        </a:xfrm>
      </p:grpSpPr>
      <p:pic>
        <p:nvPicPr>
          <p:cNvPr id="23" name="Google Shape;23;p4"/>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24" name="Google Shape;24;p4"/>
          <p:cNvPicPr preferRelativeResize="0"/>
          <p:nvPr/>
        </p:nvPicPr>
        <p:blipFill rotWithShape="1">
          <a:blip r:embed="rId3">
            <a:alphaModFix/>
          </a:blip>
          <a:srcRect b="0" l="0" r="0" t="0"/>
          <a:stretch/>
        </p:blipFill>
        <p:spPr>
          <a:xfrm>
            <a:off x="580293" y="620194"/>
            <a:ext cx="2620200" cy="493800"/>
          </a:xfrm>
          <a:prstGeom prst="rect">
            <a:avLst/>
          </a:prstGeom>
          <a:noFill/>
          <a:ln>
            <a:noFill/>
          </a:ln>
        </p:spPr>
      </p:pic>
      <p:sp>
        <p:nvSpPr>
          <p:cNvPr id="25" name="Google Shape;25;p4"/>
          <p:cNvSpPr/>
          <p:nvPr/>
        </p:nvSpPr>
        <p:spPr>
          <a:xfrm>
            <a:off x="506413" y="3888704"/>
            <a:ext cx="4158900" cy="838200"/>
          </a:xfrm>
          <a:prstGeom prst="rect">
            <a:avLst/>
          </a:prstGeom>
          <a:solidFill>
            <a:srgbClr val="1649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75" u="none" cap="none" strike="noStrike">
              <a:solidFill>
                <a:schemeClr val="lt1"/>
              </a:solidFill>
              <a:latin typeface="Arial"/>
              <a:ea typeface="Arial"/>
              <a:cs typeface="Arial"/>
              <a:sym typeface="Arial"/>
            </a:endParaRPr>
          </a:p>
        </p:txBody>
      </p:sp>
      <p:sp>
        <p:nvSpPr>
          <p:cNvPr id="26" name="Google Shape;26;p4"/>
          <p:cNvSpPr txBox="1"/>
          <p:nvPr>
            <p:ph idx="1" type="body"/>
          </p:nvPr>
        </p:nvSpPr>
        <p:spPr>
          <a:xfrm>
            <a:off x="506413" y="3287269"/>
            <a:ext cx="8187000" cy="369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3F3F3F"/>
              </a:buClr>
              <a:buSzPts val="1400"/>
              <a:buFont typeface="Arial"/>
              <a:buNone/>
              <a:defRPr b="1" i="0" sz="2400" u="none" cap="none" strike="noStrike">
                <a:solidFill>
                  <a:srgbClr val="3F3F3F"/>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7" name="Google Shape;27;p4"/>
          <p:cNvSpPr txBox="1"/>
          <p:nvPr>
            <p:ph idx="2" type="body"/>
          </p:nvPr>
        </p:nvSpPr>
        <p:spPr>
          <a:xfrm>
            <a:off x="506413" y="4010296"/>
            <a:ext cx="3981300" cy="594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85714"/>
              </a:lnSpc>
              <a:spcBef>
                <a:spcPts val="1575"/>
              </a:spcBef>
              <a:spcAft>
                <a:spcPts val="0"/>
              </a:spcAft>
              <a:buClr>
                <a:schemeClr val="lt1"/>
              </a:buClr>
              <a:buSzPts val="1400"/>
              <a:buFont typeface="Arial"/>
              <a:buNone/>
              <a:defRPr b="1" i="0" sz="1400" u="none" cap="none" strike="noStrike">
                <a:solidFill>
                  <a:schemeClr val="lt1"/>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228600" lvl="2" marL="1371600" marR="0" rtl="0" algn="l">
              <a:spcBef>
                <a:spcPts val="1575"/>
              </a:spcBef>
              <a:spcAft>
                <a:spcPts val="0"/>
              </a:spcAft>
              <a:buSzPts val="1400"/>
              <a:buFont typeface="Arial"/>
              <a:buNone/>
              <a:defRPr b="0" i="0" sz="1875" u="none" cap="none" strike="noStrike">
                <a:latin typeface="Arial"/>
                <a:ea typeface="Arial"/>
                <a:cs typeface="Arial"/>
                <a:sym typeface="Arial"/>
              </a:defRPr>
            </a:lvl3pPr>
            <a:lvl4pPr indent="-228600" lvl="3" marL="1828800" marR="0" rtl="0" algn="l">
              <a:spcBef>
                <a:spcPts val="1575"/>
              </a:spcBef>
              <a:spcAft>
                <a:spcPts val="0"/>
              </a:spcAft>
              <a:buSzPts val="1400"/>
              <a:buFont typeface="Arial"/>
              <a:buNone/>
              <a:defRPr b="0" i="0" sz="1875" u="none" cap="none" strike="noStrike">
                <a:latin typeface="Arial"/>
                <a:ea typeface="Arial"/>
                <a:cs typeface="Arial"/>
                <a:sym typeface="Arial"/>
              </a:defRPr>
            </a:lvl4pPr>
            <a:lvl5pPr indent="-228600" lvl="4" marL="2286000" marR="0" rtl="0" algn="l">
              <a:spcBef>
                <a:spcPts val="1575"/>
              </a:spcBef>
              <a:spcAft>
                <a:spcPts val="0"/>
              </a:spcAft>
              <a:buSzPts val="1400"/>
              <a:buFont typeface="Arial"/>
              <a:buNone/>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28" name="Google Shape;28;p4"/>
          <p:cNvSpPr txBox="1"/>
          <p:nvPr>
            <p:ph idx="3" type="body"/>
          </p:nvPr>
        </p:nvSpPr>
        <p:spPr>
          <a:xfrm>
            <a:off x="506413" y="1734267"/>
            <a:ext cx="8187000" cy="1461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909"/>
              </a:lnSpc>
              <a:spcBef>
                <a:spcPts val="1575"/>
              </a:spcBef>
              <a:spcAft>
                <a:spcPts val="0"/>
              </a:spcAft>
              <a:buClr>
                <a:srgbClr val="164992"/>
              </a:buClr>
              <a:buSzPts val="1400"/>
              <a:buFont typeface="Arial"/>
              <a:buNone/>
              <a:defRPr b="1" i="0" sz="4400" u="none" cap="none" strike="noStrike">
                <a:solidFill>
                  <a:srgbClr val="164992"/>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formation Technology COVER">
  <p:cSld name="Information Technology COVER">
    <p:spTree>
      <p:nvGrpSpPr>
        <p:cNvPr id="29" name="Shape 29"/>
        <p:cNvGrpSpPr/>
        <p:nvPr/>
      </p:nvGrpSpPr>
      <p:grpSpPr>
        <a:xfrm>
          <a:off x="0" y="0"/>
          <a:ext cx="0" cy="0"/>
          <a:chOff x="0" y="0"/>
          <a:chExt cx="0" cy="0"/>
        </a:xfrm>
      </p:grpSpPr>
      <p:pic>
        <p:nvPicPr>
          <p:cNvPr id="30" name="Google Shape;30;p5"/>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31" name="Google Shape;31;p5"/>
          <p:cNvPicPr preferRelativeResize="0"/>
          <p:nvPr/>
        </p:nvPicPr>
        <p:blipFill rotWithShape="1">
          <a:blip r:embed="rId3">
            <a:alphaModFix/>
          </a:blip>
          <a:srcRect b="0" l="0" r="0" t="0"/>
          <a:stretch/>
        </p:blipFill>
        <p:spPr>
          <a:xfrm>
            <a:off x="580293" y="620194"/>
            <a:ext cx="2620200" cy="493800"/>
          </a:xfrm>
          <a:prstGeom prst="rect">
            <a:avLst/>
          </a:prstGeom>
          <a:noFill/>
          <a:ln>
            <a:noFill/>
          </a:ln>
        </p:spPr>
      </p:pic>
      <p:sp>
        <p:nvSpPr>
          <p:cNvPr id="32" name="Google Shape;32;p5"/>
          <p:cNvSpPr/>
          <p:nvPr/>
        </p:nvSpPr>
        <p:spPr>
          <a:xfrm>
            <a:off x="506413" y="3888704"/>
            <a:ext cx="4158900" cy="838200"/>
          </a:xfrm>
          <a:prstGeom prst="rect">
            <a:avLst/>
          </a:prstGeom>
          <a:solidFill>
            <a:srgbClr val="1649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75" u="none" cap="none" strike="noStrike">
              <a:solidFill>
                <a:schemeClr val="lt1"/>
              </a:solidFill>
              <a:latin typeface="Arial"/>
              <a:ea typeface="Arial"/>
              <a:cs typeface="Arial"/>
              <a:sym typeface="Arial"/>
            </a:endParaRPr>
          </a:p>
        </p:txBody>
      </p:sp>
      <p:sp>
        <p:nvSpPr>
          <p:cNvPr id="33" name="Google Shape;33;p5"/>
          <p:cNvSpPr txBox="1"/>
          <p:nvPr>
            <p:ph idx="1" type="body"/>
          </p:nvPr>
        </p:nvSpPr>
        <p:spPr>
          <a:xfrm>
            <a:off x="506413" y="3287269"/>
            <a:ext cx="8187000" cy="369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3F3F3F"/>
              </a:buClr>
              <a:buSzPts val="1400"/>
              <a:buFont typeface="Arial"/>
              <a:buNone/>
              <a:defRPr b="1" i="0" sz="2400" u="none" cap="none" strike="noStrike">
                <a:solidFill>
                  <a:srgbClr val="3F3F3F"/>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34" name="Google Shape;34;p5"/>
          <p:cNvSpPr txBox="1"/>
          <p:nvPr>
            <p:ph idx="2" type="body"/>
          </p:nvPr>
        </p:nvSpPr>
        <p:spPr>
          <a:xfrm>
            <a:off x="506413" y="4010296"/>
            <a:ext cx="3981300" cy="594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85714"/>
              </a:lnSpc>
              <a:spcBef>
                <a:spcPts val="1575"/>
              </a:spcBef>
              <a:spcAft>
                <a:spcPts val="0"/>
              </a:spcAft>
              <a:buClr>
                <a:schemeClr val="lt1"/>
              </a:buClr>
              <a:buSzPts val="1400"/>
              <a:buFont typeface="Arial"/>
              <a:buNone/>
              <a:defRPr b="1" i="0" sz="1400" u="none" cap="none" strike="noStrike">
                <a:solidFill>
                  <a:schemeClr val="lt1"/>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228600" lvl="2" marL="1371600" marR="0" rtl="0" algn="l">
              <a:spcBef>
                <a:spcPts val="1575"/>
              </a:spcBef>
              <a:spcAft>
                <a:spcPts val="0"/>
              </a:spcAft>
              <a:buSzPts val="1400"/>
              <a:buFont typeface="Arial"/>
              <a:buNone/>
              <a:defRPr b="0" i="0" sz="1875" u="none" cap="none" strike="noStrike">
                <a:latin typeface="Arial"/>
                <a:ea typeface="Arial"/>
                <a:cs typeface="Arial"/>
                <a:sym typeface="Arial"/>
              </a:defRPr>
            </a:lvl3pPr>
            <a:lvl4pPr indent="-228600" lvl="3" marL="1828800" marR="0" rtl="0" algn="l">
              <a:spcBef>
                <a:spcPts val="1575"/>
              </a:spcBef>
              <a:spcAft>
                <a:spcPts val="0"/>
              </a:spcAft>
              <a:buSzPts val="1400"/>
              <a:buFont typeface="Arial"/>
              <a:buNone/>
              <a:defRPr b="0" i="0" sz="1875" u="none" cap="none" strike="noStrike">
                <a:latin typeface="Arial"/>
                <a:ea typeface="Arial"/>
                <a:cs typeface="Arial"/>
                <a:sym typeface="Arial"/>
              </a:defRPr>
            </a:lvl4pPr>
            <a:lvl5pPr indent="-228600" lvl="4" marL="2286000" marR="0" rtl="0" algn="l">
              <a:spcBef>
                <a:spcPts val="1575"/>
              </a:spcBef>
              <a:spcAft>
                <a:spcPts val="0"/>
              </a:spcAft>
              <a:buSzPts val="1400"/>
              <a:buFont typeface="Arial"/>
              <a:buNone/>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35" name="Google Shape;35;p5"/>
          <p:cNvSpPr txBox="1"/>
          <p:nvPr>
            <p:ph idx="3" type="body"/>
          </p:nvPr>
        </p:nvSpPr>
        <p:spPr>
          <a:xfrm>
            <a:off x="506413" y="1734267"/>
            <a:ext cx="8187000" cy="1461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909"/>
              </a:lnSpc>
              <a:spcBef>
                <a:spcPts val="1575"/>
              </a:spcBef>
              <a:spcAft>
                <a:spcPts val="0"/>
              </a:spcAft>
              <a:buClr>
                <a:srgbClr val="164992"/>
              </a:buClr>
              <a:buSzPts val="1400"/>
              <a:buFont typeface="Arial"/>
              <a:buNone/>
              <a:defRPr b="1" i="0" sz="4400" u="none" cap="none" strike="noStrike">
                <a:solidFill>
                  <a:srgbClr val="164992"/>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rketing COVER">
  <p:cSld name="Marketing COVER">
    <p:spTree>
      <p:nvGrpSpPr>
        <p:cNvPr id="36" name="Shape 36"/>
        <p:cNvGrpSpPr/>
        <p:nvPr/>
      </p:nvGrpSpPr>
      <p:grpSpPr>
        <a:xfrm>
          <a:off x="0" y="0"/>
          <a:ext cx="0" cy="0"/>
          <a:chOff x="0" y="0"/>
          <a:chExt cx="0" cy="0"/>
        </a:xfrm>
      </p:grpSpPr>
      <p:pic>
        <p:nvPicPr>
          <p:cNvPr id="37" name="Google Shape;37;p6"/>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38" name="Google Shape;38;p6"/>
          <p:cNvPicPr preferRelativeResize="0"/>
          <p:nvPr/>
        </p:nvPicPr>
        <p:blipFill rotWithShape="1">
          <a:blip r:embed="rId3">
            <a:alphaModFix/>
          </a:blip>
          <a:srcRect b="0" l="0" r="0" t="0"/>
          <a:stretch/>
        </p:blipFill>
        <p:spPr>
          <a:xfrm>
            <a:off x="580293" y="620194"/>
            <a:ext cx="2620200" cy="493800"/>
          </a:xfrm>
          <a:prstGeom prst="rect">
            <a:avLst/>
          </a:prstGeom>
          <a:noFill/>
          <a:ln>
            <a:noFill/>
          </a:ln>
        </p:spPr>
      </p:pic>
      <p:sp>
        <p:nvSpPr>
          <p:cNvPr id="39" name="Google Shape;39;p6"/>
          <p:cNvSpPr/>
          <p:nvPr/>
        </p:nvSpPr>
        <p:spPr>
          <a:xfrm>
            <a:off x="506413" y="3888704"/>
            <a:ext cx="4158900" cy="838200"/>
          </a:xfrm>
          <a:prstGeom prst="rect">
            <a:avLst/>
          </a:prstGeom>
          <a:solidFill>
            <a:srgbClr val="1649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75" u="none" cap="none" strike="noStrike">
              <a:solidFill>
                <a:schemeClr val="lt1"/>
              </a:solidFill>
              <a:latin typeface="Arial"/>
              <a:ea typeface="Arial"/>
              <a:cs typeface="Arial"/>
              <a:sym typeface="Arial"/>
            </a:endParaRPr>
          </a:p>
        </p:txBody>
      </p:sp>
      <p:sp>
        <p:nvSpPr>
          <p:cNvPr id="40" name="Google Shape;40;p6"/>
          <p:cNvSpPr txBox="1"/>
          <p:nvPr>
            <p:ph idx="1" type="body"/>
          </p:nvPr>
        </p:nvSpPr>
        <p:spPr>
          <a:xfrm>
            <a:off x="506413" y="3287269"/>
            <a:ext cx="8187000" cy="369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3F3F3F"/>
              </a:buClr>
              <a:buSzPts val="1400"/>
              <a:buFont typeface="Arial"/>
              <a:buNone/>
              <a:defRPr b="1" i="0" sz="2400" u="none" cap="none" strike="noStrike">
                <a:solidFill>
                  <a:srgbClr val="3F3F3F"/>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41" name="Google Shape;41;p6"/>
          <p:cNvSpPr txBox="1"/>
          <p:nvPr>
            <p:ph idx="2" type="body"/>
          </p:nvPr>
        </p:nvSpPr>
        <p:spPr>
          <a:xfrm>
            <a:off x="506413" y="4010296"/>
            <a:ext cx="3981300" cy="594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85714"/>
              </a:lnSpc>
              <a:spcBef>
                <a:spcPts val="1575"/>
              </a:spcBef>
              <a:spcAft>
                <a:spcPts val="0"/>
              </a:spcAft>
              <a:buClr>
                <a:schemeClr val="lt1"/>
              </a:buClr>
              <a:buSzPts val="1400"/>
              <a:buFont typeface="Arial"/>
              <a:buNone/>
              <a:defRPr b="1" i="0" sz="1400" u="none" cap="none" strike="noStrike">
                <a:solidFill>
                  <a:schemeClr val="lt1"/>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228600" lvl="2" marL="1371600" marR="0" rtl="0" algn="l">
              <a:spcBef>
                <a:spcPts val="1575"/>
              </a:spcBef>
              <a:spcAft>
                <a:spcPts val="0"/>
              </a:spcAft>
              <a:buSzPts val="1400"/>
              <a:buFont typeface="Arial"/>
              <a:buNone/>
              <a:defRPr b="0" i="0" sz="1875" u="none" cap="none" strike="noStrike">
                <a:latin typeface="Arial"/>
                <a:ea typeface="Arial"/>
                <a:cs typeface="Arial"/>
                <a:sym typeface="Arial"/>
              </a:defRPr>
            </a:lvl3pPr>
            <a:lvl4pPr indent="-228600" lvl="3" marL="1828800" marR="0" rtl="0" algn="l">
              <a:spcBef>
                <a:spcPts val="1575"/>
              </a:spcBef>
              <a:spcAft>
                <a:spcPts val="0"/>
              </a:spcAft>
              <a:buSzPts val="1400"/>
              <a:buFont typeface="Arial"/>
              <a:buNone/>
              <a:defRPr b="0" i="0" sz="1875" u="none" cap="none" strike="noStrike">
                <a:latin typeface="Arial"/>
                <a:ea typeface="Arial"/>
                <a:cs typeface="Arial"/>
                <a:sym typeface="Arial"/>
              </a:defRPr>
            </a:lvl4pPr>
            <a:lvl5pPr indent="-228600" lvl="4" marL="2286000" marR="0" rtl="0" algn="l">
              <a:spcBef>
                <a:spcPts val="1575"/>
              </a:spcBef>
              <a:spcAft>
                <a:spcPts val="0"/>
              </a:spcAft>
              <a:buSzPts val="1400"/>
              <a:buFont typeface="Arial"/>
              <a:buNone/>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42" name="Google Shape;42;p6"/>
          <p:cNvSpPr txBox="1"/>
          <p:nvPr>
            <p:ph idx="3" type="body"/>
          </p:nvPr>
        </p:nvSpPr>
        <p:spPr>
          <a:xfrm>
            <a:off x="506413" y="1734267"/>
            <a:ext cx="8187000" cy="1461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909"/>
              </a:lnSpc>
              <a:spcBef>
                <a:spcPts val="1575"/>
              </a:spcBef>
              <a:spcAft>
                <a:spcPts val="0"/>
              </a:spcAft>
              <a:buClr>
                <a:srgbClr val="164992"/>
              </a:buClr>
              <a:buSzPts val="1400"/>
              <a:buFont typeface="Arial"/>
              <a:buNone/>
              <a:defRPr b="1" i="0" sz="4400" u="none" cap="none" strike="noStrike">
                <a:solidFill>
                  <a:srgbClr val="164992"/>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les COVER">
  <p:cSld name="Sales COVER">
    <p:spTree>
      <p:nvGrpSpPr>
        <p:cNvPr id="43" name="Shape 43"/>
        <p:cNvGrpSpPr/>
        <p:nvPr/>
      </p:nvGrpSpPr>
      <p:grpSpPr>
        <a:xfrm>
          <a:off x="0" y="0"/>
          <a:ext cx="0" cy="0"/>
          <a:chOff x="0" y="0"/>
          <a:chExt cx="0" cy="0"/>
        </a:xfrm>
      </p:grpSpPr>
      <p:pic>
        <p:nvPicPr>
          <p:cNvPr id="44" name="Google Shape;44;p7"/>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45" name="Google Shape;45;p7"/>
          <p:cNvPicPr preferRelativeResize="0"/>
          <p:nvPr/>
        </p:nvPicPr>
        <p:blipFill rotWithShape="1">
          <a:blip r:embed="rId3">
            <a:alphaModFix/>
          </a:blip>
          <a:srcRect b="0" l="0" r="0" t="0"/>
          <a:stretch/>
        </p:blipFill>
        <p:spPr>
          <a:xfrm>
            <a:off x="580293" y="620194"/>
            <a:ext cx="2620200" cy="493800"/>
          </a:xfrm>
          <a:prstGeom prst="rect">
            <a:avLst/>
          </a:prstGeom>
          <a:noFill/>
          <a:ln>
            <a:noFill/>
          </a:ln>
        </p:spPr>
      </p:pic>
      <p:sp>
        <p:nvSpPr>
          <p:cNvPr id="46" name="Google Shape;46;p7"/>
          <p:cNvSpPr/>
          <p:nvPr/>
        </p:nvSpPr>
        <p:spPr>
          <a:xfrm>
            <a:off x="506413" y="3888704"/>
            <a:ext cx="4158900" cy="838200"/>
          </a:xfrm>
          <a:prstGeom prst="rect">
            <a:avLst/>
          </a:prstGeom>
          <a:solidFill>
            <a:srgbClr val="1649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75" u="none" cap="none" strike="noStrike">
              <a:solidFill>
                <a:schemeClr val="lt1"/>
              </a:solidFill>
              <a:latin typeface="Arial"/>
              <a:ea typeface="Arial"/>
              <a:cs typeface="Arial"/>
              <a:sym typeface="Arial"/>
            </a:endParaRPr>
          </a:p>
        </p:txBody>
      </p:sp>
      <p:sp>
        <p:nvSpPr>
          <p:cNvPr id="47" name="Google Shape;47;p7"/>
          <p:cNvSpPr txBox="1"/>
          <p:nvPr>
            <p:ph idx="1" type="body"/>
          </p:nvPr>
        </p:nvSpPr>
        <p:spPr>
          <a:xfrm>
            <a:off x="506413" y="3287269"/>
            <a:ext cx="8187000" cy="369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3F3F3F"/>
              </a:buClr>
              <a:buSzPts val="1400"/>
              <a:buFont typeface="Arial"/>
              <a:buNone/>
              <a:defRPr b="1" i="0" sz="2400" u="none" cap="none" strike="noStrike">
                <a:solidFill>
                  <a:srgbClr val="3F3F3F"/>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48" name="Google Shape;48;p7"/>
          <p:cNvSpPr txBox="1"/>
          <p:nvPr>
            <p:ph idx="2" type="body"/>
          </p:nvPr>
        </p:nvSpPr>
        <p:spPr>
          <a:xfrm>
            <a:off x="506413" y="4010296"/>
            <a:ext cx="3981300" cy="594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85714"/>
              </a:lnSpc>
              <a:spcBef>
                <a:spcPts val="1575"/>
              </a:spcBef>
              <a:spcAft>
                <a:spcPts val="0"/>
              </a:spcAft>
              <a:buClr>
                <a:schemeClr val="lt1"/>
              </a:buClr>
              <a:buSzPts val="1400"/>
              <a:buFont typeface="Arial"/>
              <a:buNone/>
              <a:defRPr b="1" i="0" sz="1400" u="none" cap="none" strike="noStrike">
                <a:solidFill>
                  <a:schemeClr val="lt1"/>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228600" lvl="2" marL="1371600" marR="0" rtl="0" algn="l">
              <a:spcBef>
                <a:spcPts val="1575"/>
              </a:spcBef>
              <a:spcAft>
                <a:spcPts val="0"/>
              </a:spcAft>
              <a:buSzPts val="1400"/>
              <a:buFont typeface="Arial"/>
              <a:buNone/>
              <a:defRPr b="0" i="0" sz="1875" u="none" cap="none" strike="noStrike">
                <a:latin typeface="Arial"/>
                <a:ea typeface="Arial"/>
                <a:cs typeface="Arial"/>
                <a:sym typeface="Arial"/>
              </a:defRPr>
            </a:lvl3pPr>
            <a:lvl4pPr indent="-228600" lvl="3" marL="1828800" marR="0" rtl="0" algn="l">
              <a:spcBef>
                <a:spcPts val="1575"/>
              </a:spcBef>
              <a:spcAft>
                <a:spcPts val="0"/>
              </a:spcAft>
              <a:buSzPts val="1400"/>
              <a:buFont typeface="Arial"/>
              <a:buNone/>
              <a:defRPr b="0" i="0" sz="1875" u="none" cap="none" strike="noStrike">
                <a:latin typeface="Arial"/>
                <a:ea typeface="Arial"/>
                <a:cs typeface="Arial"/>
                <a:sym typeface="Arial"/>
              </a:defRPr>
            </a:lvl4pPr>
            <a:lvl5pPr indent="-228600" lvl="4" marL="2286000" marR="0" rtl="0" algn="l">
              <a:spcBef>
                <a:spcPts val="1575"/>
              </a:spcBef>
              <a:spcAft>
                <a:spcPts val="0"/>
              </a:spcAft>
              <a:buSzPts val="1400"/>
              <a:buFont typeface="Arial"/>
              <a:buNone/>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49" name="Google Shape;49;p7"/>
          <p:cNvSpPr txBox="1"/>
          <p:nvPr>
            <p:ph idx="3" type="body"/>
          </p:nvPr>
        </p:nvSpPr>
        <p:spPr>
          <a:xfrm>
            <a:off x="506413" y="1734267"/>
            <a:ext cx="8187000" cy="1461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909"/>
              </a:lnSpc>
              <a:spcBef>
                <a:spcPts val="1575"/>
              </a:spcBef>
              <a:spcAft>
                <a:spcPts val="0"/>
              </a:spcAft>
              <a:buClr>
                <a:srgbClr val="164992"/>
              </a:buClr>
              <a:buSzPts val="1400"/>
              <a:buFont typeface="Arial"/>
              <a:buNone/>
              <a:defRPr b="1" i="0" sz="4400" u="none" cap="none" strike="noStrike">
                <a:solidFill>
                  <a:srgbClr val="164992"/>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ient Sucess COVER">
  <p:cSld name="Client Sucess COVER">
    <p:spTree>
      <p:nvGrpSpPr>
        <p:cNvPr id="50" name="Shape 50"/>
        <p:cNvGrpSpPr/>
        <p:nvPr/>
      </p:nvGrpSpPr>
      <p:grpSpPr>
        <a:xfrm>
          <a:off x="0" y="0"/>
          <a:ext cx="0" cy="0"/>
          <a:chOff x="0" y="0"/>
          <a:chExt cx="0" cy="0"/>
        </a:xfrm>
      </p:grpSpPr>
      <p:pic>
        <p:nvPicPr>
          <p:cNvPr id="51" name="Google Shape;51;p8"/>
          <p:cNvPicPr preferRelativeResize="0"/>
          <p:nvPr/>
        </p:nvPicPr>
        <p:blipFill rotWithShape="1">
          <a:blip r:embed="rId2">
            <a:alphaModFix/>
          </a:blip>
          <a:srcRect b="0" l="0" r="1961" t="1960"/>
          <a:stretch/>
        </p:blipFill>
        <p:spPr>
          <a:xfrm>
            <a:off x="0" y="0"/>
            <a:ext cx="9144000" cy="5143500"/>
          </a:xfrm>
          <a:prstGeom prst="rect">
            <a:avLst/>
          </a:prstGeom>
          <a:noFill/>
          <a:ln>
            <a:noFill/>
          </a:ln>
        </p:spPr>
      </p:pic>
      <p:pic>
        <p:nvPicPr>
          <p:cNvPr id="52" name="Google Shape;52;p8"/>
          <p:cNvPicPr preferRelativeResize="0"/>
          <p:nvPr/>
        </p:nvPicPr>
        <p:blipFill rotWithShape="1">
          <a:blip r:embed="rId3">
            <a:alphaModFix/>
          </a:blip>
          <a:srcRect b="0" l="0" r="0" t="0"/>
          <a:stretch/>
        </p:blipFill>
        <p:spPr>
          <a:xfrm>
            <a:off x="580293" y="620194"/>
            <a:ext cx="2620200" cy="493800"/>
          </a:xfrm>
          <a:prstGeom prst="rect">
            <a:avLst/>
          </a:prstGeom>
          <a:noFill/>
          <a:ln>
            <a:noFill/>
          </a:ln>
        </p:spPr>
      </p:pic>
      <p:sp>
        <p:nvSpPr>
          <p:cNvPr id="53" name="Google Shape;53;p8"/>
          <p:cNvSpPr/>
          <p:nvPr/>
        </p:nvSpPr>
        <p:spPr>
          <a:xfrm>
            <a:off x="506413" y="3888704"/>
            <a:ext cx="4158900" cy="838200"/>
          </a:xfrm>
          <a:prstGeom prst="rect">
            <a:avLst/>
          </a:prstGeom>
          <a:solidFill>
            <a:srgbClr val="1649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75" u="none" cap="none" strike="noStrike">
              <a:solidFill>
                <a:schemeClr val="lt1"/>
              </a:solidFill>
              <a:latin typeface="Arial"/>
              <a:ea typeface="Arial"/>
              <a:cs typeface="Arial"/>
              <a:sym typeface="Arial"/>
            </a:endParaRPr>
          </a:p>
        </p:txBody>
      </p:sp>
      <p:sp>
        <p:nvSpPr>
          <p:cNvPr id="54" name="Google Shape;54;p8"/>
          <p:cNvSpPr txBox="1"/>
          <p:nvPr>
            <p:ph idx="1" type="body"/>
          </p:nvPr>
        </p:nvSpPr>
        <p:spPr>
          <a:xfrm>
            <a:off x="506413" y="3287269"/>
            <a:ext cx="8187000" cy="369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3F3F3F"/>
              </a:buClr>
              <a:buSzPts val="1400"/>
              <a:buFont typeface="Arial"/>
              <a:buNone/>
              <a:defRPr b="1" i="0" sz="2400" u="none" cap="none" strike="noStrike">
                <a:solidFill>
                  <a:srgbClr val="3F3F3F"/>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55" name="Google Shape;55;p8"/>
          <p:cNvSpPr txBox="1"/>
          <p:nvPr>
            <p:ph idx="2" type="body"/>
          </p:nvPr>
        </p:nvSpPr>
        <p:spPr>
          <a:xfrm>
            <a:off x="506413" y="4010296"/>
            <a:ext cx="3981300" cy="594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85714"/>
              </a:lnSpc>
              <a:spcBef>
                <a:spcPts val="1575"/>
              </a:spcBef>
              <a:spcAft>
                <a:spcPts val="0"/>
              </a:spcAft>
              <a:buClr>
                <a:schemeClr val="lt1"/>
              </a:buClr>
              <a:buSzPts val="1400"/>
              <a:buFont typeface="Arial"/>
              <a:buNone/>
              <a:defRPr b="1" i="0" sz="1400" u="none" cap="none" strike="noStrike">
                <a:solidFill>
                  <a:schemeClr val="lt1"/>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228600" lvl="2" marL="1371600" marR="0" rtl="0" algn="l">
              <a:spcBef>
                <a:spcPts val="1575"/>
              </a:spcBef>
              <a:spcAft>
                <a:spcPts val="0"/>
              </a:spcAft>
              <a:buSzPts val="1400"/>
              <a:buFont typeface="Arial"/>
              <a:buNone/>
              <a:defRPr b="0" i="0" sz="1875" u="none" cap="none" strike="noStrike">
                <a:latin typeface="Arial"/>
                <a:ea typeface="Arial"/>
                <a:cs typeface="Arial"/>
                <a:sym typeface="Arial"/>
              </a:defRPr>
            </a:lvl3pPr>
            <a:lvl4pPr indent="-228600" lvl="3" marL="1828800" marR="0" rtl="0" algn="l">
              <a:spcBef>
                <a:spcPts val="1575"/>
              </a:spcBef>
              <a:spcAft>
                <a:spcPts val="0"/>
              </a:spcAft>
              <a:buSzPts val="1400"/>
              <a:buFont typeface="Arial"/>
              <a:buNone/>
              <a:defRPr b="0" i="0" sz="1875" u="none" cap="none" strike="noStrike">
                <a:latin typeface="Arial"/>
                <a:ea typeface="Arial"/>
                <a:cs typeface="Arial"/>
                <a:sym typeface="Arial"/>
              </a:defRPr>
            </a:lvl4pPr>
            <a:lvl5pPr indent="-228600" lvl="4" marL="2286000" marR="0" rtl="0" algn="l">
              <a:spcBef>
                <a:spcPts val="1575"/>
              </a:spcBef>
              <a:spcAft>
                <a:spcPts val="0"/>
              </a:spcAft>
              <a:buSzPts val="1400"/>
              <a:buFont typeface="Arial"/>
              <a:buNone/>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56" name="Google Shape;56;p8"/>
          <p:cNvSpPr txBox="1"/>
          <p:nvPr>
            <p:ph idx="3" type="body"/>
          </p:nvPr>
        </p:nvSpPr>
        <p:spPr>
          <a:xfrm>
            <a:off x="506413" y="1734267"/>
            <a:ext cx="8187000" cy="1461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909"/>
              </a:lnSpc>
              <a:spcBef>
                <a:spcPts val="1575"/>
              </a:spcBef>
              <a:spcAft>
                <a:spcPts val="0"/>
              </a:spcAft>
              <a:buClr>
                <a:srgbClr val="164992"/>
              </a:buClr>
              <a:buSzPts val="1400"/>
              <a:buFont typeface="Arial"/>
              <a:buNone/>
              <a:defRPr b="1" i="0" sz="4400" u="none" cap="none" strike="noStrike">
                <a:solidFill>
                  <a:srgbClr val="164992"/>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cellaneous 2 COVER">
  <p:cSld name="Miscellaneous 2 COVER">
    <p:spTree>
      <p:nvGrpSpPr>
        <p:cNvPr id="57" name="Shape 57"/>
        <p:cNvGrpSpPr/>
        <p:nvPr/>
      </p:nvGrpSpPr>
      <p:grpSpPr>
        <a:xfrm>
          <a:off x="0" y="0"/>
          <a:ext cx="0" cy="0"/>
          <a:chOff x="0" y="0"/>
          <a:chExt cx="0" cy="0"/>
        </a:xfrm>
      </p:grpSpPr>
      <p:pic>
        <p:nvPicPr>
          <p:cNvPr id="58" name="Google Shape;58;p9"/>
          <p:cNvPicPr preferRelativeResize="0"/>
          <p:nvPr/>
        </p:nvPicPr>
        <p:blipFill rotWithShape="1">
          <a:blip r:embed="rId2">
            <a:alphaModFix/>
          </a:blip>
          <a:srcRect b="0" l="0" r="0" t="0"/>
          <a:stretch/>
        </p:blipFill>
        <p:spPr>
          <a:xfrm>
            <a:off x="0" y="17899"/>
            <a:ext cx="9144000" cy="5143500"/>
          </a:xfrm>
          <a:prstGeom prst="rect">
            <a:avLst/>
          </a:prstGeom>
          <a:noFill/>
          <a:ln>
            <a:noFill/>
          </a:ln>
        </p:spPr>
      </p:pic>
      <p:pic>
        <p:nvPicPr>
          <p:cNvPr id="59" name="Google Shape;59;p9"/>
          <p:cNvPicPr preferRelativeResize="0"/>
          <p:nvPr/>
        </p:nvPicPr>
        <p:blipFill rotWithShape="1">
          <a:blip r:embed="rId3">
            <a:alphaModFix/>
          </a:blip>
          <a:srcRect b="0" l="0" r="0" t="0"/>
          <a:stretch/>
        </p:blipFill>
        <p:spPr>
          <a:xfrm>
            <a:off x="580293" y="620194"/>
            <a:ext cx="2620200" cy="493800"/>
          </a:xfrm>
          <a:prstGeom prst="rect">
            <a:avLst/>
          </a:prstGeom>
          <a:noFill/>
          <a:ln>
            <a:noFill/>
          </a:ln>
        </p:spPr>
      </p:pic>
      <p:sp>
        <p:nvSpPr>
          <p:cNvPr id="60" name="Google Shape;60;p9"/>
          <p:cNvSpPr/>
          <p:nvPr/>
        </p:nvSpPr>
        <p:spPr>
          <a:xfrm>
            <a:off x="506413" y="3888704"/>
            <a:ext cx="4158900" cy="838200"/>
          </a:xfrm>
          <a:prstGeom prst="rect">
            <a:avLst/>
          </a:prstGeom>
          <a:solidFill>
            <a:srgbClr val="1649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75" u="none" cap="none" strike="noStrike">
              <a:solidFill>
                <a:schemeClr val="lt1"/>
              </a:solidFill>
              <a:latin typeface="Arial"/>
              <a:ea typeface="Arial"/>
              <a:cs typeface="Arial"/>
              <a:sym typeface="Arial"/>
            </a:endParaRPr>
          </a:p>
        </p:txBody>
      </p:sp>
      <p:sp>
        <p:nvSpPr>
          <p:cNvPr id="61" name="Google Shape;61;p9"/>
          <p:cNvSpPr txBox="1"/>
          <p:nvPr>
            <p:ph idx="1" type="body"/>
          </p:nvPr>
        </p:nvSpPr>
        <p:spPr>
          <a:xfrm>
            <a:off x="506413" y="3287269"/>
            <a:ext cx="8187000" cy="369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3F3F3F"/>
              </a:buClr>
              <a:buSzPts val="1400"/>
              <a:buFont typeface="Arial"/>
              <a:buNone/>
              <a:defRPr b="1" i="0" sz="2400" u="none" cap="none" strike="noStrike">
                <a:solidFill>
                  <a:srgbClr val="3F3F3F"/>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62" name="Google Shape;62;p9"/>
          <p:cNvSpPr txBox="1"/>
          <p:nvPr>
            <p:ph idx="2" type="body"/>
          </p:nvPr>
        </p:nvSpPr>
        <p:spPr>
          <a:xfrm>
            <a:off x="506413" y="4010296"/>
            <a:ext cx="3981300" cy="594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85714"/>
              </a:lnSpc>
              <a:spcBef>
                <a:spcPts val="1575"/>
              </a:spcBef>
              <a:spcAft>
                <a:spcPts val="0"/>
              </a:spcAft>
              <a:buClr>
                <a:schemeClr val="lt1"/>
              </a:buClr>
              <a:buSzPts val="1400"/>
              <a:buFont typeface="Arial"/>
              <a:buNone/>
              <a:defRPr b="1" i="0" sz="1400" u="none" cap="none" strike="noStrike">
                <a:solidFill>
                  <a:schemeClr val="lt1"/>
                </a:solidFill>
                <a:latin typeface="Arial"/>
                <a:ea typeface="Arial"/>
                <a:cs typeface="Arial"/>
                <a:sym typeface="Arial"/>
              </a:defRPr>
            </a:lvl1pPr>
            <a:lvl2pPr indent="-228600" lvl="1" marL="914400" marR="0" rtl="0" algn="l">
              <a:spcBef>
                <a:spcPts val="1575"/>
              </a:spcBef>
              <a:spcAft>
                <a:spcPts val="0"/>
              </a:spcAft>
              <a:buSzPts val="1400"/>
              <a:buFont typeface="Arial"/>
              <a:buNone/>
              <a:defRPr b="0" i="0" sz="1875" u="none" cap="none" strike="noStrike">
                <a:latin typeface="Arial"/>
                <a:ea typeface="Arial"/>
                <a:cs typeface="Arial"/>
                <a:sym typeface="Arial"/>
              </a:defRPr>
            </a:lvl2pPr>
            <a:lvl3pPr indent="-228600" lvl="2" marL="1371600" marR="0" rtl="0" algn="l">
              <a:spcBef>
                <a:spcPts val="1575"/>
              </a:spcBef>
              <a:spcAft>
                <a:spcPts val="0"/>
              </a:spcAft>
              <a:buSzPts val="1400"/>
              <a:buFont typeface="Arial"/>
              <a:buNone/>
              <a:defRPr b="0" i="0" sz="1875" u="none" cap="none" strike="noStrike">
                <a:latin typeface="Arial"/>
                <a:ea typeface="Arial"/>
                <a:cs typeface="Arial"/>
                <a:sym typeface="Arial"/>
              </a:defRPr>
            </a:lvl3pPr>
            <a:lvl4pPr indent="-228600" lvl="3" marL="1828800" marR="0" rtl="0" algn="l">
              <a:spcBef>
                <a:spcPts val="1575"/>
              </a:spcBef>
              <a:spcAft>
                <a:spcPts val="0"/>
              </a:spcAft>
              <a:buSzPts val="1400"/>
              <a:buFont typeface="Arial"/>
              <a:buNone/>
              <a:defRPr b="0" i="0" sz="1875" u="none" cap="none" strike="noStrike">
                <a:latin typeface="Arial"/>
                <a:ea typeface="Arial"/>
                <a:cs typeface="Arial"/>
                <a:sym typeface="Arial"/>
              </a:defRPr>
            </a:lvl4pPr>
            <a:lvl5pPr indent="-228600" lvl="4" marL="2286000" marR="0" rtl="0" algn="l">
              <a:spcBef>
                <a:spcPts val="1575"/>
              </a:spcBef>
              <a:spcAft>
                <a:spcPts val="0"/>
              </a:spcAft>
              <a:buSzPts val="1400"/>
              <a:buFont typeface="Arial"/>
              <a:buNone/>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63" name="Google Shape;63;p9"/>
          <p:cNvSpPr txBox="1"/>
          <p:nvPr>
            <p:ph idx="3" type="body"/>
          </p:nvPr>
        </p:nvSpPr>
        <p:spPr>
          <a:xfrm>
            <a:off x="506413" y="1734267"/>
            <a:ext cx="8187000" cy="1461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909"/>
              </a:lnSpc>
              <a:spcBef>
                <a:spcPts val="1575"/>
              </a:spcBef>
              <a:spcAft>
                <a:spcPts val="0"/>
              </a:spcAft>
              <a:buClr>
                <a:srgbClr val="164992"/>
              </a:buClr>
              <a:buSzPts val="1400"/>
              <a:buFont typeface="Arial"/>
              <a:buNone/>
              <a:defRPr b="1" i="0" sz="4400" u="none" cap="none" strike="noStrike">
                <a:solidFill>
                  <a:srgbClr val="164992"/>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cellaneous Half Chapter/break slide">
  <p:cSld name="Miscellaneous Half Chapter/break slide">
    <p:spTree>
      <p:nvGrpSpPr>
        <p:cNvPr id="64" name="Shape 64"/>
        <p:cNvGrpSpPr/>
        <p:nvPr/>
      </p:nvGrpSpPr>
      <p:grpSpPr>
        <a:xfrm>
          <a:off x="0" y="0"/>
          <a:ext cx="0" cy="0"/>
          <a:chOff x="0" y="0"/>
          <a:chExt cx="0" cy="0"/>
        </a:xfrm>
      </p:grpSpPr>
      <p:pic>
        <p:nvPicPr>
          <p:cNvPr id="65" name="Google Shape;65;p10"/>
          <p:cNvPicPr preferRelativeResize="0"/>
          <p:nvPr/>
        </p:nvPicPr>
        <p:blipFill rotWithShape="1">
          <a:blip r:embed="rId2">
            <a:alphaModFix/>
          </a:blip>
          <a:srcRect b="0" l="45659" r="2656" t="0"/>
          <a:stretch/>
        </p:blipFill>
        <p:spPr>
          <a:xfrm>
            <a:off x="4418012" y="0"/>
            <a:ext cx="4725900" cy="5143500"/>
          </a:xfrm>
          <a:prstGeom prst="rect">
            <a:avLst/>
          </a:prstGeom>
          <a:noFill/>
          <a:ln>
            <a:noFill/>
          </a:ln>
        </p:spPr>
      </p:pic>
      <p:sp>
        <p:nvSpPr>
          <p:cNvPr id="66" name="Google Shape;66;p10"/>
          <p:cNvSpPr txBox="1"/>
          <p:nvPr>
            <p:ph idx="1" type="body"/>
          </p:nvPr>
        </p:nvSpPr>
        <p:spPr>
          <a:xfrm>
            <a:off x="583343" y="359899"/>
            <a:ext cx="7955400" cy="363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6C7B79"/>
              </a:buClr>
              <a:buSzPts val="1400"/>
              <a:buFont typeface="Arial"/>
              <a:buNone/>
              <a:defRPr b="1" i="0" sz="2700" u="none" cap="none" strike="noStrike">
                <a:solidFill>
                  <a:srgbClr val="6C7B79"/>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67" name="Google Shape;67;p10"/>
          <p:cNvSpPr txBox="1"/>
          <p:nvPr>
            <p:ph idx="2" type="body"/>
          </p:nvPr>
        </p:nvSpPr>
        <p:spPr>
          <a:xfrm>
            <a:off x="594360" y="744695"/>
            <a:ext cx="7955400" cy="169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575"/>
              </a:spcBef>
              <a:spcAft>
                <a:spcPts val="0"/>
              </a:spcAft>
              <a:buClr>
                <a:srgbClr val="164992"/>
              </a:buClr>
              <a:buSzPts val="1400"/>
              <a:buFont typeface="Arial"/>
              <a:buNone/>
              <a:defRPr b="1" i="0" sz="1100" u="none" cap="none" strike="noStrike">
                <a:solidFill>
                  <a:srgbClr val="164992"/>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
        <p:nvSpPr>
          <p:cNvPr id="68" name="Google Shape;68;p10"/>
          <p:cNvSpPr/>
          <p:nvPr/>
        </p:nvSpPr>
        <p:spPr>
          <a:xfrm>
            <a:off x="607060" y="1034380"/>
            <a:ext cx="338400" cy="27300"/>
          </a:xfrm>
          <a:prstGeom prst="rect">
            <a:avLst/>
          </a:prstGeom>
          <a:solidFill>
            <a:srgbClr val="95C9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75" u="none" cap="none" strike="noStrike">
              <a:solidFill>
                <a:schemeClr val="lt1"/>
              </a:solidFill>
              <a:latin typeface="Arial"/>
              <a:ea typeface="Arial"/>
              <a:cs typeface="Arial"/>
              <a:sym typeface="Arial"/>
            </a:endParaRPr>
          </a:p>
        </p:txBody>
      </p:sp>
      <p:sp>
        <p:nvSpPr>
          <p:cNvPr id="69" name="Google Shape;69;p10"/>
          <p:cNvSpPr txBox="1"/>
          <p:nvPr>
            <p:ph idx="3" type="body"/>
          </p:nvPr>
        </p:nvSpPr>
        <p:spPr>
          <a:xfrm>
            <a:off x="583343" y="1624103"/>
            <a:ext cx="3690000" cy="1895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1575"/>
              </a:spcBef>
              <a:spcAft>
                <a:spcPts val="0"/>
              </a:spcAft>
              <a:buClr>
                <a:srgbClr val="6C7B79"/>
              </a:buClr>
              <a:buSzPts val="1400"/>
              <a:buFont typeface="Arial"/>
              <a:buNone/>
              <a:defRPr b="0" i="0" sz="4000" u="none" cap="none" strike="noStrike">
                <a:solidFill>
                  <a:srgbClr val="6C7B79"/>
                </a:solidFill>
                <a:latin typeface="Arial"/>
                <a:ea typeface="Arial"/>
                <a:cs typeface="Arial"/>
                <a:sym typeface="Arial"/>
              </a:defRPr>
            </a:lvl1pPr>
            <a:lvl2pPr indent="-317896" lvl="1" marL="914400" marR="0" rtl="0" algn="l">
              <a:spcBef>
                <a:spcPts val="1575"/>
              </a:spcBef>
              <a:spcAft>
                <a:spcPts val="0"/>
              </a:spcAft>
              <a:buSzPts val="1406"/>
              <a:buFont typeface="Arial"/>
              <a:buChar char="•"/>
              <a:defRPr b="0" i="0" sz="1875" u="none" cap="none" strike="noStrike">
                <a:latin typeface="Arial"/>
                <a:ea typeface="Arial"/>
                <a:cs typeface="Arial"/>
                <a:sym typeface="Arial"/>
              </a:defRPr>
            </a:lvl2pPr>
            <a:lvl3pPr indent="-317896" lvl="2" marL="1371600" marR="0" rtl="0" algn="l">
              <a:spcBef>
                <a:spcPts val="1575"/>
              </a:spcBef>
              <a:spcAft>
                <a:spcPts val="0"/>
              </a:spcAft>
              <a:buSzPts val="1406"/>
              <a:buFont typeface="Arial"/>
              <a:buChar char="•"/>
              <a:defRPr b="0" i="0" sz="1875" u="none" cap="none" strike="noStrike">
                <a:latin typeface="Arial"/>
                <a:ea typeface="Arial"/>
                <a:cs typeface="Arial"/>
                <a:sym typeface="Arial"/>
              </a:defRPr>
            </a:lvl3pPr>
            <a:lvl4pPr indent="-317896" lvl="3" marL="1828800" marR="0" rtl="0" algn="l">
              <a:spcBef>
                <a:spcPts val="1575"/>
              </a:spcBef>
              <a:spcAft>
                <a:spcPts val="0"/>
              </a:spcAft>
              <a:buSzPts val="1406"/>
              <a:buFont typeface="Arial"/>
              <a:buChar char="•"/>
              <a:defRPr b="0" i="0" sz="1875" u="none" cap="none" strike="noStrike">
                <a:latin typeface="Arial"/>
                <a:ea typeface="Arial"/>
                <a:cs typeface="Arial"/>
                <a:sym typeface="Arial"/>
              </a:defRPr>
            </a:lvl4pPr>
            <a:lvl5pPr indent="-317896" lvl="4" marL="2286000" marR="0" rtl="0" algn="l">
              <a:spcBef>
                <a:spcPts val="1575"/>
              </a:spcBef>
              <a:spcAft>
                <a:spcPts val="0"/>
              </a:spcAft>
              <a:buSzPts val="1406"/>
              <a:buFont typeface="Arial"/>
              <a:buChar char="•"/>
              <a:defRPr b="0" i="0" sz="1875" u="none" cap="none" strike="noStrike">
                <a:latin typeface="Arial"/>
                <a:ea typeface="Arial"/>
                <a:cs typeface="Arial"/>
                <a:sym typeface="Arial"/>
              </a:defRPr>
            </a:lvl5pPr>
            <a:lvl6pPr indent="-317896" lvl="5" marL="2743200" marR="0" rtl="0" algn="l">
              <a:spcBef>
                <a:spcPts val="1575"/>
              </a:spcBef>
              <a:spcAft>
                <a:spcPts val="0"/>
              </a:spcAft>
              <a:buSzPts val="1406"/>
              <a:buFont typeface="Arial"/>
              <a:buChar char="•"/>
              <a:defRPr b="0" i="0" sz="1875" u="none" cap="none" strike="noStrike">
                <a:latin typeface="Arial"/>
                <a:ea typeface="Arial"/>
                <a:cs typeface="Arial"/>
                <a:sym typeface="Arial"/>
              </a:defRPr>
            </a:lvl6pPr>
            <a:lvl7pPr indent="-317896" lvl="6" marL="3200400" marR="0" rtl="0" algn="l">
              <a:spcBef>
                <a:spcPts val="1575"/>
              </a:spcBef>
              <a:spcAft>
                <a:spcPts val="0"/>
              </a:spcAft>
              <a:buSzPts val="1406"/>
              <a:buFont typeface="Arial"/>
              <a:buChar char="•"/>
              <a:defRPr b="0" i="0" sz="1875" u="none" cap="none" strike="noStrike">
                <a:latin typeface="Arial"/>
                <a:ea typeface="Arial"/>
                <a:cs typeface="Arial"/>
                <a:sym typeface="Arial"/>
              </a:defRPr>
            </a:lvl7pPr>
            <a:lvl8pPr indent="-317896" lvl="7" marL="3657600" marR="0" rtl="0" algn="l">
              <a:spcBef>
                <a:spcPts val="1575"/>
              </a:spcBef>
              <a:spcAft>
                <a:spcPts val="0"/>
              </a:spcAft>
              <a:buSzPts val="1406"/>
              <a:buFont typeface="Arial"/>
              <a:buChar char="•"/>
              <a:defRPr b="0" i="0" sz="1875" u="none" cap="none" strike="noStrike">
                <a:latin typeface="Arial"/>
                <a:ea typeface="Arial"/>
                <a:cs typeface="Arial"/>
                <a:sym typeface="Arial"/>
              </a:defRPr>
            </a:lvl8pPr>
            <a:lvl9pPr indent="-317896" lvl="8" marL="4114800" marR="0" rtl="0" algn="l">
              <a:spcBef>
                <a:spcPts val="1575"/>
              </a:spcBef>
              <a:spcAft>
                <a:spcPts val="0"/>
              </a:spcAft>
              <a:buSzPts val="1406"/>
              <a:buFont typeface="Arial"/>
              <a:buChar char="•"/>
              <a:defRPr b="0" i="0" sz="1875" u="none" cap="none" strike="noStrike">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199592" y="4740334"/>
            <a:ext cx="1291500" cy="243600"/>
          </a:xfrm>
          <a:prstGeom prst="rect">
            <a:avLst/>
          </a:prstGeom>
          <a:noFill/>
          <a:ln>
            <a:noFill/>
          </a:ln>
        </p:spPr>
      </p:pic>
      <p:sp>
        <p:nvSpPr>
          <p:cNvPr id="7" name="Google Shape;7;p1"/>
          <p:cNvSpPr txBox="1"/>
          <p:nvPr/>
        </p:nvSpPr>
        <p:spPr>
          <a:xfrm>
            <a:off x="8675673" y="4839652"/>
            <a:ext cx="331800" cy="1386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i="0" lang="en" sz="900" u="none" cap="none" strike="noStrike">
                <a:solidFill>
                  <a:srgbClr val="6C7B79"/>
                </a:solidFill>
                <a:latin typeface="Arial"/>
                <a:ea typeface="Arial"/>
                <a:cs typeface="Arial"/>
                <a:sym typeface="Arial"/>
              </a:rPr>
              <a:t>‹#›</a:t>
            </a:fld>
            <a:endParaRPr b="1" i="0" sz="900" u="none" cap="none" strike="noStrike">
              <a:solidFill>
                <a:srgbClr val="6C7B79"/>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hyperlink" Target="https://github.com/billtrust/meetup-terraform-provider/blob/master/server/terraform/terraform.tfstat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hyperlink" Target="https://golang.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hyperlink" Target="https://goswagger.io/" TargetMode="External"/><Relationship Id="rId4" Type="http://schemas.openxmlformats.org/officeDocument/2006/relationships/hyperlink" Target="https://github.com/terraform-providers/terraform-provider-datado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hyperlink" Target="https://www.terraform.io" TargetMode="External"/><Relationship Id="rId4" Type="http://schemas.openxmlformats.org/officeDocument/2006/relationships/hyperlink" Target="https://golang.org/" TargetMode="External"/><Relationship Id="rId5" Type="http://schemas.openxmlformats.org/officeDocument/2006/relationships/hyperlink" Target="https://github.com/terraform-providers/terraform-provider-datadog" TargetMode="External"/><Relationship Id="rId6" Type="http://schemas.openxmlformats.org/officeDocument/2006/relationships/hyperlink" Target="https://github.com/gruntwork-io/terratest" TargetMode="External"/><Relationship Id="rId7" Type="http://schemas.openxmlformats.org/officeDocument/2006/relationships/hyperlink" Target="https://github.com/billtrust/meetup-terraform-provid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0"/>
          <p:cNvSpPr txBox="1"/>
          <p:nvPr>
            <p:ph idx="1" type="body"/>
          </p:nvPr>
        </p:nvSpPr>
        <p:spPr>
          <a:xfrm>
            <a:off x="379475" y="1564025"/>
            <a:ext cx="8397000" cy="1653300"/>
          </a:xfrm>
          <a:prstGeom prst="rect">
            <a:avLst/>
          </a:prstGeom>
          <a:noFill/>
          <a:ln>
            <a:noFill/>
          </a:ln>
        </p:spPr>
        <p:txBody>
          <a:bodyPr anchorCtr="0" anchor="t" bIns="45700" lIns="91425" spcFirstLastPara="1" rIns="91425" wrap="square" tIns="45700">
            <a:noAutofit/>
          </a:bodyPr>
          <a:lstStyle/>
          <a:p>
            <a:pPr indent="0" lvl="0" marL="0" marR="0" rtl="0" algn="l">
              <a:lnSpc>
                <a:spcPct val="90909"/>
              </a:lnSpc>
              <a:spcBef>
                <a:spcPts val="0"/>
              </a:spcBef>
              <a:spcAft>
                <a:spcPts val="0"/>
              </a:spcAft>
              <a:buClr>
                <a:srgbClr val="164992"/>
              </a:buClr>
              <a:buFont typeface="Arial"/>
              <a:buNone/>
            </a:pPr>
            <a:r>
              <a:rPr lang="en">
                <a:solidFill>
                  <a:srgbClr val="3F3F3F"/>
                </a:solidFill>
              </a:rPr>
              <a:t>Princeton AWS Meetup </a:t>
            </a:r>
            <a:endParaRPr>
              <a:solidFill>
                <a:srgbClr val="3F3F3F"/>
              </a:solidFill>
            </a:endParaRPr>
          </a:p>
          <a:p>
            <a:pPr indent="0" lvl="0" marL="0" marR="0" rtl="0" algn="l">
              <a:lnSpc>
                <a:spcPct val="90909"/>
              </a:lnSpc>
              <a:spcBef>
                <a:spcPts val="0"/>
              </a:spcBef>
              <a:spcAft>
                <a:spcPts val="0"/>
              </a:spcAft>
              <a:buClr>
                <a:srgbClr val="164992"/>
              </a:buClr>
              <a:buFont typeface="Arial"/>
              <a:buNone/>
            </a:pPr>
            <a:r>
              <a:rPr lang="en" sz="3600">
                <a:solidFill>
                  <a:srgbClr val="3F3F3F"/>
                </a:solidFill>
              </a:rPr>
              <a:t>Infrastructure as Code with Terraform</a:t>
            </a:r>
            <a:endParaRPr sz="3600"/>
          </a:p>
        </p:txBody>
      </p:sp>
      <p:sp>
        <p:nvSpPr>
          <p:cNvPr id="241" name="Google Shape;241;p30"/>
          <p:cNvSpPr txBox="1"/>
          <p:nvPr>
            <p:ph idx="3" type="body"/>
          </p:nvPr>
        </p:nvSpPr>
        <p:spPr>
          <a:xfrm>
            <a:off x="506425" y="3871500"/>
            <a:ext cx="4139100" cy="847800"/>
          </a:xfrm>
          <a:prstGeom prst="rect">
            <a:avLst/>
          </a:prstGeom>
          <a:noFill/>
          <a:ln>
            <a:noFill/>
          </a:ln>
        </p:spPr>
        <p:txBody>
          <a:bodyPr anchorCtr="0" anchor="ctr" bIns="45700" lIns="91425" spcFirstLastPara="1" rIns="91425" wrap="square" tIns="45700">
            <a:noAutofit/>
          </a:bodyPr>
          <a:lstStyle/>
          <a:p>
            <a:pPr indent="0" lvl="0" marL="0" marR="0" rtl="0" algn="l">
              <a:lnSpc>
                <a:spcPct val="85714"/>
              </a:lnSpc>
              <a:spcBef>
                <a:spcPts val="0"/>
              </a:spcBef>
              <a:spcAft>
                <a:spcPts val="0"/>
              </a:spcAft>
              <a:buClr>
                <a:schemeClr val="lt1"/>
              </a:buClr>
              <a:buFont typeface="Arial"/>
              <a:buNone/>
            </a:pPr>
            <a:r>
              <a:rPr lang="en" sz="1800"/>
              <a:t>Alejandro Baltra</a:t>
            </a:r>
            <a:endParaRPr sz="1800"/>
          </a:p>
          <a:p>
            <a:pPr indent="0" lvl="0" marL="0" marR="0" rtl="0" algn="l">
              <a:lnSpc>
                <a:spcPct val="85714"/>
              </a:lnSpc>
              <a:spcBef>
                <a:spcPts val="0"/>
              </a:spcBef>
              <a:spcAft>
                <a:spcPts val="0"/>
              </a:spcAft>
              <a:buClr>
                <a:schemeClr val="lt1"/>
              </a:buClr>
              <a:buFont typeface="Arial"/>
              <a:buNone/>
            </a:pPr>
            <a:r>
              <a:rPr lang="en" sz="1800"/>
              <a:t>Doug Kerwin</a:t>
            </a:r>
            <a:endParaRPr sz="1800"/>
          </a:p>
          <a:p>
            <a:pPr indent="0" lvl="0" marL="0" marR="0" rtl="0" algn="l">
              <a:lnSpc>
                <a:spcPct val="85714"/>
              </a:lnSpc>
              <a:spcBef>
                <a:spcPts val="0"/>
              </a:spcBef>
              <a:spcAft>
                <a:spcPts val="0"/>
              </a:spcAft>
              <a:buClr>
                <a:schemeClr val="lt1"/>
              </a:buClr>
              <a:buFont typeface="Arial"/>
              <a:buNone/>
            </a:pPr>
            <a:r>
              <a:rPr lang="en" sz="1800"/>
              <a:t>Phil Fugate</a:t>
            </a:r>
            <a:endParaRPr b="1"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9"/>
          <p:cNvSpPr txBox="1"/>
          <p:nvPr>
            <p:ph idx="1" type="body"/>
          </p:nvPr>
        </p:nvSpPr>
        <p:spPr>
          <a:xfrm>
            <a:off x="532150" y="100125"/>
            <a:ext cx="7955400" cy="964800"/>
          </a:xfrm>
          <a:prstGeom prst="rect">
            <a:avLst/>
          </a:prstGeom>
        </p:spPr>
        <p:txBody>
          <a:bodyPr anchorCtr="0" anchor="t" bIns="91425" lIns="91425" spcFirstLastPara="1" rIns="91425" wrap="square" tIns="91425">
            <a:noAutofit/>
          </a:bodyPr>
          <a:lstStyle/>
          <a:p>
            <a:pPr indent="0" lvl="0" marL="0" rtl="0" algn="l">
              <a:spcBef>
                <a:spcPts val="1575"/>
              </a:spcBef>
              <a:spcAft>
                <a:spcPts val="0"/>
              </a:spcAft>
              <a:buNone/>
            </a:pPr>
            <a:r>
              <a:rPr lang="en"/>
              <a:t>The TF State and syncing your infrastructure</a:t>
            </a:r>
            <a:endParaRPr/>
          </a:p>
        </p:txBody>
      </p:sp>
      <p:sp>
        <p:nvSpPr>
          <p:cNvPr id="309" name="Google Shape;309;p39"/>
          <p:cNvSpPr/>
          <p:nvPr/>
        </p:nvSpPr>
        <p:spPr>
          <a:xfrm>
            <a:off x="148375" y="4656000"/>
            <a:ext cx="1377600" cy="416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9"/>
          <p:cNvSpPr txBox="1"/>
          <p:nvPr/>
        </p:nvSpPr>
        <p:spPr>
          <a:xfrm>
            <a:off x="635625" y="1110525"/>
            <a:ext cx="7955400" cy="35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TF State</a:t>
            </a:r>
            <a:r>
              <a:rPr lang="en" sz="1800"/>
              <a:t> is a JSON representation of your infrastructure graph</a:t>
            </a:r>
            <a:endParaRPr sz="1800"/>
          </a:p>
          <a:p>
            <a:pPr indent="0" lvl="0" marL="0" rtl="0" algn="l">
              <a:spcBef>
                <a:spcPts val="0"/>
              </a:spcBef>
              <a:spcAft>
                <a:spcPts val="0"/>
              </a:spcAft>
              <a:buNone/>
            </a:pPr>
            <a:r>
              <a:rPr lang="en"/>
              <a:t>	</a:t>
            </a:r>
            <a:endParaRPr/>
          </a:p>
          <a:p>
            <a:pPr indent="-317500" lvl="0" marL="914400" rtl="0" algn="l">
              <a:spcBef>
                <a:spcPts val="0"/>
              </a:spcBef>
              <a:spcAft>
                <a:spcPts val="0"/>
              </a:spcAft>
              <a:buSzPts val="1400"/>
              <a:buChar char="●"/>
            </a:pPr>
            <a:r>
              <a:rPr i="1" lang="en"/>
              <a:t>Why do we need it?</a:t>
            </a:r>
            <a:r>
              <a:rPr lang="en"/>
              <a:t> TF needs a way to track history changes that is flexible enough to work with several different vendors that can keep metadata and real-world references to human-named resources</a:t>
            </a:r>
            <a:endParaRPr/>
          </a:p>
          <a:p>
            <a:pPr indent="0" lvl="0" marL="1371600" rtl="0" algn="l">
              <a:spcBef>
                <a:spcPts val="0"/>
              </a:spcBef>
              <a:spcAft>
                <a:spcPts val="0"/>
              </a:spcAft>
              <a:buNone/>
            </a:pPr>
            <a:r>
              <a:t/>
            </a:r>
            <a:endParaRPr/>
          </a:p>
          <a:p>
            <a:pPr indent="-317500" lvl="0" marL="914400" rtl="0" algn="l">
              <a:spcBef>
                <a:spcPts val="0"/>
              </a:spcBef>
              <a:spcAft>
                <a:spcPts val="0"/>
              </a:spcAft>
              <a:buSzPts val="1400"/>
              <a:buChar char="●"/>
            </a:pPr>
            <a:r>
              <a:rPr i="1" lang="en"/>
              <a:t>Are all features of TF State necessary?</a:t>
            </a:r>
            <a:r>
              <a:rPr lang="en"/>
              <a:t> No. It’s also used for optimization, since TF can use it as a cache. While TF will try to re-sync your state on every </a:t>
            </a:r>
            <a:r>
              <a:rPr i="1" lang="en"/>
              <a:t>apply </a:t>
            </a:r>
            <a:r>
              <a:rPr lang="en"/>
              <a:t> and </a:t>
            </a:r>
            <a:r>
              <a:rPr i="1" lang="en"/>
              <a:t>plan</a:t>
            </a:r>
            <a:r>
              <a:rPr lang="en"/>
              <a:t>, this might not be feasible with bigger setups or some vendors.</a:t>
            </a:r>
            <a:endParaRPr/>
          </a:p>
          <a:p>
            <a:pPr indent="0" lvl="0" marL="1371600" rtl="0" algn="l">
              <a:spcBef>
                <a:spcPts val="0"/>
              </a:spcBef>
              <a:spcAft>
                <a:spcPts val="0"/>
              </a:spcAft>
              <a:buNone/>
            </a:pPr>
            <a:r>
              <a:t/>
            </a:r>
            <a:endParaRPr/>
          </a:p>
          <a:p>
            <a:pPr indent="-317500" lvl="0" marL="914400" rtl="0" algn="l">
              <a:spcBef>
                <a:spcPts val="0"/>
              </a:spcBef>
              <a:spcAft>
                <a:spcPts val="0"/>
              </a:spcAft>
              <a:buSzPts val="1400"/>
              <a:buChar char="●"/>
            </a:pPr>
            <a:r>
              <a:rPr i="1" lang="en"/>
              <a:t>Is it versionable?</a:t>
            </a:r>
            <a:r>
              <a:rPr lang="en"/>
              <a:t> Yes. Using </a:t>
            </a:r>
            <a:r>
              <a:rPr i="1" lang="en"/>
              <a:t>remote state</a:t>
            </a:r>
            <a:r>
              <a:rPr lang="en"/>
              <a:t>, you can make sure all developers are using the same version of the state and let Terraform handle remote locking to avoid conflicts.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0"/>
          <p:cNvSpPr txBox="1"/>
          <p:nvPr>
            <p:ph idx="1" type="body"/>
          </p:nvPr>
        </p:nvSpPr>
        <p:spPr>
          <a:xfrm>
            <a:off x="532150" y="100125"/>
            <a:ext cx="7955400" cy="964800"/>
          </a:xfrm>
          <a:prstGeom prst="rect">
            <a:avLst/>
          </a:prstGeom>
        </p:spPr>
        <p:txBody>
          <a:bodyPr anchorCtr="0" anchor="t" bIns="91425" lIns="91425" spcFirstLastPara="1" rIns="91425" wrap="square" tIns="91425">
            <a:noAutofit/>
          </a:bodyPr>
          <a:lstStyle/>
          <a:p>
            <a:pPr indent="0" lvl="0" marL="0" rtl="0" algn="l">
              <a:spcBef>
                <a:spcPts val="1575"/>
              </a:spcBef>
              <a:spcAft>
                <a:spcPts val="0"/>
              </a:spcAft>
              <a:buClr>
                <a:schemeClr val="dk1"/>
              </a:buClr>
              <a:buSzPts val="1100"/>
              <a:buFont typeface="Arial"/>
              <a:buNone/>
            </a:pPr>
            <a:r>
              <a:rPr lang="en"/>
              <a:t>The TF State and syncing your infrastructure</a:t>
            </a:r>
            <a:endParaRPr/>
          </a:p>
          <a:p>
            <a:pPr indent="0" lvl="0" marL="0" rtl="0" algn="l">
              <a:spcBef>
                <a:spcPts val="1575"/>
              </a:spcBef>
              <a:spcAft>
                <a:spcPts val="0"/>
              </a:spcAft>
              <a:buNone/>
            </a:pPr>
            <a:r>
              <a:t/>
            </a:r>
            <a:endParaRPr/>
          </a:p>
        </p:txBody>
      </p:sp>
      <p:sp>
        <p:nvSpPr>
          <p:cNvPr id="316" name="Google Shape;316;p40"/>
          <p:cNvSpPr/>
          <p:nvPr/>
        </p:nvSpPr>
        <p:spPr>
          <a:xfrm>
            <a:off x="148375" y="4656000"/>
            <a:ext cx="1377600" cy="416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0"/>
          <p:cNvSpPr txBox="1"/>
          <p:nvPr/>
        </p:nvSpPr>
        <p:spPr>
          <a:xfrm>
            <a:off x="862125" y="1475825"/>
            <a:ext cx="76254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demo TF State file can be found here:</a:t>
            </a:r>
            <a:endParaRPr sz="1800"/>
          </a:p>
          <a:p>
            <a:pPr indent="-317500" lvl="0" marL="457200" rtl="0" algn="l">
              <a:spcBef>
                <a:spcPts val="0"/>
              </a:spcBef>
              <a:spcAft>
                <a:spcPts val="0"/>
              </a:spcAft>
              <a:buSzPts val="1400"/>
              <a:buChar char="●"/>
            </a:pPr>
            <a:r>
              <a:rPr lang="en" sz="1100" u="sng">
                <a:solidFill>
                  <a:schemeClr val="hlink"/>
                </a:solidFill>
                <a:hlinkClick r:id="rId3"/>
              </a:rPr>
              <a:t>https://github.com/billtrust/meetup-terraform-provider/blob/master/server/terraform/terraform.tfstate</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1"/>
          <p:cNvSpPr txBox="1"/>
          <p:nvPr>
            <p:ph idx="1" type="body"/>
          </p:nvPr>
        </p:nvSpPr>
        <p:spPr>
          <a:xfrm>
            <a:off x="532150" y="100125"/>
            <a:ext cx="7955400" cy="964800"/>
          </a:xfrm>
          <a:prstGeom prst="rect">
            <a:avLst/>
          </a:prstGeom>
        </p:spPr>
        <p:txBody>
          <a:bodyPr anchorCtr="0" anchor="t" bIns="91425" lIns="91425" spcFirstLastPara="1" rIns="91425" wrap="square" tIns="91425">
            <a:noAutofit/>
          </a:bodyPr>
          <a:lstStyle/>
          <a:p>
            <a:pPr indent="0" lvl="0" marL="0" rtl="0" algn="l">
              <a:spcBef>
                <a:spcPts val="1575"/>
              </a:spcBef>
              <a:spcAft>
                <a:spcPts val="0"/>
              </a:spcAft>
              <a:buNone/>
            </a:pPr>
            <a:r>
              <a:rPr lang="en"/>
              <a:t>When should I create a provider?</a:t>
            </a:r>
            <a:endParaRPr/>
          </a:p>
        </p:txBody>
      </p:sp>
      <p:sp>
        <p:nvSpPr>
          <p:cNvPr id="323" name="Google Shape;323;p41"/>
          <p:cNvSpPr/>
          <p:nvPr/>
        </p:nvSpPr>
        <p:spPr>
          <a:xfrm>
            <a:off x="148375" y="4656000"/>
            <a:ext cx="1377600" cy="416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1"/>
          <p:cNvSpPr txBox="1"/>
          <p:nvPr/>
        </p:nvSpPr>
        <p:spPr>
          <a:xfrm>
            <a:off x="532150" y="1153500"/>
            <a:ext cx="4178700" cy="4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Rule of Thumb</a:t>
            </a:r>
            <a:endParaRPr b="1" sz="1800"/>
          </a:p>
        </p:txBody>
      </p:sp>
      <p:sp>
        <p:nvSpPr>
          <p:cNvPr id="325" name="Google Shape;325;p41"/>
          <p:cNvSpPr txBox="1"/>
          <p:nvPr/>
        </p:nvSpPr>
        <p:spPr>
          <a:xfrm>
            <a:off x="684575" y="2248925"/>
            <a:ext cx="7955400" cy="8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t>If it’s required for the platform to run, it should probably be in Terraform</a:t>
            </a:r>
            <a:endParaRPr i="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2"/>
          <p:cNvSpPr txBox="1"/>
          <p:nvPr>
            <p:ph idx="1" type="body"/>
          </p:nvPr>
        </p:nvSpPr>
        <p:spPr>
          <a:xfrm>
            <a:off x="532150" y="100125"/>
            <a:ext cx="7955400" cy="964800"/>
          </a:xfrm>
          <a:prstGeom prst="rect">
            <a:avLst/>
          </a:prstGeom>
        </p:spPr>
        <p:txBody>
          <a:bodyPr anchorCtr="0" anchor="t" bIns="91425" lIns="91425" spcFirstLastPara="1" rIns="91425" wrap="square" tIns="91425">
            <a:noAutofit/>
          </a:bodyPr>
          <a:lstStyle/>
          <a:p>
            <a:pPr indent="0" lvl="0" marL="0" rtl="0" algn="l">
              <a:spcBef>
                <a:spcPts val="1575"/>
              </a:spcBef>
              <a:spcAft>
                <a:spcPts val="0"/>
              </a:spcAft>
              <a:buNone/>
            </a:pPr>
            <a:r>
              <a:rPr lang="en"/>
              <a:t>Creating custom Providers</a:t>
            </a:r>
            <a:endParaRPr/>
          </a:p>
        </p:txBody>
      </p:sp>
      <p:sp>
        <p:nvSpPr>
          <p:cNvPr id="331" name="Google Shape;331;p42"/>
          <p:cNvSpPr/>
          <p:nvPr/>
        </p:nvSpPr>
        <p:spPr>
          <a:xfrm>
            <a:off x="148375" y="4656000"/>
            <a:ext cx="1377600" cy="416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2"/>
          <p:cNvSpPr txBox="1"/>
          <p:nvPr/>
        </p:nvSpPr>
        <p:spPr>
          <a:xfrm>
            <a:off x="532025" y="1124125"/>
            <a:ext cx="7955400" cy="3227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While they can be written in any language, the recommended one is </a:t>
            </a:r>
            <a:r>
              <a:rPr lang="en" sz="1800" u="sng">
                <a:solidFill>
                  <a:schemeClr val="hlink"/>
                </a:solidFill>
                <a:hlinkClick r:id="rId3"/>
              </a:rPr>
              <a:t>Go</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Official documentation is not bad, not great either</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In-depth Go knowledge is not really necessary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They are mediators between Terraform defined infrastructure and the API that supports it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Best source of examples is the source code of existing providers (see appendix)</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3"/>
          <p:cNvSpPr txBox="1"/>
          <p:nvPr>
            <p:ph idx="1" type="body"/>
          </p:nvPr>
        </p:nvSpPr>
        <p:spPr>
          <a:xfrm>
            <a:off x="532150" y="100125"/>
            <a:ext cx="7955400" cy="964800"/>
          </a:xfrm>
          <a:prstGeom prst="rect">
            <a:avLst/>
          </a:prstGeom>
        </p:spPr>
        <p:txBody>
          <a:bodyPr anchorCtr="0" anchor="t" bIns="91425" lIns="91425" spcFirstLastPara="1" rIns="91425" wrap="square" tIns="91425">
            <a:noAutofit/>
          </a:bodyPr>
          <a:lstStyle/>
          <a:p>
            <a:pPr indent="0" lvl="0" marL="0" rtl="0" algn="l">
              <a:spcBef>
                <a:spcPts val="1575"/>
              </a:spcBef>
              <a:spcAft>
                <a:spcPts val="0"/>
              </a:spcAft>
              <a:buNone/>
            </a:pPr>
            <a:r>
              <a:rPr lang="en"/>
              <a:t>Creating custom Providers</a:t>
            </a:r>
            <a:endParaRPr/>
          </a:p>
        </p:txBody>
      </p:sp>
      <p:sp>
        <p:nvSpPr>
          <p:cNvPr id="338" name="Google Shape;338;p43"/>
          <p:cNvSpPr/>
          <p:nvPr/>
        </p:nvSpPr>
        <p:spPr>
          <a:xfrm>
            <a:off x="148375" y="4656000"/>
            <a:ext cx="1377600" cy="416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3"/>
          <p:cNvSpPr txBox="1"/>
          <p:nvPr/>
        </p:nvSpPr>
        <p:spPr>
          <a:xfrm>
            <a:off x="732725" y="1298575"/>
            <a:ext cx="7754700" cy="31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What will you need to implement?</a:t>
            </a:r>
            <a:endParaRPr sz="1800"/>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i="1" lang="en"/>
              <a:t>main.go</a:t>
            </a:r>
            <a:r>
              <a:rPr lang="en"/>
              <a:t>, which is your entrypoint to the provider</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i="1" lang="en"/>
              <a:t>p</a:t>
            </a:r>
            <a:r>
              <a:rPr i="1" lang="en"/>
              <a:t>rovider.go,  </a:t>
            </a:r>
            <a:r>
              <a:rPr lang="en"/>
              <a:t>where you will setup global configurations for your client and consume variables passed in the initialization of your provider in Terraform. Will also contain entries for all </a:t>
            </a:r>
            <a:r>
              <a:rPr i="1" lang="en"/>
              <a:t>resources</a:t>
            </a:r>
            <a:r>
              <a:rPr lang="en"/>
              <a:t> this provider can handle.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i="1" lang="en"/>
              <a:t>resource_&lt;resource-name&gt;.go</a:t>
            </a:r>
            <a:r>
              <a:rPr lang="en"/>
              <a:t> contains the logic to manage this particular resource. It requires 4 methods to be implemented to handle each of the </a:t>
            </a:r>
            <a:r>
              <a:rPr i="1" lang="en"/>
              <a:t>CRUD</a:t>
            </a:r>
            <a:r>
              <a:rPr lang="en"/>
              <a:t> operations.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i="1" lang="en"/>
              <a:t>resource_&lt;resource-name&gt;_test.go </a:t>
            </a:r>
            <a:r>
              <a:rPr lang="en"/>
              <a:t>is optional and it will contain unit tests for our resource file</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4"/>
          <p:cNvSpPr txBox="1"/>
          <p:nvPr>
            <p:ph idx="1" type="body"/>
          </p:nvPr>
        </p:nvSpPr>
        <p:spPr>
          <a:xfrm>
            <a:off x="532150" y="100125"/>
            <a:ext cx="7955400" cy="964800"/>
          </a:xfrm>
          <a:prstGeom prst="rect">
            <a:avLst/>
          </a:prstGeom>
        </p:spPr>
        <p:txBody>
          <a:bodyPr anchorCtr="0" anchor="t" bIns="91425" lIns="91425" spcFirstLastPara="1" rIns="91425" wrap="square" tIns="91425">
            <a:noAutofit/>
          </a:bodyPr>
          <a:lstStyle/>
          <a:p>
            <a:pPr indent="0" lvl="0" marL="0" rtl="0" algn="l">
              <a:spcBef>
                <a:spcPts val="1575"/>
              </a:spcBef>
              <a:spcAft>
                <a:spcPts val="0"/>
              </a:spcAft>
              <a:buClr>
                <a:schemeClr val="dk1"/>
              </a:buClr>
              <a:buSzPts val="1100"/>
              <a:buFont typeface="Arial"/>
              <a:buNone/>
            </a:pPr>
            <a:r>
              <a:rPr lang="en"/>
              <a:t>Creating custom providers</a:t>
            </a:r>
            <a:endParaRPr/>
          </a:p>
        </p:txBody>
      </p:sp>
      <p:sp>
        <p:nvSpPr>
          <p:cNvPr id="345" name="Google Shape;345;p44"/>
          <p:cNvSpPr/>
          <p:nvPr/>
        </p:nvSpPr>
        <p:spPr>
          <a:xfrm>
            <a:off x="532150" y="4214875"/>
            <a:ext cx="1377600" cy="416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4"/>
          <p:cNvSpPr txBox="1"/>
          <p:nvPr/>
        </p:nvSpPr>
        <p:spPr>
          <a:xfrm>
            <a:off x="747225" y="1233275"/>
            <a:ext cx="4178700" cy="4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Let’s look at some code...</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5"/>
          <p:cNvSpPr txBox="1"/>
          <p:nvPr>
            <p:ph idx="1" type="body"/>
          </p:nvPr>
        </p:nvSpPr>
        <p:spPr>
          <a:xfrm>
            <a:off x="532150" y="100125"/>
            <a:ext cx="7955400" cy="964800"/>
          </a:xfrm>
          <a:prstGeom prst="rect">
            <a:avLst/>
          </a:prstGeom>
        </p:spPr>
        <p:txBody>
          <a:bodyPr anchorCtr="0" anchor="t" bIns="91425" lIns="91425" spcFirstLastPara="1" rIns="91425" wrap="square" tIns="91425">
            <a:noAutofit/>
          </a:bodyPr>
          <a:lstStyle/>
          <a:p>
            <a:pPr indent="0" lvl="0" marL="0" rtl="0" algn="l">
              <a:spcBef>
                <a:spcPts val="1575"/>
              </a:spcBef>
              <a:spcAft>
                <a:spcPts val="0"/>
              </a:spcAft>
              <a:buClr>
                <a:schemeClr val="dk1"/>
              </a:buClr>
              <a:buSzPts val="1100"/>
              <a:buFont typeface="Arial"/>
              <a:buNone/>
            </a:pPr>
            <a:r>
              <a:rPr lang="en"/>
              <a:t>Creating custom Providers</a:t>
            </a:r>
            <a:endParaRPr/>
          </a:p>
        </p:txBody>
      </p:sp>
      <p:sp>
        <p:nvSpPr>
          <p:cNvPr id="352" name="Google Shape;352;p45"/>
          <p:cNvSpPr/>
          <p:nvPr/>
        </p:nvSpPr>
        <p:spPr>
          <a:xfrm>
            <a:off x="532150" y="4214875"/>
            <a:ext cx="1377600" cy="416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5"/>
          <p:cNvSpPr txBox="1"/>
          <p:nvPr/>
        </p:nvSpPr>
        <p:spPr>
          <a:xfrm>
            <a:off x="660175" y="1088200"/>
            <a:ext cx="7827300" cy="30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Some tips picked up along the way:</a:t>
            </a:r>
            <a:endParaRPr sz="1800"/>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Make sure you return </a:t>
            </a:r>
            <a:r>
              <a:rPr i="1" lang="en"/>
              <a:t>nil </a:t>
            </a:r>
            <a:r>
              <a:rPr lang="en"/>
              <a:t>in the </a:t>
            </a:r>
            <a:r>
              <a:rPr i="1" lang="en"/>
              <a:t>READ</a:t>
            </a:r>
            <a:r>
              <a:rPr lang="en"/>
              <a:t> function when we get an error from the service, otherwise TF won’t try to recreate the resources</a:t>
            </a:r>
            <a:endParaRPr/>
          </a:p>
          <a:p>
            <a:pPr indent="-317500" lvl="0" marL="457200" rtl="0" algn="l">
              <a:spcBef>
                <a:spcPts val="0"/>
              </a:spcBef>
              <a:spcAft>
                <a:spcPts val="0"/>
              </a:spcAft>
              <a:buSzPts val="1400"/>
              <a:buChar char="●"/>
            </a:pPr>
            <a:r>
              <a:rPr lang="en"/>
              <a:t>For creating the Go HTTP Client, there are tools that can generate the code for you, such as </a:t>
            </a:r>
            <a:r>
              <a:rPr lang="en" u="sng">
                <a:solidFill>
                  <a:schemeClr val="hlink"/>
                </a:solidFill>
                <a:hlinkClick r:id="rId3"/>
              </a:rPr>
              <a:t>GoSwagger</a:t>
            </a:r>
            <a:endParaRPr/>
          </a:p>
          <a:p>
            <a:pPr indent="-317500" lvl="0" marL="457200" rtl="0" algn="l">
              <a:spcBef>
                <a:spcPts val="0"/>
              </a:spcBef>
              <a:spcAft>
                <a:spcPts val="0"/>
              </a:spcAft>
              <a:buSzPts val="1400"/>
              <a:buChar char="●"/>
            </a:pPr>
            <a:r>
              <a:rPr lang="en"/>
              <a:t>All variables saved in the state can be referenced in other resources through TF’s interpolation mechanism</a:t>
            </a:r>
            <a:endParaRPr/>
          </a:p>
          <a:p>
            <a:pPr indent="-317500" lvl="0" marL="457200" rtl="0" algn="l">
              <a:spcBef>
                <a:spcPts val="0"/>
              </a:spcBef>
              <a:spcAft>
                <a:spcPts val="0"/>
              </a:spcAft>
              <a:buSzPts val="1400"/>
              <a:buChar char="●"/>
            </a:pPr>
            <a:r>
              <a:rPr lang="en"/>
              <a:t>Datadog’s </a:t>
            </a:r>
            <a:r>
              <a:rPr lang="en" u="sng">
                <a:solidFill>
                  <a:schemeClr val="hlink"/>
                </a:solidFill>
                <a:hlinkClick r:id="rId4"/>
              </a:rPr>
              <a:t>official provider</a:t>
            </a:r>
            <a:r>
              <a:rPr lang="en"/>
              <a:t> is open source and has some </a:t>
            </a:r>
            <a:r>
              <a:rPr b="1" lang="en"/>
              <a:t>very</a:t>
            </a:r>
            <a:r>
              <a:rPr lang="en"/>
              <a:t> readable code.</a:t>
            </a:r>
            <a:endParaRPr/>
          </a:p>
          <a:p>
            <a:pPr indent="-317500" lvl="0" marL="457200" rtl="0" algn="l">
              <a:spcBef>
                <a:spcPts val="0"/>
              </a:spcBef>
              <a:spcAft>
                <a:spcPts val="0"/>
              </a:spcAft>
              <a:buSzPts val="1400"/>
              <a:buChar char="●"/>
            </a:pPr>
            <a:r>
              <a:rPr lang="en"/>
              <a:t>TF 0.12 was released not too long ago. That has some changes to the syntax that will require updates to the providers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6"/>
          <p:cNvSpPr txBox="1"/>
          <p:nvPr>
            <p:ph idx="1" type="body"/>
          </p:nvPr>
        </p:nvSpPr>
        <p:spPr>
          <a:xfrm>
            <a:off x="532150" y="100125"/>
            <a:ext cx="7955400" cy="964800"/>
          </a:xfrm>
          <a:prstGeom prst="rect">
            <a:avLst/>
          </a:prstGeom>
        </p:spPr>
        <p:txBody>
          <a:bodyPr anchorCtr="0" anchor="t" bIns="91425" lIns="91425" spcFirstLastPara="1" rIns="91425" wrap="square" tIns="91425">
            <a:noAutofit/>
          </a:bodyPr>
          <a:lstStyle/>
          <a:p>
            <a:pPr indent="0" lvl="0" marL="0" rtl="0" algn="l">
              <a:spcBef>
                <a:spcPts val="1575"/>
              </a:spcBef>
              <a:spcAft>
                <a:spcPts val="0"/>
              </a:spcAft>
              <a:buClr>
                <a:schemeClr val="dk1"/>
              </a:buClr>
              <a:buSzPts val="1100"/>
              <a:buFont typeface="Arial"/>
              <a:buNone/>
            </a:pPr>
            <a:r>
              <a:rPr lang="en"/>
              <a:t>Q &amp; A</a:t>
            </a:r>
            <a:endParaRPr/>
          </a:p>
        </p:txBody>
      </p:sp>
      <p:sp>
        <p:nvSpPr>
          <p:cNvPr id="359" name="Google Shape;359;p46"/>
          <p:cNvSpPr/>
          <p:nvPr/>
        </p:nvSpPr>
        <p:spPr>
          <a:xfrm>
            <a:off x="532150" y="4214875"/>
            <a:ext cx="1377600" cy="416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47"/>
          <p:cNvSpPr txBox="1"/>
          <p:nvPr>
            <p:ph idx="1" type="body"/>
          </p:nvPr>
        </p:nvSpPr>
        <p:spPr>
          <a:xfrm>
            <a:off x="532150" y="100125"/>
            <a:ext cx="7955400" cy="964800"/>
          </a:xfrm>
          <a:prstGeom prst="rect">
            <a:avLst/>
          </a:prstGeom>
        </p:spPr>
        <p:txBody>
          <a:bodyPr anchorCtr="0" anchor="t" bIns="91425" lIns="91425" spcFirstLastPara="1" rIns="91425" wrap="square" tIns="91425">
            <a:noAutofit/>
          </a:bodyPr>
          <a:lstStyle/>
          <a:p>
            <a:pPr indent="0" lvl="0" marL="0" rtl="0" algn="l">
              <a:spcBef>
                <a:spcPts val="1575"/>
              </a:spcBef>
              <a:spcAft>
                <a:spcPts val="0"/>
              </a:spcAft>
              <a:buClr>
                <a:schemeClr val="dk1"/>
              </a:buClr>
              <a:buSzPts val="1100"/>
              <a:buFont typeface="Arial"/>
              <a:buNone/>
            </a:pPr>
            <a:r>
              <a:rPr lang="en"/>
              <a:t>Appendix</a:t>
            </a:r>
            <a:endParaRPr/>
          </a:p>
        </p:txBody>
      </p:sp>
      <p:sp>
        <p:nvSpPr>
          <p:cNvPr id="365" name="Google Shape;365;p47"/>
          <p:cNvSpPr/>
          <p:nvPr/>
        </p:nvSpPr>
        <p:spPr>
          <a:xfrm>
            <a:off x="532150" y="4214875"/>
            <a:ext cx="1377600" cy="416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7"/>
          <p:cNvSpPr txBox="1"/>
          <p:nvPr/>
        </p:nvSpPr>
        <p:spPr>
          <a:xfrm>
            <a:off x="681925" y="1172175"/>
            <a:ext cx="7805700" cy="3042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Terraform.io (</a:t>
            </a:r>
            <a:r>
              <a:rPr lang="en" u="sng">
                <a:solidFill>
                  <a:schemeClr val="hlink"/>
                </a:solidFill>
                <a:hlinkClick r:id="rId3"/>
              </a:rPr>
              <a:t>https://www.terraform.io</a:t>
            </a:r>
            <a:r>
              <a:rPr lang="en"/>
              <a:t>)</a:t>
            </a:r>
            <a:endParaRPr/>
          </a:p>
          <a:p>
            <a:pPr indent="-317500" lvl="0" marL="457200" rtl="0" algn="l">
              <a:spcBef>
                <a:spcPts val="0"/>
              </a:spcBef>
              <a:spcAft>
                <a:spcPts val="0"/>
              </a:spcAft>
              <a:buSzPts val="1400"/>
              <a:buChar char="●"/>
            </a:pPr>
            <a:r>
              <a:rPr lang="en"/>
              <a:t>Go (</a:t>
            </a:r>
            <a:r>
              <a:rPr lang="en" u="sng">
                <a:solidFill>
                  <a:schemeClr val="hlink"/>
                </a:solidFill>
                <a:hlinkClick r:id="rId4"/>
              </a:rPr>
              <a:t>https://golang.org/</a:t>
            </a:r>
            <a:r>
              <a:rPr lang="en"/>
              <a:t>)</a:t>
            </a:r>
            <a:endParaRPr/>
          </a:p>
          <a:p>
            <a:pPr indent="-317500" lvl="0" marL="457200" rtl="0" algn="l">
              <a:spcBef>
                <a:spcPts val="0"/>
              </a:spcBef>
              <a:spcAft>
                <a:spcPts val="0"/>
              </a:spcAft>
              <a:buSzPts val="1400"/>
              <a:buChar char="●"/>
            </a:pPr>
            <a:r>
              <a:rPr lang="en"/>
              <a:t>Datadog’s TF Provider (</a:t>
            </a:r>
            <a:r>
              <a:rPr lang="en" u="sng">
                <a:solidFill>
                  <a:schemeClr val="hlink"/>
                </a:solidFill>
                <a:hlinkClick r:id="rId5"/>
              </a:rPr>
              <a:t>https://github.com/terraform-providers/terraform-provider-datadog</a:t>
            </a:r>
            <a:r>
              <a:rPr lang="en"/>
              <a:t>)</a:t>
            </a:r>
            <a:endParaRPr/>
          </a:p>
          <a:p>
            <a:pPr indent="-317500" lvl="0" marL="457200" rtl="0" algn="l">
              <a:spcBef>
                <a:spcPts val="0"/>
              </a:spcBef>
              <a:spcAft>
                <a:spcPts val="0"/>
              </a:spcAft>
              <a:buSzPts val="1400"/>
              <a:buChar char="●"/>
            </a:pPr>
            <a:r>
              <a:rPr lang="en"/>
              <a:t>Terratest (</a:t>
            </a:r>
            <a:r>
              <a:rPr lang="en" u="sng">
                <a:solidFill>
                  <a:schemeClr val="hlink"/>
                </a:solidFill>
                <a:hlinkClick r:id="rId6"/>
              </a:rPr>
              <a:t>https://github.com/gruntwork-io/terratest</a:t>
            </a:r>
            <a:r>
              <a:rPr lang="en"/>
              <a:t>)</a:t>
            </a:r>
            <a:endParaRPr/>
          </a:p>
          <a:p>
            <a:pPr indent="-317500" lvl="0" marL="457200" rtl="0" algn="l">
              <a:spcBef>
                <a:spcPts val="0"/>
              </a:spcBef>
              <a:spcAft>
                <a:spcPts val="0"/>
              </a:spcAft>
              <a:buSzPts val="1400"/>
              <a:buChar char="●"/>
            </a:pPr>
            <a:r>
              <a:rPr lang="en"/>
              <a:t>All source code shown for this presentation and instructions on how to compile/use it can be found in Billtrust’s Github repository  </a:t>
            </a:r>
            <a:r>
              <a:rPr lang="en" u="sng">
                <a:solidFill>
                  <a:schemeClr val="hlink"/>
                </a:solidFill>
                <a:hlinkClick r:id="rId7"/>
              </a:rPr>
              <a:t>https://github.com/billtrust/meetup-terraform-provider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1"/>
          <p:cNvSpPr/>
          <p:nvPr/>
        </p:nvSpPr>
        <p:spPr>
          <a:xfrm>
            <a:off x="148375" y="4656000"/>
            <a:ext cx="1377600" cy="416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1"/>
          <p:cNvSpPr txBox="1"/>
          <p:nvPr>
            <p:ph idx="1" type="body"/>
          </p:nvPr>
        </p:nvSpPr>
        <p:spPr>
          <a:xfrm>
            <a:off x="518125" y="107125"/>
            <a:ext cx="7955400" cy="96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Welcome to Billtrust!</a:t>
            </a:r>
            <a:endParaRPr/>
          </a:p>
        </p:txBody>
      </p:sp>
      <p:sp>
        <p:nvSpPr>
          <p:cNvPr id="248" name="Google Shape;248;p31"/>
          <p:cNvSpPr txBox="1"/>
          <p:nvPr/>
        </p:nvSpPr>
        <p:spPr>
          <a:xfrm>
            <a:off x="630675" y="1016075"/>
            <a:ext cx="7842900" cy="3639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n" sz="1800">
                <a:solidFill>
                  <a:srgbClr val="434343"/>
                </a:solidFill>
                <a:highlight>
                  <a:srgbClr val="FFFFFF"/>
                </a:highlight>
              </a:rPr>
              <a:t>Billtrust is the pioneer of payment cycle management solutions which take the pain out of payments for our customers, and their customers. Our end-to-end payment cycle management solution automates every step of the invoice-to-cash process.</a:t>
            </a:r>
            <a:endParaRPr sz="1800">
              <a:solidFill>
                <a:srgbClr val="434343"/>
              </a:solidFill>
            </a:endParaRPr>
          </a:p>
          <a:p>
            <a:pPr indent="-342900" lvl="0" marL="457200" rtl="0" algn="l">
              <a:spcBef>
                <a:spcPts val="0"/>
              </a:spcBef>
              <a:spcAft>
                <a:spcPts val="0"/>
              </a:spcAft>
              <a:buClr>
                <a:srgbClr val="434343"/>
              </a:buClr>
              <a:buSzPts val="1800"/>
              <a:buChar char="●"/>
            </a:pPr>
            <a:r>
              <a:rPr lang="en" sz="1800">
                <a:solidFill>
                  <a:srgbClr val="434343"/>
                </a:solidFill>
              </a:rPr>
              <a:t>Located in Central NJ for 18 years, offices in Denver, Chicago, ...</a:t>
            </a:r>
            <a:endParaRPr sz="1800">
              <a:solidFill>
                <a:srgbClr val="434343"/>
              </a:solidFill>
            </a:endParaRPr>
          </a:p>
          <a:p>
            <a:pPr indent="-342900" lvl="0" marL="457200" rtl="0" algn="l">
              <a:spcBef>
                <a:spcPts val="0"/>
              </a:spcBef>
              <a:spcAft>
                <a:spcPts val="0"/>
              </a:spcAft>
              <a:buClr>
                <a:srgbClr val="434343"/>
              </a:buClr>
              <a:buSzPts val="1800"/>
              <a:buChar char="●"/>
            </a:pPr>
            <a:r>
              <a:rPr lang="en" sz="1800">
                <a:solidFill>
                  <a:srgbClr val="434343"/>
                </a:solidFill>
              </a:rPr>
              <a:t>Recent transformation to public cloud (AWS, Azure) and CI/CD</a:t>
            </a:r>
            <a:endParaRPr sz="1800">
              <a:solidFill>
                <a:srgbClr val="434343"/>
              </a:solidFill>
            </a:endParaRPr>
          </a:p>
          <a:p>
            <a:pPr indent="-342900" lvl="0" marL="457200" rtl="0" algn="l">
              <a:spcBef>
                <a:spcPts val="0"/>
              </a:spcBef>
              <a:spcAft>
                <a:spcPts val="0"/>
              </a:spcAft>
              <a:buClr>
                <a:srgbClr val="434343"/>
              </a:buClr>
              <a:buSzPts val="1800"/>
              <a:buChar char="●"/>
            </a:pPr>
            <a:r>
              <a:rPr lang="en" sz="1800">
                <a:solidFill>
                  <a:srgbClr val="434343"/>
                </a:solidFill>
              </a:rPr>
              <a:t>Agile, DevOps, Microservices, </a:t>
            </a:r>
            <a:r>
              <a:rPr lang="en" sz="1800">
                <a:solidFill>
                  <a:srgbClr val="434343"/>
                </a:solidFill>
              </a:rPr>
              <a:t>Automate everything</a:t>
            </a:r>
            <a:endParaRPr sz="18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2"/>
          <p:cNvSpPr/>
          <p:nvPr/>
        </p:nvSpPr>
        <p:spPr>
          <a:xfrm>
            <a:off x="148375" y="4656000"/>
            <a:ext cx="1377600" cy="416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2"/>
          <p:cNvSpPr txBox="1"/>
          <p:nvPr>
            <p:ph idx="1" type="body"/>
          </p:nvPr>
        </p:nvSpPr>
        <p:spPr>
          <a:xfrm>
            <a:off x="518125" y="107125"/>
            <a:ext cx="7955400" cy="96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we’ll be talking about today</a:t>
            </a:r>
            <a:endParaRPr/>
          </a:p>
        </p:txBody>
      </p:sp>
      <p:sp>
        <p:nvSpPr>
          <p:cNvPr id="255" name="Google Shape;255;p32"/>
          <p:cNvSpPr txBox="1"/>
          <p:nvPr/>
        </p:nvSpPr>
        <p:spPr>
          <a:xfrm>
            <a:off x="650550" y="1016100"/>
            <a:ext cx="8206200" cy="3639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n" sz="1800">
                <a:solidFill>
                  <a:srgbClr val="434343"/>
                </a:solidFill>
              </a:rPr>
              <a:t>What is Terraform and why we chose it (Doug Kerwin, Director of DevOps)</a:t>
            </a:r>
            <a:endParaRPr sz="1800">
              <a:solidFill>
                <a:srgbClr val="434343"/>
              </a:solidFill>
            </a:endParaRPr>
          </a:p>
          <a:p>
            <a:pPr indent="0" lvl="0" marL="457200" rtl="0" algn="l">
              <a:spcBef>
                <a:spcPts val="0"/>
              </a:spcBef>
              <a:spcAft>
                <a:spcPts val="0"/>
              </a:spcAft>
              <a:buNone/>
            </a:pPr>
            <a:r>
              <a:t/>
            </a:r>
            <a:endParaRPr sz="1800">
              <a:solidFill>
                <a:srgbClr val="434343"/>
              </a:solidFill>
            </a:endParaRPr>
          </a:p>
          <a:p>
            <a:pPr indent="-342900" lvl="0" marL="457200" rtl="0" algn="l">
              <a:spcBef>
                <a:spcPts val="0"/>
              </a:spcBef>
              <a:spcAft>
                <a:spcPts val="0"/>
              </a:spcAft>
              <a:buClr>
                <a:srgbClr val="434343"/>
              </a:buClr>
              <a:buSzPts val="1800"/>
              <a:buChar char="●"/>
            </a:pPr>
            <a:r>
              <a:rPr lang="en" sz="1800">
                <a:solidFill>
                  <a:srgbClr val="434343"/>
                </a:solidFill>
              </a:rPr>
              <a:t>Terraform in action (Phil Fugate, Software Architect)</a:t>
            </a:r>
            <a:endParaRPr sz="1800">
              <a:solidFill>
                <a:srgbClr val="434343"/>
              </a:solidFill>
            </a:endParaRPr>
          </a:p>
          <a:p>
            <a:pPr indent="0" lvl="0" marL="457200" rtl="0" algn="l">
              <a:spcBef>
                <a:spcPts val="0"/>
              </a:spcBef>
              <a:spcAft>
                <a:spcPts val="0"/>
              </a:spcAft>
              <a:buNone/>
            </a:pPr>
            <a:r>
              <a:t/>
            </a:r>
            <a:endParaRPr sz="1800">
              <a:solidFill>
                <a:srgbClr val="434343"/>
              </a:solidFill>
            </a:endParaRPr>
          </a:p>
          <a:p>
            <a:pPr indent="-342900" lvl="0" marL="457200" rtl="0" algn="l">
              <a:spcBef>
                <a:spcPts val="0"/>
              </a:spcBef>
              <a:spcAft>
                <a:spcPts val="0"/>
              </a:spcAft>
              <a:buClr>
                <a:srgbClr val="434343"/>
              </a:buClr>
              <a:buSzPts val="1800"/>
              <a:buChar char="●"/>
            </a:pPr>
            <a:r>
              <a:rPr lang="en" sz="1800">
                <a:solidFill>
                  <a:srgbClr val="434343"/>
                </a:solidFill>
              </a:rPr>
              <a:t>Terraform Providers (Alejandro Baltra, Senior Software Engineer)</a:t>
            </a:r>
            <a:endParaRPr sz="18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3"/>
          <p:cNvSpPr txBox="1"/>
          <p:nvPr/>
        </p:nvSpPr>
        <p:spPr>
          <a:xfrm>
            <a:off x="651700" y="1378775"/>
            <a:ext cx="5535900" cy="11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highlight>
                  <a:srgbClr val="FFFFFF"/>
                </a:highlight>
              </a:rPr>
              <a:t>Terraform is an open source tool that allows you to declare infrastructure code to provision resources across multiple cloud and SaaS providers.</a:t>
            </a:r>
            <a:endParaRPr sz="1800">
              <a:solidFill>
                <a:srgbClr val="434343"/>
              </a:solidFill>
            </a:endParaRPr>
          </a:p>
          <a:p>
            <a:pPr indent="0" lvl="0" marL="0" rtl="0" algn="l">
              <a:spcBef>
                <a:spcPts val="0"/>
              </a:spcBef>
              <a:spcAft>
                <a:spcPts val="0"/>
              </a:spcAft>
              <a:buNone/>
            </a:pPr>
            <a:r>
              <a:t/>
            </a:r>
            <a:endParaRPr sz="1800">
              <a:solidFill>
                <a:srgbClr val="666666"/>
              </a:solidFill>
            </a:endParaRPr>
          </a:p>
        </p:txBody>
      </p:sp>
      <p:sp>
        <p:nvSpPr>
          <p:cNvPr id="261" name="Google Shape;261;p33"/>
          <p:cNvSpPr/>
          <p:nvPr/>
        </p:nvSpPr>
        <p:spPr>
          <a:xfrm>
            <a:off x="148375" y="4656000"/>
            <a:ext cx="1377600" cy="416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txBox="1"/>
          <p:nvPr>
            <p:ph idx="1" type="body"/>
          </p:nvPr>
        </p:nvSpPr>
        <p:spPr>
          <a:xfrm>
            <a:off x="518125" y="107125"/>
            <a:ext cx="7955400" cy="964800"/>
          </a:xfrm>
          <a:prstGeom prst="rect">
            <a:avLst/>
          </a:prstGeom>
        </p:spPr>
        <p:txBody>
          <a:bodyPr anchorCtr="0" anchor="t" bIns="91425" lIns="91425" spcFirstLastPara="1" rIns="91425" wrap="square" tIns="91425">
            <a:noAutofit/>
          </a:bodyPr>
          <a:lstStyle/>
          <a:p>
            <a:pPr indent="0" lvl="0" marL="0" rtl="0" algn="l">
              <a:spcBef>
                <a:spcPts val="1575"/>
              </a:spcBef>
              <a:spcAft>
                <a:spcPts val="0"/>
              </a:spcAft>
              <a:buClr>
                <a:schemeClr val="dk1"/>
              </a:buClr>
              <a:buSzPts val="1100"/>
              <a:buFont typeface="Arial"/>
              <a:buNone/>
            </a:pPr>
            <a:r>
              <a:rPr lang="en"/>
              <a:t>What is Terraform?</a:t>
            </a:r>
            <a:endParaRPr/>
          </a:p>
        </p:txBody>
      </p:sp>
      <p:pic>
        <p:nvPicPr>
          <p:cNvPr id="263" name="Google Shape;263;p33"/>
          <p:cNvPicPr preferRelativeResize="0"/>
          <p:nvPr/>
        </p:nvPicPr>
        <p:blipFill>
          <a:blip r:embed="rId3">
            <a:alphaModFix/>
          </a:blip>
          <a:stretch>
            <a:fillRect/>
          </a:stretch>
        </p:blipFill>
        <p:spPr>
          <a:xfrm>
            <a:off x="4017325" y="2548350"/>
            <a:ext cx="4305050" cy="2152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4"/>
          <p:cNvSpPr txBox="1"/>
          <p:nvPr>
            <p:ph idx="1" type="body"/>
          </p:nvPr>
        </p:nvSpPr>
        <p:spPr>
          <a:xfrm>
            <a:off x="594300" y="75325"/>
            <a:ext cx="7955400" cy="396600"/>
          </a:xfrm>
          <a:prstGeom prst="rect">
            <a:avLst/>
          </a:prstGeom>
        </p:spPr>
        <p:txBody>
          <a:bodyPr anchorCtr="0" anchor="t" bIns="91425" lIns="91425" spcFirstLastPara="1" rIns="91425" wrap="square" tIns="91425">
            <a:noAutofit/>
          </a:bodyPr>
          <a:lstStyle/>
          <a:p>
            <a:pPr indent="0" lvl="0" marL="0" rtl="0" algn="l">
              <a:spcBef>
                <a:spcPts val="1575"/>
              </a:spcBef>
              <a:spcAft>
                <a:spcPts val="0"/>
              </a:spcAft>
              <a:buNone/>
            </a:pPr>
            <a:r>
              <a:rPr lang="en"/>
              <a:t>Terraform vs Configuration Management Tools</a:t>
            </a:r>
            <a:endParaRPr/>
          </a:p>
        </p:txBody>
      </p:sp>
      <p:sp>
        <p:nvSpPr>
          <p:cNvPr id="269" name="Google Shape;269;p34"/>
          <p:cNvSpPr txBox="1"/>
          <p:nvPr>
            <p:ph idx="2" type="body"/>
          </p:nvPr>
        </p:nvSpPr>
        <p:spPr>
          <a:xfrm>
            <a:off x="563200" y="923980"/>
            <a:ext cx="7956600" cy="322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0" lang="en" sz="1800">
                <a:solidFill>
                  <a:srgbClr val="434343"/>
                </a:solidFill>
              </a:rPr>
              <a:t>Chef, Puppet, Ansible, SaltStack - Configuration Management Tools</a:t>
            </a:r>
            <a:endParaRPr b="0" sz="1800">
              <a:solidFill>
                <a:srgbClr val="434343"/>
              </a:solidFill>
            </a:endParaRPr>
          </a:p>
          <a:p>
            <a:pPr indent="0" lvl="0" marL="0" rtl="0" algn="l">
              <a:spcBef>
                <a:spcPts val="1200"/>
              </a:spcBef>
              <a:spcAft>
                <a:spcPts val="0"/>
              </a:spcAft>
              <a:buNone/>
            </a:pPr>
            <a:r>
              <a:rPr b="0" lang="en" sz="1800">
                <a:solidFill>
                  <a:srgbClr val="434343"/>
                </a:solidFill>
              </a:rPr>
              <a:t>(primarily install and manage software on existing servers)</a:t>
            </a:r>
            <a:endParaRPr b="0" sz="1800">
              <a:solidFill>
                <a:srgbClr val="434343"/>
              </a:solidFill>
            </a:endParaRPr>
          </a:p>
          <a:p>
            <a:pPr indent="0" lvl="0" marL="0" rtl="0" algn="l">
              <a:spcBef>
                <a:spcPts val="1200"/>
              </a:spcBef>
              <a:spcAft>
                <a:spcPts val="0"/>
              </a:spcAft>
              <a:buNone/>
            </a:pPr>
            <a:r>
              <a:t/>
            </a:r>
            <a:endParaRPr b="0" sz="1800">
              <a:solidFill>
                <a:srgbClr val="434343"/>
              </a:solidFill>
            </a:endParaRPr>
          </a:p>
          <a:p>
            <a:pPr indent="0" lvl="0" marL="0" rtl="0" algn="l">
              <a:spcBef>
                <a:spcPts val="1200"/>
              </a:spcBef>
              <a:spcAft>
                <a:spcPts val="0"/>
              </a:spcAft>
              <a:buNone/>
            </a:pPr>
            <a:r>
              <a:rPr b="0" lang="en" sz="1800">
                <a:solidFill>
                  <a:srgbClr val="434343"/>
                </a:solidFill>
              </a:rPr>
              <a:t>Terraform, CloudFormation - Provisioning Tools</a:t>
            </a:r>
            <a:endParaRPr b="0" sz="1800">
              <a:solidFill>
                <a:srgbClr val="434343"/>
              </a:solidFill>
            </a:endParaRPr>
          </a:p>
          <a:p>
            <a:pPr indent="0" lvl="0" marL="0" rtl="0" algn="l">
              <a:spcBef>
                <a:spcPts val="1200"/>
              </a:spcBef>
              <a:spcAft>
                <a:spcPts val="0"/>
              </a:spcAft>
              <a:buNone/>
            </a:pPr>
            <a:r>
              <a:rPr b="0" lang="en" sz="1800">
                <a:solidFill>
                  <a:srgbClr val="434343"/>
                </a:solidFill>
              </a:rPr>
              <a:t>(provision the servers and other infrastructure themselves)</a:t>
            </a:r>
            <a:endParaRPr b="0" sz="18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5"/>
          <p:cNvSpPr txBox="1"/>
          <p:nvPr>
            <p:ph idx="1" type="body"/>
          </p:nvPr>
        </p:nvSpPr>
        <p:spPr>
          <a:xfrm>
            <a:off x="559635" y="40599"/>
            <a:ext cx="7955400" cy="363000"/>
          </a:xfrm>
          <a:prstGeom prst="rect">
            <a:avLst/>
          </a:prstGeom>
        </p:spPr>
        <p:txBody>
          <a:bodyPr anchorCtr="0" anchor="t" bIns="91425" lIns="91425" spcFirstLastPara="1" rIns="91425" wrap="square" tIns="91425">
            <a:noAutofit/>
          </a:bodyPr>
          <a:lstStyle/>
          <a:p>
            <a:pPr indent="0" lvl="0" marL="0" rtl="0" algn="l">
              <a:spcBef>
                <a:spcPts val="1575"/>
              </a:spcBef>
              <a:spcAft>
                <a:spcPts val="0"/>
              </a:spcAft>
              <a:buNone/>
            </a:pPr>
            <a:r>
              <a:rPr lang="en"/>
              <a:t>Why use Terraform?</a:t>
            </a:r>
            <a:endParaRPr/>
          </a:p>
        </p:txBody>
      </p:sp>
      <p:sp>
        <p:nvSpPr>
          <p:cNvPr id="275" name="Google Shape;275;p35"/>
          <p:cNvSpPr txBox="1"/>
          <p:nvPr>
            <p:ph idx="2" type="body"/>
          </p:nvPr>
        </p:nvSpPr>
        <p:spPr>
          <a:xfrm>
            <a:off x="593725" y="948405"/>
            <a:ext cx="7956600" cy="32289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434343"/>
              </a:buClr>
              <a:buSzPts val="1800"/>
              <a:buChar char="•"/>
            </a:pPr>
            <a:r>
              <a:rPr b="0" lang="en" sz="1800">
                <a:solidFill>
                  <a:srgbClr val="434343"/>
                </a:solidFill>
              </a:rPr>
              <a:t>Creating infrastructure by hand is like writing a program, compiling it, then deleting the source code.</a:t>
            </a:r>
            <a:endParaRPr b="0" sz="1800">
              <a:solidFill>
                <a:srgbClr val="434343"/>
              </a:solidFill>
            </a:endParaRPr>
          </a:p>
          <a:p>
            <a:pPr indent="-342900" lvl="0" marL="457200" rtl="0" algn="l">
              <a:spcBef>
                <a:spcPts val="0"/>
              </a:spcBef>
              <a:spcAft>
                <a:spcPts val="0"/>
              </a:spcAft>
              <a:buClr>
                <a:srgbClr val="434343"/>
              </a:buClr>
              <a:buSzPts val="1800"/>
              <a:buChar char="•"/>
            </a:pPr>
            <a:r>
              <a:rPr b="0" lang="en" sz="1800">
                <a:solidFill>
                  <a:srgbClr val="434343"/>
                </a:solidFill>
              </a:rPr>
              <a:t>Infrastructure = much more than just “servers”</a:t>
            </a:r>
            <a:endParaRPr b="0" sz="1800">
              <a:solidFill>
                <a:srgbClr val="434343"/>
              </a:solidFill>
            </a:endParaRPr>
          </a:p>
          <a:p>
            <a:pPr indent="-342900" lvl="0" marL="457200" rtl="0" algn="l">
              <a:spcBef>
                <a:spcPts val="0"/>
              </a:spcBef>
              <a:spcAft>
                <a:spcPts val="0"/>
              </a:spcAft>
              <a:buClr>
                <a:srgbClr val="434343"/>
              </a:buClr>
              <a:buSzPts val="1800"/>
              <a:buChar char="•"/>
            </a:pPr>
            <a:r>
              <a:rPr b="0" lang="en" sz="1800">
                <a:solidFill>
                  <a:srgbClr val="434343"/>
                </a:solidFill>
              </a:rPr>
              <a:t>Configuration of cloud resources ~= Application code</a:t>
            </a:r>
            <a:endParaRPr b="0" sz="18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6"/>
          <p:cNvSpPr/>
          <p:nvPr/>
        </p:nvSpPr>
        <p:spPr>
          <a:xfrm>
            <a:off x="148375" y="4656000"/>
            <a:ext cx="1377600" cy="416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6"/>
          <p:cNvSpPr txBox="1"/>
          <p:nvPr>
            <p:ph idx="1" type="body"/>
          </p:nvPr>
        </p:nvSpPr>
        <p:spPr>
          <a:xfrm>
            <a:off x="518125" y="107125"/>
            <a:ext cx="7955400" cy="964800"/>
          </a:xfrm>
          <a:prstGeom prst="rect">
            <a:avLst/>
          </a:prstGeom>
        </p:spPr>
        <p:txBody>
          <a:bodyPr anchorCtr="0" anchor="t" bIns="91425" lIns="91425" spcFirstLastPara="1" rIns="91425" wrap="square" tIns="91425">
            <a:noAutofit/>
          </a:bodyPr>
          <a:lstStyle/>
          <a:p>
            <a:pPr indent="0" lvl="0" marL="0" rtl="0" algn="l">
              <a:spcBef>
                <a:spcPts val="1575"/>
              </a:spcBef>
              <a:spcAft>
                <a:spcPts val="0"/>
              </a:spcAft>
              <a:buClr>
                <a:schemeClr val="dk1"/>
              </a:buClr>
              <a:buSzPts val="1100"/>
              <a:buFont typeface="Arial"/>
              <a:buNone/>
            </a:pPr>
            <a:r>
              <a:rPr lang="en"/>
              <a:t>Why we chose Terraform over CloudFormation</a:t>
            </a:r>
            <a:endParaRPr/>
          </a:p>
        </p:txBody>
      </p:sp>
      <p:graphicFrame>
        <p:nvGraphicFramePr>
          <p:cNvPr id="282" name="Google Shape;282;p36"/>
          <p:cNvGraphicFramePr/>
          <p:nvPr/>
        </p:nvGraphicFramePr>
        <p:xfrm>
          <a:off x="876325" y="1084925"/>
          <a:ext cx="3000000" cy="3000000"/>
        </p:xfrm>
        <a:graphic>
          <a:graphicData uri="http://schemas.openxmlformats.org/drawingml/2006/table">
            <a:tbl>
              <a:tblPr>
                <a:noFill/>
                <a:tableStyleId>{4A1F6BF0-EE4D-4985-B6D8-6C40E56110E3}</a:tableStyleId>
              </a:tblPr>
              <a:tblGrid>
                <a:gridCol w="3619500"/>
                <a:gridCol w="3619500"/>
              </a:tblGrid>
              <a:tr h="381000">
                <a:tc>
                  <a:txBody>
                    <a:bodyPr/>
                    <a:lstStyle/>
                    <a:p>
                      <a:pPr indent="0" lvl="0" marL="0" rtl="0" algn="l">
                        <a:spcBef>
                          <a:spcPts val="0"/>
                        </a:spcBef>
                        <a:spcAft>
                          <a:spcPts val="0"/>
                        </a:spcAft>
                        <a:buNone/>
                      </a:pPr>
                      <a:r>
                        <a:rPr b="1" lang="en" sz="1800"/>
                        <a:t>Terraform</a:t>
                      </a:r>
                      <a:endParaRPr b="1" sz="1800"/>
                    </a:p>
                  </a:txBody>
                  <a:tcPr marT="91425" marB="91425" marR="91425" marL="91425"/>
                </a:tc>
                <a:tc>
                  <a:txBody>
                    <a:bodyPr/>
                    <a:lstStyle/>
                    <a:p>
                      <a:pPr indent="0" lvl="0" marL="0" rtl="0" algn="l">
                        <a:spcBef>
                          <a:spcPts val="0"/>
                        </a:spcBef>
                        <a:spcAft>
                          <a:spcPts val="0"/>
                        </a:spcAft>
                        <a:buNone/>
                      </a:pPr>
                      <a:r>
                        <a:rPr b="1" lang="en" sz="1800"/>
                        <a:t>CloudFormation</a:t>
                      </a:r>
                      <a:endParaRPr b="1" sz="1800"/>
                    </a:p>
                  </a:txBody>
                  <a:tcPr marT="91425" marB="91425" marR="91425" marL="91425"/>
                </a:tc>
              </a:tr>
              <a:tr h="381000">
                <a:tc>
                  <a:txBody>
                    <a:bodyPr/>
                    <a:lstStyle/>
                    <a:p>
                      <a:pPr indent="0" lvl="0" marL="0" rtl="0" algn="l">
                        <a:spcBef>
                          <a:spcPts val="0"/>
                        </a:spcBef>
                        <a:spcAft>
                          <a:spcPts val="0"/>
                        </a:spcAft>
                        <a:buNone/>
                      </a:pPr>
                      <a:r>
                        <a:rPr lang="en">
                          <a:solidFill>
                            <a:srgbClr val="434343"/>
                          </a:solidFill>
                        </a:rPr>
                        <a:t>Supports multiple clouds and third party products</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solidFill>
                            <a:srgbClr val="434343"/>
                          </a:solidFill>
                        </a:rPr>
                        <a:t>Supports only AWS</a:t>
                      </a:r>
                      <a:endParaRPr>
                        <a:solidFill>
                          <a:srgbClr val="434343"/>
                        </a:solidFill>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rgbClr val="434343"/>
                          </a:solidFill>
                        </a:rPr>
                        <a:t>Code is proprietary HCL, reads like pseudocode, easy to use.  Great documentation.</a:t>
                      </a:r>
                      <a:endParaRPr>
                        <a:solidFill>
                          <a:srgbClr val="434343"/>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434343"/>
                          </a:solidFill>
                        </a:rPr>
                        <a:t>Code is yaml or json, ugly, hard to read, hard to write.  Not great documentation.</a:t>
                      </a:r>
                      <a:endParaRPr>
                        <a:solidFill>
                          <a:srgbClr val="434343"/>
                        </a:solidFill>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rgbClr val="434343"/>
                          </a:solidFill>
                        </a:rPr>
                        <a:t>Is open source and can be extended with your own custom providers</a:t>
                      </a:r>
                      <a:endParaRPr>
                        <a:solidFill>
                          <a:srgbClr val="434343"/>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434343"/>
                          </a:solidFill>
                        </a:rPr>
                        <a:t>Is Amazon proprietary, can be extended by deploying your own custom Lambda functions</a:t>
                      </a:r>
                      <a:endParaRPr>
                        <a:solidFill>
                          <a:srgbClr val="434343"/>
                        </a:solidFill>
                      </a:endParaRPr>
                    </a:p>
                  </a:txBody>
                  <a:tcPr marT="91425" marB="91425" marR="91425" marL="91425"/>
                </a:tc>
              </a:tr>
              <a:tr h="381000">
                <a:tc>
                  <a:txBody>
                    <a:bodyPr/>
                    <a:lstStyle/>
                    <a:p>
                      <a:pPr indent="0" lvl="0" marL="0" rtl="0" algn="l">
                        <a:spcBef>
                          <a:spcPts val="0"/>
                        </a:spcBef>
                        <a:spcAft>
                          <a:spcPts val="0"/>
                        </a:spcAft>
                        <a:buNone/>
                      </a:pPr>
                      <a:r>
                        <a:rPr lang="en">
                          <a:solidFill>
                            <a:srgbClr val="434343"/>
                          </a:solidFill>
                        </a:rPr>
                        <a:t>State managed in a file (typically stored on S3).  Can import existing resources into state.  Can query existing resources.</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solidFill>
                            <a:srgbClr val="434343"/>
                          </a:solidFill>
                        </a:rPr>
                        <a:t>State managed by AWS.  Can not import existing resources into state or query existing resources.  Supports rollback, but sometimes things get stuck in Update Rollback Failed state :(</a:t>
                      </a:r>
                      <a:endParaRPr>
                        <a:solidFill>
                          <a:srgbClr val="434343"/>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7"/>
          <p:cNvSpPr txBox="1"/>
          <p:nvPr/>
        </p:nvSpPr>
        <p:spPr>
          <a:xfrm>
            <a:off x="651700" y="1378775"/>
            <a:ext cx="5535900" cy="27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highlight>
                  <a:srgbClr val="FFFFFF"/>
                </a:highlight>
              </a:rPr>
              <a:t>Demo to spin up a small sample application!</a:t>
            </a:r>
            <a:endParaRPr sz="1800">
              <a:solidFill>
                <a:srgbClr val="434343"/>
              </a:solidFill>
              <a:highlight>
                <a:srgbClr val="FFFFFF"/>
              </a:highlight>
            </a:endParaRPr>
          </a:p>
          <a:p>
            <a:pPr indent="0" lvl="0" marL="0" rtl="0" algn="l">
              <a:spcBef>
                <a:spcPts val="0"/>
              </a:spcBef>
              <a:spcAft>
                <a:spcPts val="0"/>
              </a:spcAft>
              <a:buNone/>
            </a:pPr>
            <a:r>
              <a:t/>
            </a:r>
            <a:endParaRPr sz="1800">
              <a:solidFill>
                <a:srgbClr val="434343"/>
              </a:solidFill>
              <a:highlight>
                <a:srgbClr val="FFFFFF"/>
              </a:highlight>
            </a:endParaRPr>
          </a:p>
          <a:p>
            <a:pPr indent="0" lvl="0" marL="0" rtl="0" algn="l">
              <a:spcBef>
                <a:spcPts val="0"/>
              </a:spcBef>
              <a:spcAft>
                <a:spcPts val="0"/>
              </a:spcAft>
              <a:buNone/>
            </a:pPr>
            <a:r>
              <a:rPr lang="en" sz="1800">
                <a:solidFill>
                  <a:srgbClr val="434343"/>
                </a:solidFill>
                <a:highlight>
                  <a:srgbClr val="FFFFFF"/>
                </a:highlight>
              </a:rPr>
              <a:t>Done</a:t>
            </a:r>
            <a:endParaRPr sz="1800">
              <a:solidFill>
                <a:srgbClr val="434343"/>
              </a:solidFill>
              <a:highlight>
                <a:srgbClr val="FFFFFF"/>
              </a:highlight>
            </a:endParaRPr>
          </a:p>
          <a:p>
            <a:pPr indent="0" lvl="0" marL="0" rtl="0" algn="l">
              <a:spcBef>
                <a:spcPts val="0"/>
              </a:spcBef>
              <a:spcAft>
                <a:spcPts val="0"/>
              </a:spcAft>
              <a:buNone/>
            </a:pPr>
            <a:r>
              <a:t/>
            </a:r>
            <a:endParaRPr sz="1800">
              <a:solidFill>
                <a:srgbClr val="333333"/>
              </a:solidFill>
              <a:highlight>
                <a:srgbClr val="FFFFFF"/>
              </a:highlight>
            </a:endParaRPr>
          </a:p>
          <a:p>
            <a:pPr indent="0" lvl="0" marL="0" rtl="0" algn="l">
              <a:spcBef>
                <a:spcPts val="0"/>
              </a:spcBef>
              <a:spcAft>
                <a:spcPts val="0"/>
              </a:spcAft>
              <a:buNone/>
            </a:pPr>
            <a:r>
              <a:t/>
            </a:r>
            <a:endParaRPr>
              <a:solidFill>
                <a:srgbClr val="333333"/>
              </a:solidFill>
              <a:highlight>
                <a:srgbClr val="FFFFFF"/>
              </a:highlight>
            </a:endParaRPr>
          </a:p>
        </p:txBody>
      </p:sp>
      <p:sp>
        <p:nvSpPr>
          <p:cNvPr id="288" name="Google Shape;288;p37"/>
          <p:cNvSpPr/>
          <p:nvPr/>
        </p:nvSpPr>
        <p:spPr>
          <a:xfrm>
            <a:off x="148375" y="4656000"/>
            <a:ext cx="1377600" cy="416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7"/>
          <p:cNvSpPr txBox="1"/>
          <p:nvPr>
            <p:ph idx="1" type="body"/>
          </p:nvPr>
        </p:nvSpPr>
        <p:spPr>
          <a:xfrm>
            <a:off x="518125" y="107125"/>
            <a:ext cx="7955400" cy="964800"/>
          </a:xfrm>
          <a:prstGeom prst="rect">
            <a:avLst/>
          </a:prstGeom>
        </p:spPr>
        <p:txBody>
          <a:bodyPr anchorCtr="0" anchor="t" bIns="91425" lIns="91425" spcFirstLastPara="1" rIns="91425" wrap="square" tIns="91425">
            <a:noAutofit/>
          </a:bodyPr>
          <a:lstStyle/>
          <a:p>
            <a:pPr indent="0" lvl="0" marL="0" rtl="0" algn="l">
              <a:spcBef>
                <a:spcPts val="1575"/>
              </a:spcBef>
              <a:spcAft>
                <a:spcPts val="0"/>
              </a:spcAft>
              <a:buClr>
                <a:schemeClr val="dk1"/>
              </a:buClr>
              <a:buSzPts val="1100"/>
              <a:buFont typeface="Arial"/>
              <a:buNone/>
            </a:pPr>
            <a:r>
              <a:rPr lang="en"/>
              <a:t>Terraform Example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8"/>
          <p:cNvSpPr txBox="1"/>
          <p:nvPr>
            <p:ph idx="1" type="body"/>
          </p:nvPr>
        </p:nvSpPr>
        <p:spPr>
          <a:xfrm>
            <a:off x="532150" y="100125"/>
            <a:ext cx="7955400" cy="964800"/>
          </a:xfrm>
          <a:prstGeom prst="rect">
            <a:avLst/>
          </a:prstGeom>
        </p:spPr>
        <p:txBody>
          <a:bodyPr anchorCtr="0" anchor="t" bIns="91425" lIns="91425" spcFirstLastPara="1" rIns="91425" wrap="square" tIns="91425">
            <a:noAutofit/>
          </a:bodyPr>
          <a:lstStyle/>
          <a:p>
            <a:pPr indent="0" lvl="0" marL="0" rtl="0" algn="l">
              <a:spcBef>
                <a:spcPts val="1575"/>
              </a:spcBef>
              <a:spcAft>
                <a:spcPts val="0"/>
              </a:spcAft>
              <a:buNone/>
            </a:pPr>
            <a:r>
              <a:rPr lang="en"/>
              <a:t>What is a Terraform Provider?</a:t>
            </a:r>
            <a:endParaRPr/>
          </a:p>
        </p:txBody>
      </p:sp>
      <p:sp>
        <p:nvSpPr>
          <p:cNvPr id="295" name="Google Shape;295;p38"/>
          <p:cNvSpPr/>
          <p:nvPr/>
        </p:nvSpPr>
        <p:spPr>
          <a:xfrm>
            <a:off x="148375" y="4656000"/>
            <a:ext cx="1377600" cy="416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8"/>
          <p:cNvSpPr txBox="1"/>
          <p:nvPr/>
        </p:nvSpPr>
        <p:spPr>
          <a:xfrm>
            <a:off x="532150" y="1071750"/>
            <a:ext cx="7955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highlight>
                  <a:srgbClr val="FFFFFF"/>
                </a:highlight>
              </a:rPr>
              <a:t>A provider is responsible for understanding API interactions and exposing resources. Providers generally are an IaaS (e.g. AWS, GCP, Microsoft Azure, OpenStack), PaaS (e.g. Heroku), or SaaS services (e.g. Terraform Enterprise, DNSimple, CloudFlare).</a:t>
            </a:r>
            <a:endParaRPr sz="1800">
              <a:solidFill>
                <a:srgbClr val="434343"/>
              </a:solidFill>
            </a:endParaRPr>
          </a:p>
        </p:txBody>
      </p:sp>
      <p:pic>
        <p:nvPicPr>
          <p:cNvPr id="297" name="Google Shape;297;p38"/>
          <p:cNvPicPr preferRelativeResize="0"/>
          <p:nvPr/>
        </p:nvPicPr>
        <p:blipFill>
          <a:blip r:embed="rId3">
            <a:alphaModFix/>
          </a:blip>
          <a:stretch>
            <a:fillRect/>
          </a:stretch>
        </p:blipFill>
        <p:spPr>
          <a:xfrm>
            <a:off x="532145" y="2389075"/>
            <a:ext cx="2369375" cy="1331725"/>
          </a:xfrm>
          <a:prstGeom prst="rect">
            <a:avLst/>
          </a:prstGeom>
          <a:noFill/>
          <a:ln>
            <a:noFill/>
          </a:ln>
        </p:spPr>
      </p:pic>
      <p:pic>
        <p:nvPicPr>
          <p:cNvPr id="298" name="Google Shape;298;p38"/>
          <p:cNvPicPr preferRelativeResize="0"/>
          <p:nvPr/>
        </p:nvPicPr>
        <p:blipFill>
          <a:blip r:embed="rId4">
            <a:alphaModFix/>
          </a:blip>
          <a:stretch>
            <a:fillRect/>
          </a:stretch>
        </p:blipFill>
        <p:spPr>
          <a:xfrm>
            <a:off x="2548308" y="3168317"/>
            <a:ext cx="1811417" cy="1603250"/>
          </a:xfrm>
          <a:prstGeom prst="rect">
            <a:avLst/>
          </a:prstGeom>
          <a:noFill/>
          <a:ln>
            <a:noFill/>
          </a:ln>
        </p:spPr>
      </p:pic>
      <p:pic>
        <p:nvPicPr>
          <p:cNvPr id="299" name="Google Shape;299;p38"/>
          <p:cNvPicPr preferRelativeResize="0"/>
          <p:nvPr/>
        </p:nvPicPr>
        <p:blipFill>
          <a:blip r:embed="rId5">
            <a:alphaModFix/>
          </a:blip>
          <a:stretch>
            <a:fillRect/>
          </a:stretch>
        </p:blipFill>
        <p:spPr>
          <a:xfrm>
            <a:off x="4047575" y="2652125"/>
            <a:ext cx="1960075" cy="1221875"/>
          </a:xfrm>
          <a:prstGeom prst="rect">
            <a:avLst/>
          </a:prstGeom>
          <a:noFill/>
          <a:ln>
            <a:noFill/>
          </a:ln>
        </p:spPr>
      </p:pic>
      <p:pic>
        <p:nvPicPr>
          <p:cNvPr id="300" name="Google Shape;300;p38"/>
          <p:cNvPicPr preferRelativeResize="0"/>
          <p:nvPr/>
        </p:nvPicPr>
        <p:blipFill>
          <a:blip r:embed="rId6">
            <a:alphaModFix/>
          </a:blip>
          <a:stretch>
            <a:fillRect/>
          </a:stretch>
        </p:blipFill>
        <p:spPr>
          <a:xfrm>
            <a:off x="5908237" y="3487550"/>
            <a:ext cx="1543688" cy="964800"/>
          </a:xfrm>
          <a:prstGeom prst="rect">
            <a:avLst/>
          </a:prstGeom>
          <a:noFill/>
          <a:ln>
            <a:noFill/>
          </a:ln>
        </p:spPr>
      </p:pic>
      <p:pic>
        <p:nvPicPr>
          <p:cNvPr id="301" name="Google Shape;301;p38"/>
          <p:cNvPicPr preferRelativeResize="0"/>
          <p:nvPr/>
        </p:nvPicPr>
        <p:blipFill>
          <a:blip r:embed="rId7">
            <a:alphaModFix/>
          </a:blip>
          <a:stretch>
            <a:fillRect/>
          </a:stretch>
        </p:blipFill>
        <p:spPr>
          <a:xfrm>
            <a:off x="7198125" y="2199250"/>
            <a:ext cx="1423725" cy="1423725"/>
          </a:xfrm>
          <a:prstGeom prst="rect">
            <a:avLst/>
          </a:prstGeom>
          <a:noFill/>
          <a:ln>
            <a:noFill/>
          </a:ln>
        </p:spPr>
      </p:pic>
      <p:pic>
        <p:nvPicPr>
          <p:cNvPr id="302" name="Google Shape;302;p38"/>
          <p:cNvPicPr preferRelativeResize="0"/>
          <p:nvPr/>
        </p:nvPicPr>
        <p:blipFill>
          <a:blip r:embed="rId8">
            <a:alphaModFix/>
          </a:blip>
          <a:stretch>
            <a:fillRect/>
          </a:stretch>
        </p:blipFill>
        <p:spPr>
          <a:xfrm>
            <a:off x="222150" y="4532642"/>
            <a:ext cx="1723551" cy="349575"/>
          </a:xfrm>
          <a:prstGeom prst="rect">
            <a:avLst/>
          </a:prstGeom>
          <a:noFill/>
          <a:ln>
            <a:noFill/>
          </a:ln>
        </p:spPr>
      </p:pic>
      <p:pic>
        <p:nvPicPr>
          <p:cNvPr id="303" name="Google Shape;303;p38"/>
          <p:cNvPicPr preferRelativeResize="0"/>
          <p:nvPr/>
        </p:nvPicPr>
        <p:blipFill>
          <a:blip r:embed="rId9">
            <a:alphaModFix/>
          </a:blip>
          <a:stretch>
            <a:fillRect/>
          </a:stretch>
        </p:blipFill>
        <p:spPr>
          <a:xfrm>
            <a:off x="5553550" y="4532651"/>
            <a:ext cx="2652774" cy="48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