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3"/>
  </p:normalViewPr>
  <p:slideViewPr>
    <p:cSldViewPr snapToObjects="1">
      <p:cViewPr>
        <p:scale>
          <a:sx n="107" d="100"/>
          <a:sy n="107" d="100"/>
        </p:scale>
        <p:origin x="12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1F2B-9C54-3941-A655-C5E754B0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772D-3B10-F941-826E-F6DB504F7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24C0-5F45-384B-9B28-313A5619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9134-FE26-514B-AE54-0CC23EF2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6AAD-5586-4740-97C9-F1099CC2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6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B303-8B17-EC4A-B6A2-E07036E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4FF3-1283-3B4B-9089-FB5FCD01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127D-802E-DA4E-8BDD-E4498A1A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073-02AB-2C47-BABA-A0C76181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54FC-FCBC-EE4F-874D-D7555C97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7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4CC6B-C02E-464A-AF79-6470AE125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BD538-9B07-F743-8585-B19AAFC5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C19F-B372-BA41-B678-439E11D4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9049-16B5-B74A-9A2B-F91F3C7D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2968-E9B5-7948-BF16-39DC3BCE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3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071-5907-3B45-BF13-0ED2BDB3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565-B054-714F-ACF6-EDC26F1E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553A-E657-584E-9CBB-5AFD0B9D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A871-5F0C-1141-A547-DB0983BB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DA0F-F824-B84B-8BBA-D25EDCE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3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2B5-3E01-4B4A-AFD0-B7FE1995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4A70-93E0-CC4E-8AF6-EEFFA339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5378-DEBA-DE48-8E8F-999D12C9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40FD-60B9-9144-BFF8-58CBBBFA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197D-615F-2449-9492-AFF1105D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60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B208-C35B-1043-B7ED-30773A58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F117-FFED-6A4E-A7D6-E374D3E8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1E3FF-354D-2546-81D9-B4A34CC10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4921-3DAE-0344-A100-17E1BC4A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864A4-7F23-0C43-909A-354FD033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37E0-FA81-A845-B467-37CE254C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1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949-7604-2C43-B32D-B4732D1B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1E96-C6C3-4A4D-BBFC-F6F46FB4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63A0-FEB3-D94A-951E-052488F4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FEC74-DE6D-434E-8C38-B539219D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3A896-6788-B741-9600-5FE4A3057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1ACE8-1A10-944B-9531-88A69909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B03A2-8249-A641-A1EF-D4D736E7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32389-584B-D149-BE6A-9B3D1927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59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6088-AAA0-CA41-8AE5-2F943FE4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E9844-4588-EC40-AD5A-E34D2DBA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A5E2-FBFC-8046-86E5-1E9E266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EBAF9-29DD-E343-A5B3-56E27E6A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7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F9769-E7D1-6440-8F34-7981334B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2C03E-5E44-0F4B-AC5C-84ADD93D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69DF6-14A0-0545-91D5-6F1B7C4D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5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681F-4D89-D144-952F-058E15C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037D-EACB-D546-A71C-1E514625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D6EA5-1B05-7F47-B4D8-DF164E9E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9470-8F0C-F84B-9AA7-A33B7805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A6A35-9394-6545-81A7-4F811030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95903-60A6-9E42-AA70-320DDBBB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8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221F-1A5B-1A43-942F-7A14908E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5A6A8-53FB-6249-8785-7A1CA0746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94C1-D85B-DA4D-941B-861847DF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C031D-8306-C042-A02C-E44B15C5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5EF0E-0EC1-2440-800F-E9836D7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524F-2BEC-0C46-BE19-EFFAA1F8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36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1DAD9-5F71-B049-9466-7A1F0E8E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FED9-4A50-9E41-AF6A-691BC00B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D9782-1BF0-CA4F-BA8F-47A58EA57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1B77-BECF-5446-B1A5-DDD60C5D4219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CEC2-E20C-534D-842C-858C0CB3C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B0F2-E95A-E74A-AD5E-28FC28C3B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68C4-372E-8C4D-ABA1-91D2E2CAA9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26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0B7CF65-5658-E742-A6B6-8F0E4C878C69}"/>
              </a:ext>
            </a:extLst>
          </p:cNvPr>
          <p:cNvSpPr txBox="1"/>
          <p:nvPr/>
        </p:nvSpPr>
        <p:spPr>
          <a:xfrm>
            <a:off x="1775520" y="3861048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224AA11-D4D7-0948-B4FE-2A794466FA78}"/>
              </a:ext>
            </a:extLst>
          </p:cNvPr>
          <p:cNvSpPr txBox="1"/>
          <p:nvPr/>
        </p:nvSpPr>
        <p:spPr>
          <a:xfrm>
            <a:off x="2927648" y="3861048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28F0B7C-AB16-F54B-9F6F-DB60B7C29BCF}"/>
              </a:ext>
            </a:extLst>
          </p:cNvPr>
          <p:cNvSpPr txBox="1"/>
          <p:nvPr/>
        </p:nvSpPr>
        <p:spPr>
          <a:xfrm>
            <a:off x="5375920" y="450912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19E143A-4AB7-1048-A31B-222E47056CA1}"/>
              </a:ext>
            </a:extLst>
          </p:cNvPr>
          <p:cNvSpPr txBox="1"/>
          <p:nvPr/>
        </p:nvSpPr>
        <p:spPr>
          <a:xfrm>
            <a:off x="5375920" y="450912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50C6C91-7667-9642-B90E-D97B0F9E93F6}"/>
              </a:ext>
            </a:extLst>
          </p:cNvPr>
          <p:cNvSpPr txBox="1"/>
          <p:nvPr/>
        </p:nvSpPr>
        <p:spPr>
          <a:xfrm>
            <a:off x="5807968" y="90872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61ECB57-9527-6B46-B396-AB9AABAD6BE1}"/>
              </a:ext>
            </a:extLst>
          </p:cNvPr>
          <p:cNvSpPr txBox="1"/>
          <p:nvPr/>
        </p:nvSpPr>
        <p:spPr>
          <a:xfrm>
            <a:off x="5807968" y="90872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E3EF5E1-98A3-C540-BAE9-CD4DDA1945DC}"/>
              </a:ext>
            </a:extLst>
          </p:cNvPr>
          <p:cNvSpPr txBox="1"/>
          <p:nvPr/>
        </p:nvSpPr>
        <p:spPr>
          <a:xfrm>
            <a:off x="5807968" y="908720"/>
            <a:ext cx="12961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r>
              <a:rPr lang="en-CA" sz="1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Agent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48647E7-EBA0-F541-BFE3-5144EEF8A523}"/>
              </a:ext>
            </a:extLst>
          </p:cNvPr>
          <p:cNvSpPr txBox="1"/>
          <p:nvPr/>
        </p:nvSpPr>
        <p:spPr>
          <a:xfrm>
            <a:off x="5807968" y="119675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8294DC3-1302-E740-B395-CBF4C23FAB44}"/>
              </a:ext>
            </a:extLst>
          </p:cNvPr>
          <p:cNvSpPr txBox="1"/>
          <p:nvPr/>
        </p:nvSpPr>
        <p:spPr>
          <a:xfrm>
            <a:off x="5807968" y="1196752"/>
            <a:ext cx="12961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r>
              <a:rPr lang="en-CA" sz="1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59287-1886-804D-B2F4-2CCEDA2C6A7C}"/>
              </a:ext>
            </a:extLst>
          </p:cNvPr>
          <p:cNvSpPr txBox="1"/>
          <p:nvPr/>
        </p:nvSpPr>
        <p:spPr>
          <a:xfrm>
            <a:off x="2351584" y="2924944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C23627-8FD7-284B-852E-7E99EF10CED8}"/>
              </a:ext>
            </a:extLst>
          </p:cNvPr>
          <p:cNvSpPr txBox="1"/>
          <p:nvPr/>
        </p:nvSpPr>
        <p:spPr>
          <a:xfrm>
            <a:off x="2639616" y="2924944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C2C7DF-4874-C24E-87BF-A5D621FFBBA8}"/>
              </a:ext>
            </a:extLst>
          </p:cNvPr>
          <p:cNvSpPr txBox="1"/>
          <p:nvPr/>
        </p:nvSpPr>
        <p:spPr>
          <a:xfrm>
            <a:off x="2063552" y="2924944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244B37-536B-3740-BC7B-064C2A9F19FF}"/>
              </a:ext>
            </a:extLst>
          </p:cNvPr>
          <p:cNvSpPr txBox="1"/>
          <p:nvPr/>
        </p:nvSpPr>
        <p:spPr>
          <a:xfrm>
            <a:off x="2639616" y="3861048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1CC2FBD-02F6-964F-9B82-7227D5BBB41F}"/>
              </a:ext>
            </a:extLst>
          </p:cNvPr>
          <p:cNvSpPr txBox="1"/>
          <p:nvPr/>
        </p:nvSpPr>
        <p:spPr>
          <a:xfrm>
            <a:off x="3647728" y="3861048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88C23CA-B612-9D45-9A54-21B38ED39084}"/>
              </a:ext>
            </a:extLst>
          </p:cNvPr>
          <p:cNvSpPr txBox="1"/>
          <p:nvPr/>
        </p:nvSpPr>
        <p:spPr>
          <a:xfrm>
            <a:off x="2351584" y="3861048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F0A0CC-53D2-9A48-9724-88FC324ACEF8}"/>
              </a:ext>
            </a:extLst>
          </p:cNvPr>
          <p:cNvSpPr txBox="1"/>
          <p:nvPr/>
        </p:nvSpPr>
        <p:spPr>
          <a:xfrm>
            <a:off x="2063552" y="3861048"/>
            <a:ext cx="288032" cy="279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endParaRPr lang="en-CA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DED1-AA97-5D4A-AABD-88F720736607}"/>
              </a:ext>
            </a:extLst>
          </p:cNvPr>
          <p:cNvSpPr txBox="1"/>
          <p:nvPr/>
        </p:nvSpPr>
        <p:spPr>
          <a:xfrm>
            <a:off x="983432" y="2924944"/>
            <a:ext cx="41764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18000" rIns="36000" bIns="18000" rtlCol="0" anchor="ctr" anchorCtr="0">
            <a:noAutofit/>
          </a:bodyPr>
          <a:lstStyle/>
          <a:p>
            <a:pPr algn="ctr"/>
            <a:r>
              <a:rPr lang="en-CA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GameController</a:t>
            </a:r>
            <a:endParaRPr lang="en-CA" sz="12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97604-3404-1D47-AF27-F6987E643023}"/>
              </a:ext>
            </a:extLst>
          </p:cNvPr>
          <p:cNvSpPr txBox="1"/>
          <p:nvPr/>
        </p:nvSpPr>
        <p:spPr>
          <a:xfrm>
            <a:off x="5805127" y="1484784"/>
            <a:ext cx="1875049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18000" rIns="36000" bIns="18000" rtlCol="0" anchor="t" anchorCtr="0">
            <a:noAutofit/>
          </a:bodyPr>
          <a:lstStyle/>
          <a:p>
            <a:pPr algn="ctr"/>
            <a:r>
              <a:rPr lang="en-CA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58178-6F1C-D64A-A6A5-133264E5DEBC}"/>
              </a:ext>
            </a:extLst>
          </p:cNvPr>
          <p:cNvSpPr txBox="1"/>
          <p:nvPr/>
        </p:nvSpPr>
        <p:spPr>
          <a:xfrm>
            <a:off x="4439816" y="4509120"/>
            <a:ext cx="388843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18000" rIns="36000" bIns="18000" rtlCol="0" anchor="b" anchorCtr="0">
            <a:noAutofit/>
          </a:bodyPr>
          <a:lstStyle/>
          <a:p>
            <a:pPr algn="ctr"/>
            <a:r>
              <a:rPr lang="en-CA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Environment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C2A2AD8-4730-6F4A-AF76-E5493EE01915}"/>
              </a:ext>
            </a:extLst>
          </p:cNvPr>
          <p:cNvSpPr/>
          <p:nvPr/>
        </p:nvSpPr>
        <p:spPr>
          <a:xfrm>
            <a:off x="4439816" y="2996952"/>
            <a:ext cx="648072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players</a:t>
            </a:r>
            <a:endParaRPr lang="en-CA" sz="1000" dirty="0"/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8ECB2D1F-F376-D54B-A3EE-375ADF1E5DD8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5087888" y="2636912"/>
            <a:ext cx="720080" cy="4680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B29FBD5-3507-8945-BCE3-8AF3EAB3DE77}"/>
              </a:ext>
            </a:extLst>
          </p:cNvPr>
          <p:cNvCxnSpPr>
            <a:cxnSpLocks/>
            <a:stCxn id="204" idx="3"/>
            <a:endCxn id="264" idx="1"/>
          </p:cNvCxnSpPr>
          <p:nvPr/>
        </p:nvCxnSpPr>
        <p:spPr>
          <a:xfrm flipV="1">
            <a:off x="5087888" y="1304764"/>
            <a:ext cx="720080" cy="18001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31A32EBA-3D22-734E-82E3-8D129A809398}"/>
              </a:ext>
            </a:extLst>
          </p:cNvPr>
          <p:cNvCxnSpPr>
            <a:cxnSpLocks/>
            <a:stCxn id="204" idx="3"/>
            <a:endCxn id="273" idx="1"/>
          </p:cNvCxnSpPr>
          <p:nvPr/>
        </p:nvCxnSpPr>
        <p:spPr>
          <a:xfrm flipV="1">
            <a:off x="5087888" y="1016732"/>
            <a:ext cx="720080" cy="20882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D926A1-06A7-954B-89E4-3B1F56239B51}"/>
              </a:ext>
            </a:extLst>
          </p:cNvPr>
          <p:cNvSpPr/>
          <p:nvPr/>
        </p:nvSpPr>
        <p:spPr>
          <a:xfrm>
            <a:off x="3359696" y="2179080"/>
            <a:ext cx="996033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(game, role)</a:t>
            </a:r>
            <a:endParaRPr lang="en-CA" sz="1000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E4C999A-D004-CD42-A7E0-5A1AA1B322B2}"/>
              </a:ext>
            </a:extLst>
          </p:cNvPr>
          <p:cNvCxnSpPr>
            <a:cxnSpLocks/>
            <a:stCxn id="71" idx="0"/>
            <a:endCxn id="21" idx="1"/>
          </p:cNvCxnSpPr>
          <p:nvPr/>
        </p:nvCxnSpPr>
        <p:spPr>
          <a:xfrm rot="5400000" flipH="1" flipV="1">
            <a:off x="2752732" y="2317980"/>
            <a:ext cx="637864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10A771-CA96-C544-B603-DAABE8853F0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4355729" y="2287080"/>
            <a:ext cx="1590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457D6AA-A0DF-8949-93BF-E4E85C2E75D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H="1">
            <a:off x="6522366" y="2287080"/>
            <a:ext cx="189136" cy="334256"/>
          </a:xfrm>
          <a:prstGeom prst="bentConnector5">
            <a:avLst>
              <a:gd name="adj1" fmla="val -120865"/>
              <a:gd name="adj2" fmla="val 50000"/>
              <a:gd name="adj3" fmla="val 220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2E6DD5B-2BA6-DC44-9274-34547C55E5BB}"/>
              </a:ext>
            </a:extLst>
          </p:cNvPr>
          <p:cNvSpPr/>
          <p:nvPr/>
        </p:nvSpPr>
        <p:spPr>
          <a:xfrm>
            <a:off x="5946302" y="2179080"/>
            <a:ext cx="76520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make_move</a:t>
            </a:r>
            <a:endParaRPr lang="en-CA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41B19-7E06-C84B-964B-BBD0D6B3F833}"/>
              </a:ext>
            </a:extLst>
          </p:cNvPr>
          <p:cNvSpPr/>
          <p:nvPr/>
        </p:nvSpPr>
        <p:spPr>
          <a:xfrm>
            <a:off x="6522366" y="2513336"/>
            <a:ext cx="1031051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decide_move</a:t>
            </a:r>
            <a:endParaRPr lang="en-CA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13D463-3CA7-574A-8ABA-CA20F7E450B2}"/>
              </a:ext>
            </a:extLst>
          </p:cNvPr>
          <p:cNvSpPr/>
          <p:nvPr/>
        </p:nvSpPr>
        <p:spPr>
          <a:xfrm>
            <a:off x="7392144" y="5038960"/>
            <a:ext cx="76520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make_move</a:t>
            </a:r>
            <a:endParaRPr lang="en-CA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799E9D-7C31-F847-8529-73D2BE319932}"/>
              </a:ext>
            </a:extLst>
          </p:cNvPr>
          <p:cNvSpPr/>
          <p:nvPr/>
        </p:nvSpPr>
        <p:spPr>
          <a:xfrm>
            <a:off x="8472264" y="5038960"/>
            <a:ext cx="38048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3690028-9EA0-FE47-A65C-0E64562E601F}"/>
              </a:ext>
            </a:extLst>
          </p:cNvPr>
          <p:cNvCxnSpPr>
            <a:cxnSpLocks/>
            <a:stCxn id="33" idx="3"/>
            <a:endCxn id="49" idx="3"/>
          </p:cNvCxnSpPr>
          <p:nvPr/>
        </p:nvCxnSpPr>
        <p:spPr>
          <a:xfrm>
            <a:off x="7553417" y="2621336"/>
            <a:ext cx="1299327" cy="2525624"/>
          </a:xfrm>
          <a:prstGeom prst="bentConnector3">
            <a:avLst>
              <a:gd name="adj1" fmla="val 117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65223B-59B2-504F-9519-19248611E8DC}"/>
              </a:ext>
            </a:extLst>
          </p:cNvPr>
          <p:cNvCxnSpPr>
            <a:cxnSpLocks/>
            <a:stCxn id="49" idx="1"/>
            <a:endCxn id="37" idx="3"/>
          </p:cNvCxnSpPr>
          <p:nvPr/>
        </p:nvCxnSpPr>
        <p:spPr>
          <a:xfrm flipH="1">
            <a:off x="8157344" y="5146960"/>
            <a:ext cx="314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58ABFDF-3C43-7642-B574-4D36718C12CE}"/>
              </a:ext>
            </a:extLst>
          </p:cNvPr>
          <p:cNvSpPr/>
          <p:nvPr/>
        </p:nvSpPr>
        <p:spPr>
          <a:xfrm>
            <a:off x="3359696" y="1988840"/>
            <a:ext cx="1140049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(game, reward)</a:t>
            </a:r>
            <a:endParaRPr lang="en-CA" sz="1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7BE619-A24E-1E48-879C-87B116244FD7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4499745" y="2096840"/>
            <a:ext cx="14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66F043A-4611-5943-B960-34A0B6444F3E}"/>
              </a:ext>
            </a:extLst>
          </p:cNvPr>
          <p:cNvSpPr/>
          <p:nvPr/>
        </p:nvSpPr>
        <p:spPr>
          <a:xfrm>
            <a:off x="5949143" y="1988840"/>
            <a:ext cx="76520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</a:t>
            </a:r>
            <a:endParaRPr lang="en-CA" sz="1000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302C564-BAC6-634E-A757-85B1D2063E0C}"/>
              </a:ext>
            </a:extLst>
          </p:cNvPr>
          <p:cNvCxnSpPr>
            <a:cxnSpLocks/>
            <a:stCxn id="17" idx="0"/>
            <a:endCxn id="73" idx="1"/>
          </p:cNvCxnSpPr>
          <p:nvPr/>
        </p:nvCxnSpPr>
        <p:spPr>
          <a:xfrm rot="5400000" flipH="1" flipV="1">
            <a:off x="2513596" y="2078844"/>
            <a:ext cx="828104" cy="864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0D5301D-A423-1F4C-AD12-433C2485FAFF}"/>
              </a:ext>
            </a:extLst>
          </p:cNvPr>
          <p:cNvSpPr/>
          <p:nvPr/>
        </p:nvSpPr>
        <p:spPr>
          <a:xfrm>
            <a:off x="3359696" y="1798600"/>
            <a:ext cx="996033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(game, role)</a:t>
            </a:r>
            <a:endParaRPr lang="en-CA" sz="10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ABC74D-DF8D-8C4A-8D23-CD0897FB6059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4355729" y="1906600"/>
            <a:ext cx="159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F2B7183-56CC-4946-A7D9-B3F6CF8A0CD2}"/>
              </a:ext>
            </a:extLst>
          </p:cNvPr>
          <p:cNvSpPr/>
          <p:nvPr/>
        </p:nvSpPr>
        <p:spPr>
          <a:xfrm>
            <a:off x="5949143" y="1798600"/>
            <a:ext cx="76520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gameover</a:t>
            </a:r>
            <a:endParaRPr lang="en-CA" sz="10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B92BE70-C162-CB43-B915-A0FE54F46E00}"/>
              </a:ext>
            </a:extLst>
          </p:cNvPr>
          <p:cNvCxnSpPr>
            <a:cxnSpLocks/>
            <a:stCxn id="90" idx="0"/>
            <a:endCxn id="86" idx="1"/>
          </p:cNvCxnSpPr>
          <p:nvPr/>
        </p:nvCxnSpPr>
        <p:spPr>
          <a:xfrm rot="5400000" flipH="1" flipV="1">
            <a:off x="2274460" y="1839708"/>
            <a:ext cx="1018344" cy="1152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6735846-5164-024E-9336-A4A00857D75B}"/>
              </a:ext>
            </a:extLst>
          </p:cNvPr>
          <p:cNvSpPr/>
          <p:nvPr/>
        </p:nvSpPr>
        <p:spPr>
          <a:xfrm>
            <a:off x="4655840" y="4581128"/>
            <a:ext cx="504056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reset</a:t>
            </a:r>
            <a:endParaRPr lang="en-CA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CA29ED-CA75-E447-9E89-42E48A9F1117}"/>
              </a:ext>
            </a:extLst>
          </p:cNvPr>
          <p:cNvSpPr/>
          <p:nvPr/>
        </p:nvSpPr>
        <p:spPr>
          <a:xfrm>
            <a:off x="6600056" y="4797176"/>
            <a:ext cx="1224136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available_moves</a:t>
            </a:r>
            <a:endParaRPr lang="en-CA" sz="10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915688-3DBF-DC4E-831B-6065BDBB0556}"/>
              </a:ext>
            </a:extLst>
          </p:cNvPr>
          <p:cNvCxnSpPr>
            <a:cxnSpLocks/>
          </p:cNvCxnSpPr>
          <p:nvPr/>
        </p:nvCxnSpPr>
        <p:spPr>
          <a:xfrm>
            <a:off x="7222368" y="2708920"/>
            <a:ext cx="0" cy="208823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1DBF82-DD04-D742-84BC-C89D220BE62E}"/>
              </a:ext>
            </a:extLst>
          </p:cNvPr>
          <p:cNvSpPr/>
          <p:nvPr/>
        </p:nvSpPr>
        <p:spPr>
          <a:xfrm rot="16200000">
            <a:off x="6528060" y="3645036"/>
            <a:ext cx="1224136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available_moves</a:t>
            </a:r>
            <a:endParaRPr lang="en-CA" sz="10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299E143-7836-B247-8E9B-F96086299E3E}"/>
              </a:ext>
            </a:extLst>
          </p:cNvPr>
          <p:cNvSpPr/>
          <p:nvPr/>
        </p:nvSpPr>
        <p:spPr>
          <a:xfrm>
            <a:off x="4583832" y="5013176"/>
            <a:ext cx="936104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get_rewards</a:t>
            </a:r>
            <a:endParaRPr lang="en-CA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1966A90D-BF3E-E94E-AF4F-5C53114A2AA8}"/>
              </a:ext>
            </a:extLst>
          </p:cNvPr>
          <p:cNvCxnSpPr>
            <a:cxnSpLocks/>
            <a:stCxn id="181" idx="1"/>
            <a:endCxn id="135" idx="2"/>
          </p:cNvCxnSpPr>
          <p:nvPr/>
        </p:nvCxnSpPr>
        <p:spPr>
          <a:xfrm rot="10800000">
            <a:off x="2783632" y="4140696"/>
            <a:ext cx="720080" cy="980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B0D765B-5713-6243-B76E-856460711D3D}"/>
              </a:ext>
            </a:extLst>
          </p:cNvPr>
          <p:cNvSpPr/>
          <p:nvPr/>
        </p:nvSpPr>
        <p:spPr>
          <a:xfrm>
            <a:off x="6240015" y="4653160"/>
            <a:ext cx="913185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next_state</a:t>
            </a:r>
            <a:endParaRPr lang="en-CA" sz="1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B99E98-0272-5140-A5ED-1448C2E6D0D8}"/>
              </a:ext>
            </a:extLst>
          </p:cNvPr>
          <p:cNvCxnSpPr>
            <a:cxnSpLocks/>
          </p:cNvCxnSpPr>
          <p:nvPr/>
        </p:nvCxnSpPr>
        <p:spPr>
          <a:xfrm>
            <a:off x="6983425" y="2708920"/>
            <a:ext cx="0" cy="19442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4066016-75F2-7D40-83DD-247AE54F61A6}"/>
              </a:ext>
            </a:extLst>
          </p:cNvPr>
          <p:cNvSpPr/>
          <p:nvPr/>
        </p:nvSpPr>
        <p:spPr>
          <a:xfrm rot="16200000">
            <a:off x="6424709" y="3725469"/>
            <a:ext cx="952952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next_state</a:t>
            </a:r>
            <a:endParaRPr lang="en-CA" sz="1000" dirty="0"/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E76FBB2E-69C6-C84B-8BB2-1C1889BEAB09}"/>
              </a:ext>
            </a:extLst>
          </p:cNvPr>
          <p:cNvCxnSpPr>
            <a:cxnSpLocks/>
            <a:stCxn id="149" idx="2"/>
            <a:endCxn id="96" idx="1"/>
          </p:cNvCxnSpPr>
          <p:nvPr/>
        </p:nvCxnSpPr>
        <p:spPr>
          <a:xfrm rot="16200000" flipH="1">
            <a:off x="3949576" y="3982864"/>
            <a:ext cx="548432" cy="864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10D6AC-7F04-4B44-9D33-1EF4B641B4D3}"/>
              </a:ext>
            </a:extLst>
          </p:cNvPr>
          <p:cNvSpPr/>
          <p:nvPr/>
        </p:nvSpPr>
        <p:spPr>
          <a:xfrm>
            <a:off x="6744072" y="5301208"/>
            <a:ext cx="1008112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update_state</a:t>
            </a:r>
            <a:endParaRPr lang="en-CA" sz="1000" dirty="0"/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6CD8C4CF-CE2B-8046-BBF1-76B7D14DD353}"/>
              </a:ext>
            </a:extLst>
          </p:cNvPr>
          <p:cNvCxnSpPr>
            <a:cxnSpLocks/>
            <a:stCxn id="37" idx="1"/>
            <a:endCxn id="152" idx="3"/>
          </p:cNvCxnSpPr>
          <p:nvPr/>
        </p:nvCxnSpPr>
        <p:spPr>
          <a:xfrm rot="10800000" flipH="1" flipV="1">
            <a:off x="7392144" y="5146960"/>
            <a:ext cx="360040" cy="262248"/>
          </a:xfrm>
          <a:prstGeom prst="bentConnector5">
            <a:avLst>
              <a:gd name="adj1" fmla="val -63493"/>
              <a:gd name="adj2" fmla="val 50000"/>
              <a:gd name="adj3" fmla="val 163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4116128-D8DA-7043-97BB-B746B12D4E26}"/>
              </a:ext>
            </a:extLst>
          </p:cNvPr>
          <p:cNvSpPr/>
          <p:nvPr/>
        </p:nvSpPr>
        <p:spPr>
          <a:xfrm>
            <a:off x="4583832" y="5229224"/>
            <a:ext cx="164780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check_game_state</a:t>
            </a:r>
            <a:endParaRPr lang="en-CA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8E201951-71F3-FD4C-9871-9E68A2D2409A}"/>
              </a:ext>
            </a:extLst>
          </p:cNvPr>
          <p:cNvCxnSpPr>
            <a:cxnSpLocks/>
            <a:stCxn id="174" idx="1"/>
            <a:endCxn id="166" idx="2"/>
          </p:cNvCxnSpPr>
          <p:nvPr/>
        </p:nvCxnSpPr>
        <p:spPr>
          <a:xfrm rot="10800000">
            <a:off x="2495600" y="4140696"/>
            <a:ext cx="144016" cy="1196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667E1E9-8BC2-5B4A-80BB-297CE03E066B}"/>
              </a:ext>
            </a:extLst>
          </p:cNvPr>
          <p:cNvSpPr/>
          <p:nvPr/>
        </p:nvSpPr>
        <p:spPr>
          <a:xfrm>
            <a:off x="4583832" y="5445248"/>
            <a:ext cx="164780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get_terminal_rewards</a:t>
            </a:r>
            <a:endParaRPr lang="en-CA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28885D26-1A7A-E440-A783-F4AC68C91F72}"/>
              </a:ext>
            </a:extLst>
          </p:cNvPr>
          <p:cNvCxnSpPr>
            <a:cxnSpLocks/>
            <a:stCxn id="182" idx="1"/>
            <a:endCxn id="167" idx="2"/>
          </p:cNvCxnSpPr>
          <p:nvPr/>
        </p:nvCxnSpPr>
        <p:spPr>
          <a:xfrm rot="10800000">
            <a:off x="2207568" y="4140696"/>
            <a:ext cx="1296144" cy="1412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EDB309F-4A02-0F4B-A4A3-A4D1C1F4D7D9}"/>
              </a:ext>
            </a:extLst>
          </p:cNvPr>
          <p:cNvSpPr/>
          <p:nvPr/>
        </p:nvSpPr>
        <p:spPr>
          <a:xfrm>
            <a:off x="2639616" y="5229200"/>
            <a:ext cx="1512168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gameover</a:t>
            </a:r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winner)</a:t>
            </a:r>
            <a:endParaRPr lang="en-CA" sz="10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E2A862C-AD0C-9D47-A21C-0D2866520914}"/>
              </a:ext>
            </a:extLst>
          </p:cNvPr>
          <p:cNvCxnSpPr>
            <a:cxnSpLocks/>
            <a:stCxn id="158" idx="1"/>
            <a:endCxn id="174" idx="3"/>
          </p:cNvCxnSpPr>
          <p:nvPr/>
        </p:nvCxnSpPr>
        <p:spPr>
          <a:xfrm flipH="1" flipV="1">
            <a:off x="4151784" y="5337200"/>
            <a:ext cx="432048" cy="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BE34974-7013-9C42-80F1-D99226820967}"/>
              </a:ext>
            </a:extLst>
          </p:cNvPr>
          <p:cNvSpPr/>
          <p:nvPr/>
        </p:nvSpPr>
        <p:spPr>
          <a:xfrm>
            <a:off x="3503712" y="5013176"/>
            <a:ext cx="648072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rewards</a:t>
            </a:r>
            <a:endParaRPr lang="en-CA" sz="10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D525809-133F-2D44-A08A-B8F3A5649309}"/>
              </a:ext>
            </a:extLst>
          </p:cNvPr>
          <p:cNvSpPr/>
          <p:nvPr/>
        </p:nvSpPr>
        <p:spPr>
          <a:xfrm>
            <a:off x="3503712" y="5445224"/>
            <a:ext cx="648072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rewards</a:t>
            </a:r>
            <a:endParaRPr lang="en-CA" sz="1000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6F135DF-4656-4645-A911-FB7F3D0C4636}"/>
              </a:ext>
            </a:extLst>
          </p:cNvPr>
          <p:cNvCxnSpPr>
            <a:cxnSpLocks/>
            <a:stCxn id="134" idx="1"/>
            <a:endCxn id="181" idx="3"/>
          </p:cNvCxnSpPr>
          <p:nvPr/>
        </p:nvCxnSpPr>
        <p:spPr>
          <a:xfrm flipH="1">
            <a:off x="4151784" y="512117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75A64ED-8A44-8D4F-A168-E15E18A54F9E}"/>
              </a:ext>
            </a:extLst>
          </p:cNvPr>
          <p:cNvCxnSpPr>
            <a:cxnSpLocks/>
            <a:stCxn id="163" idx="1"/>
            <a:endCxn id="182" idx="3"/>
          </p:cNvCxnSpPr>
          <p:nvPr/>
        </p:nvCxnSpPr>
        <p:spPr>
          <a:xfrm flipH="1" flipV="1">
            <a:off x="4151784" y="5553224"/>
            <a:ext cx="432048" cy="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A24D177-C8A1-DE41-AD92-EF9387C051D2}"/>
              </a:ext>
            </a:extLst>
          </p:cNvPr>
          <p:cNvSpPr/>
          <p:nvPr/>
        </p:nvSpPr>
        <p:spPr>
          <a:xfrm>
            <a:off x="4007768" y="3212976"/>
            <a:ext cx="108012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player_roles</a:t>
            </a:r>
            <a:endParaRPr lang="en-CA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5D573C5-27D9-0744-B18F-67C32AE86784}"/>
              </a:ext>
            </a:extLst>
          </p:cNvPr>
          <p:cNvSpPr/>
          <p:nvPr/>
        </p:nvSpPr>
        <p:spPr>
          <a:xfrm>
            <a:off x="4439816" y="3933056"/>
            <a:ext cx="639688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</a:t>
            </a:r>
            <a:endParaRPr lang="en-CA" sz="10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91A7AC8-255A-604D-B8B6-70EEF1118F59}"/>
              </a:ext>
            </a:extLst>
          </p:cNvPr>
          <p:cNvSpPr/>
          <p:nvPr/>
        </p:nvSpPr>
        <p:spPr>
          <a:xfrm>
            <a:off x="3800128" y="3429024"/>
            <a:ext cx="1287760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r"/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players_by_role</a:t>
            </a:r>
            <a:endParaRPr lang="en-CA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0FC58C-2A7D-9344-875B-D82C7BF42535}"/>
              </a:ext>
            </a:extLst>
          </p:cNvPr>
          <p:cNvSpPr/>
          <p:nvPr/>
        </p:nvSpPr>
        <p:spPr>
          <a:xfrm>
            <a:off x="1127448" y="3933056"/>
            <a:ext cx="639688" cy="144016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reset</a:t>
            </a:r>
            <a:endParaRPr lang="en-CA" sz="10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E9B623B-C5B3-0849-BF99-89316D5306C9}"/>
              </a:ext>
            </a:extLst>
          </p:cNvPr>
          <p:cNvSpPr/>
          <p:nvPr/>
        </p:nvSpPr>
        <p:spPr>
          <a:xfrm>
            <a:off x="1127448" y="2996952"/>
            <a:ext cx="639688" cy="143992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play</a:t>
            </a:r>
            <a:endParaRPr lang="en-CA" sz="10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C8A54C7-E38C-784A-8CA2-3D84EEBD5B5B}"/>
              </a:ext>
            </a:extLst>
          </p:cNvPr>
          <p:cNvSpPr/>
          <p:nvPr/>
        </p:nvSpPr>
        <p:spPr>
          <a:xfrm>
            <a:off x="1127448" y="3717032"/>
            <a:ext cx="1224136" cy="143992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announce_result</a:t>
            </a:r>
            <a:endParaRPr lang="en-CA" sz="1000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37220EF-035D-A542-B355-AD8E1BB5AF24}"/>
              </a:ext>
            </a:extLst>
          </p:cNvPr>
          <p:cNvCxnSpPr>
            <a:cxnSpLocks/>
          </p:cNvCxnSpPr>
          <p:nvPr/>
        </p:nvCxnSpPr>
        <p:spPr>
          <a:xfrm>
            <a:off x="839416" y="3068960"/>
            <a:ext cx="28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8399A0D-393C-AC4D-B5FE-526A659A44F5}"/>
              </a:ext>
            </a:extLst>
          </p:cNvPr>
          <p:cNvCxnSpPr>
            <a:cxnSpLocks/>
          </p:cNvCxnSpPr>
          <p:nvPr/>
        </p:nvCxnSpPr>
        <p:spPr>
          <a:xfrm>
            <a:off x="839416" y="3789040"/>
            <a:ext cx="28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5EBE24-2FEE-C64E-BF43-02C1BAC0B823}"/>
              </a:ext>
            </a:extLst>
          </p:cNvPr>
          <p:cNvCxnSpPr>
            <a:cxnSpLocks/>
          </p:cNvCxnSpPr>
          <p:nvPr/>
        </p:nvCxnSpPr>
        <p:spPr>
          <a:xfrm>
            <a:off x="839416" y="4005064"/>
            <a:ext cx="28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AD6CB2-A15E-CE45-B750-D7C1F6DFABE0}"/>
              </a:ext>
            </a:extLst>
          </p:cNvPr>
          <p:cNvCxnSpPr>
            <a:cxnSpLocks/>
            <a:stCxn id="206" idx="3"/>
            <a:endCxn id="279" idx="0"/>
          </p:cNvCxnSpPr>
          <p:nvPr/>
        </p:nvCxnSpPr>
        <p:spPr>
          <a:xfrm>
            <a:off x="5079504" y="4041056"/>
            <a:ext cx="404428" cy="46806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142A27B-194E-AC49-A0F2-FD0721333C1F}"/>
              </a:ext>
            </a:extLst>
          </p:cNvPr>
          <p:cNvSpPr/>
          <p:nvPr/>
        </p:nvSpPr>
        <p:spPr>
          <a:xfrm>
            <a:off x="5735960" y="4653136"/>
            <a:ext cx="504056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</a:t>
            </a:r>
            <a:endParaRPr lang="en-CA" sz="1000" dirty="0"/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3BB2D597-AC07-4D47-B91F-1A28B3DE43AA}"/>
              </a:ext>
            </a:extLst>
          </p:cNvPr>
          <p:cNvCxnSpPr>
            <a:cxnSpLocks/>
            <a:stCxn id="246" idx="0"/>
          </p:cNvCxnSpPr>
          <p:nvPr/>
        </p:nvCxnSpPr>
        <p:spPr>
          <a:xfrm rot="5400000" flipH="1" flipV="1">
            <a:off x="5393922" y="3302986"/>
            <a:ext cx="1944216" cy="75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599B000-4214-C742-A621-B9CA0390ED0E}"/>
              </a:ext>
            </a:extLst>
          </p:cNvPr>
          <p:cNvSpPr/>
          <p:nvPr/>
        </p:nvSpPr>
        <p:spPr>
          <a:xfrm>
            <a:off x="6096000" y="3429000"/>
            <a:ext cx="504056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pPr algn="ctr"/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</a:t>
            </a:r>
            <a:endParaRPr lang="en-CA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E61B601-E5AE-E142-BE13-4A22980B7FA7}"/>
              </a:ext>
            </a:extLst>
          </p:cNvPr>
          <p:cNvSpPr/>
          <p:nvPr/>
        </p:nvSpPr>
        <p:spPr>
          <a:xfrm>
            <a:off x="4583832" y="4797152"/>
            <a:ext cx="504056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roles</a:t>
            </a:r>
            <a:endParaRPr lang="en-CA" sz="1000" dirty="0"/>
          </a:p>
        </p:txBody>
      </p: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9C2DFAC4-15AC-124A-AD4F-96425616F61A}"/>
              </a:ext>
            </a:extLst>
          </p:cNvPr>
          <p:cNvCxnSpPr>
            <a:cxnSpLocks/>
            <a:stCxn id="284" idx="1"/>
            <a:endCxn id="286" idx="2"/>
          </p:cNvCxnSpPr>
          <p:nvPr/>
        </p:nvCxnSpPr>
        <p:spPr>
          <a:xfrm rot="10800000">
            <a:off x="3071664" y="4140696"/>
            <a:ext cx="1512168" cy="764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A95AF25-18CE-3C47-B161-3A5A8E64BEF3}"/>
              </a:ext>
            </a:extLst>
          </p:cNvPr>
          <p:cNvSpPr/>
          <p:nvPr/>
        </p:nvSpPr>
        <p:spPr>
          <a:xfrm>
            <a:off x="4583832" y="5661248"/>
            <a:ext cx="504056" cy="216000"/>
          </a:xfrm>
          <a:prstGeom prst="rect">
            <a:avLst/>
          </a:prstGeom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CA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</a:t>
            </a:r>
            <a:endParaRPr lang="en-CA" sz="1000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2D98416-700C-2347-8319-BFE1788201FE}"/>
              </a:ext>
            </a:extLst>
          </p:cNvPr>
          <p:cNvCxnSpPr>
            <a:cxnSpLocks/>
            <a:stCxn id="79" idx="1"/>
            <a:endCxn id="80" idx="2"/>
          </p:cNvCxnSpPr>
          <p:nvPr/>
        </p:nvCxnSpPr>
        <p:spPr>
          <a:xfrm rot="10800000">
            <a:off x="1919536" y="4140696"/>
            <a:ext cx="2664296" cy="1628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9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BCAFA5-E084-854D-BF28-2A5B29AF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895350"/>
            <a:ext cx="8267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7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87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Tubbs</dc:creator>
  <cp:lastModifiedBy>Bill Tubbs</cp:lastModifiedBy>
  <cp:revision>17</cp:revision>
  <dcterms:created xsi:type="dcterms:W3CDTF">2019-06-16T17:58:19Z</dcterms:created>
  <dcterms:modified xsi:type="dcterms:W3CDTF">2019-06-16T23:30:29Z</dcterms:modified>
</cp:coreProperties>
</file>