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61" r:id="rId9"/>
    <p:sldId id="271" r:id="rId10"/>
    <p:sldId id="268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2237EB5-D2CD-4819-8280-C345E24502F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04CE2F5-672A-4CBB-9407-D45E25F3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7EB5-D2CD-4819-8280-C345E24502F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E2F5-672A-4CBB-9407-D45E25F3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9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7EB5-D2CD-4819-8280-C345E24502F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E2F5-672A-4CBB-9407-D45E25F3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42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7EB5-D2CD-4819-8280-C345E24502F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E2F5-672A-4CBB-9407-D45E25F3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21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7EB5-D2CD-4819-8280-C345E24502F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E2F5-672A-4CBB-9407-D45E25F3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7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7EB5-D2CD-4819-8280-C345E24502F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E2F5-672A-4CBB-9407-D45E25F3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39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7EB5-D2CD-4819-8280-C345E24502F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E2F5-672A-4CBB-9407-D45E25F3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68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2237EB5-D2CD-4819-8280-C345E24502F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E2F5-672A-4CBB-9407-D45E25F3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65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2237EB5-D2CD-4819-8280-C345E24502F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E2F5-672A-4CBB-9407-D45E25F3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7EB5-D2CD-4819-8280-C345E24502F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E2F5-672A-4CBB-9407-D45E25F3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7EB5-D2CD-4819-8280-C345E24502F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E2F5-672A-4CBB-9407-D45E25F3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7EB5-D2CD-4819-8280-C345E24502F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E2F5-672A-4CBB-9407-D45E25F3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7EB5-D2CD-4819-8280-C345E24502F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E2F5-672A-4CBB-9407-D45E25F3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7EB5-D2CD-4819-8280-C345E24502F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E2F5-672A-4CBB-9407-D45E25F3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7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7EB5-D2CD-4819-8280-C345E24502F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E2F5-672A-4CBB-9407-D45E25F3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6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7EB5-D2CD-4819-8280-C345E24502F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E2F5-672A-4CBB-9407-D45E25F3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3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7EB5-D2CD-4819-8280-C345E24502F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E2F5-672A-4CBB-9407-D45E25F3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2237EB5-D2CD-4819-8280-C345E24502F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04CE2F5-672A-4CBB-9407-D45E25F3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5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_postcode_area" TargetMode="External"/><Relationship Id="rId2" Type="http://schemas.openxmlformats.org/officeDocument/2006/relationships/hyperlink" Target="https://en.wikipedia.org/wiki/B_postcode_are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909727"/>
            <a:ext cx="8825658" cy="26776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Brummy or Mancunian - Which one are you? </a:t>
            </a:r>
            <a:r>
              <a:rPr lang="en-US" b="1" dirty="0" smtClean="0"/>
              <a:t>[</a:t>
            </a:r>
            <a:r>
              <a:rPr lang="en-US" b="1" dirty="0" err="1" smtClean="0"/>
              <a:t>Birmingham|Manchester</a:t>
            </a:r>
            <a:r>
              <a:rPr lang="en-US" b="1" dirty="0" smtClean="0"/>
              <a:t>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896133"/>
            <a:ext cx="8825658" cy="861420"/>
          </a:xfrm>
        </p:spPr>
        <p:txBody>
          <a:bodyPr/>
          <a:lstStyle/>
          <a:p>
            <a:r>
              <a:rPr lang="en-US" dirty="0" smtClean="0"/>
              <a:t>By Syed Bilal Hussain</a:t>
            </a:r>
          </a:p>
        </p:txBody>
      </p:sp>
    </p:spTree>
    <p:extLst>
      <p:ext uri="{BB962C8B-B14F-4D97-AF65-F5344CB8AC3E}">
        <p14:creationId xmlns:p14="http://schemas.microsoft.com/office/powerpoint/2010/main" val="23835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1916" y="2600696"/>
            <a:ext cx="4628328" cy="1131656"/>
          </a:xfrm>
        </p:spPr>
        <p:txBody>
          <a:bodyPr>
            <a:normAutofit/>
          </a:bodyPr>
          <a:lstStyle/>
          <a:p>
            <a:r>
              <a:rPr lang="en-US" b="1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896133"/>
            <a:ext cx="8825658" cy="861420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80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10 Venue Categories: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	Similarities</a:t>
            </a:r>
            <a:endParaRPr lang="en-US" dirty="0"/>
          </a:p>
          <a:p>
            <a:pPr lvl="0"/>
            <a:r>
              <a:rPr lang="en-US" dirty="0"/>
              <a:t>Pubs</a:t>
            </a:r>
          </a:p>
          <a:p>
            <a:pPr lvl="0"/>
            <a:r>
              <a:rPr lang="en-US" dirty="0"/>
              <a:t>Indian Restaurants</a:t>
            </a:r>
          </a:p>
          <a:p>
            <a:pPr lvl="0"/>
            <a:r>
              <a:rPr lang="en-US" dirty="0"/>
              <a:t>Coffee Shops &amp; Cafes</a:t>
            </a:r>
          </a:p>
          <a:p>
            <a:pPr lvl="0"/>
            <a:r>
              <a:rPr lang="en-US" dirty="0"/>
              <a:t>Bars</a:t>
            </a:r>
          </a:p>
          <a:p>
            <a:pPr lvl="0"/>
            <a:r>
              <a:rPr lang="en-US" dirty="0"/>
              <a:t>Restaurants</a:t>
            </a:r>
          </a:p>
          <a:p>
            <a:pPr lvl="0"/>
            <a:r>
              <a:rPr lang="en-US" dirty="0"/>
              <a:t>Supermarkets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Differences</a:t>
            </a:r>
            <a:endParaRPr lang="en-US" dirty="0"/>
          </a:p>
          <a:p>
            <a:pPr lvl="0"/>
            <a:r>
              <a:rPr lang="en-US" dirty="0"/>
              <a:t>Birmingham has more Fast Food Restaurants, Italian Restaurants and Soccer Stadiums.</a:t>
            </a:r>
          </a:p>
          <a:p>
            <a:r>
              <a:rPr lang="en-US" dirty="0"/>
              <a:t>Manchester has more Parks, Hotels and Grocery Stores.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5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Birmingham </a:t>
            </a:r>
            <a:r>
              <a:rPr lang="en-US" b="1" dirty="0"/>
              <a:t>N</a:t>
            </a:r>
            <a:r>
              <a:rPr lang="en-US" b="1" dirty="0" smtClean="0"/>
              <a:t>eighborhoods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78163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If you are an Indian, check out </a:t>
            </a:r>
            <a:r>
              <a:rPr lang="en-US" dirty="0" err="1"/>
              <a:t>Edgbaston</a:t>
            </a:r>
            <a:r>
              <a:rPr lang="en-US" dirty="0"/>
              <a:t>, Buckland End, </a:t>
            </a:r>
            <a:r>
              <a:rPr lang="en-US" dirty="0" err="1"/>
              <a:t>Kingshearst</a:t>
            </a:r>
            <a:r>
              <a:rPr lang="en-US" dirty="0"/>
              <a:t> and </a:t>
            </a:r>
            <a:r>
              <a:rPr lang="en-US" dirty="0" err="1"/>
              <a:t>Hamstead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If close access to coffee shops is a must for you, check out the City Centre, Vauxhall, </a:t>
            </a:r>
            <a:r>
              <a:rPr lang="en-US" dirty="0" err="1"/>
              <a:t>Stirchley</a:t>
            </a:r>
            <a:r>
              <a:rPr lang="en-US" dirty="0"/>
              <a:t> and West Heath.</a:t>
            </a:r>
          </a:p>
          <a:p>
            <a:pPr lvl="0"/>
            <a:r>
              <a:rPr lang="en-US" dirty="0"/>
              <a:t>If you like non-veg, many neighborhoods in Birmingham have Fried Chicken Joints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8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Manchester </a:t>
            </a:r>
            <a:r>
              <a:rPr lang="en-US" b="1" dirty="0" smtClean="0"/>
              <a:t>Neighborhoods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769754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If you want close access to a Bar and a Flea Market, check out </a:t>
            </a:r>
            <a:r>
              <a:rPr lang="en-US" dirty="0" err="1"/>
              <a:t>Deansgate</a:t>
            </a:r>
            <a:r>
              <a:rPr lang="en-US" dirty="0"/>
              <a:t>, </a:t>
            </a:r>
            <a:r>
              <a:rPr lang="en-US" dirty="0" err="1"/>
              <a:t>Tyldesly</a:t>
            </a:r>
            <a:r>
              <a:rPr lang="en-US" dirty="0"/>
              <a:t> and Whitefield.</a:t>
            </a:r>
          </a:p>
          <a:p>
            <a:pPr lvl="0"/>
            <a:r>
              <a:rPr lang="en-US" dirty="0"/>
              <a:t>If you're just visiting Manchester and want to live in a hotel, check out </a:t>
            </a:r>
            <a:r>
              <a:rPr lang="en-US" dirty="0" err="1"/>
              <a:t>Stretford</a:t>
            </a:r>
            <a:r>
              <a:rPr lang="en-US" dirty="0"/>
              <a:t> and Trafford Park.</a:t>
            </a:r>
          </a:p>
          <a:p>
            <a:pPr lvl="0"/>
            <a:r>
              <a:rPr lang="en-US" dirty="0"/>
              <a:t>If you're a Vegan, almost all neighborhoods will be fine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Improvement Suggestions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Better </a:t>
            </a:r>
            <a:r>
              <a:rPr lang="en-US" dirty="0" smtClean="0"/>
              <a:t>Clustering</a:t>
            </a:r>
            <a:r>
              <a:rPr lang="en-US" sz="1600" dirty="0"/>
              <a:t> </a:t>
            </a:r>
            <a:r>
              <a:rPr lang="en-US" sz="1600" dirty="0" smtClean="0"/>
              <a:t>- </a:t>
            </a:r>
            <a:r>
              <a:rPr lang="en-US" dirty="0" smtClean="0"/>
              <a:t>I </a:t>
            </a:r>
            <a:r>
              <a:rPr lang="en-US" dirty="0"/>
              <a:t>used K-Means, and I also tried Agglomerative Hierarchical Clustering and Density-Based Clustering. None of them gave good results. In both cases, cluster 1 has the most values. They are outliers, which is not ideal. There must ways to improve the dataset and the clustering algorithms.</a:t>
            </a:r>
            <a:endParaRPr lang="en-US" sz="1400" dirty="0"/>
          </a:p>
          <a:p>
            <a:pPr lvl="0"/>
            <a:r>
              <a:rPr lang="en-US" dirty="0"/>
              <a:t>Using Crime </a:t>
            </a:r>
            <a:r>
              <a:rPr lang="en-US" dirty="0" smtClean="0"/>
              <a:t>Data</a:t>
            </a:r>
            <a:r>
              <a:rPr lang="en-US" sz="1600" dirty="0"/>
              <a:t> </a:t>
            </a:r>
            <a:r>
              <a:rPr lang="en-US" sz="1600" dirty="0" smtClean="0"/>
              <a:t>- </a:t>
            </a:r>
            <a:r>
              <a:rPr lang="en-US" dirty="0" smtClean="0"/>
              <a:t>Getting </a:t>
            </a:r>
            <a:r>
              <a:rPr lang="en-US" dirty="0"/>
              <a:t>insights into this would definitely help make a better decision. </a:t>
            </a:r>
            <a:endParaRPr lang="en-US" sz="1400" dirty="0"/>
          </a:p>
          <a:p>
            <a:pPr lvl="0"/>
            <a:r>
              <a:rPr lang="en-US" dirty="0"/>
              <a:t>Using Population </a:t>
            </a:r>
            <a:r>
              <a:rPr lang="en-US" dirty="0" smtClean="0"/>
              <a:t>Data</a:t>
            </a:r>
            <a:r>
              <a:rPr lang="en-US" sz="1600" dirty="0"/>
              <a:t> </a:t>
            </a:r>
            <a:r>
              <a:rPr lang="en-US" sz="1600" dirty="0" smtClean="0"/>
              <a:t>- </a:t>
            </a:r>
            <a:r>
              <a:rPr lang="en-US" dirty="0" smtClean="0"/>
              <a:t>Getting </a:t>
            </a:r>
            <a:r>
              <a:rPr lang="en-US" dirty="0"/>
              <a:t>details about the population would be very helpful. Is it a young city/neighborhood or more suitable for the elderly? Are there any neighborhoods where you can find people from your home country? </a:t>
            </a:r>
            <a:endParaRPr lang="en-US" sz="1400" dirty="0"/>
          </a:p>
          <a:p>
            <a:pPr lvl="0"/>
            <a:r>
              <a:rPr lang="en-US" dirty="0"/>
              <a:t>Using Weather </a:t>
            </a:r>
            <a:r>
              <a:rPr lang="en-US" dirty="0" smtClean="0"/>
              <a:t>Data</a:t>
            </a:r>
            <a:r>
              <a:rPr lang="en-US" sz="1600" dirty="0"/>
              <a:t> </a:t>
            </a:r>
            <a:r>
              <a:rPr lang="en-US" sz="1600" dirty="0" smtClean="0"/>
              <a:t>- </a:t>
            </a:r>
            <a:r>
              <a:rPr lang="en-US" dirty="0" smtClean="0"/>
              <a:t>Manchester’s </a:t>
            </a:r>
            <a:r>
              <a:rPr lang="en-US" dirty="0"/>
              <a:t>in the North of England. How is the weather up there compared to Birmingham?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41007"/>
            <a:ext cx="8825659" cy="3416300"/>
          </a:xfrm>
        </p:spPr>
        <p:txBody>
          <a:bodyPr/>
          <a:lstStyle/>
          <a:p>
            <a:r>
              <a:rPr lang="en-US" dirty="0"/>
              <a:t>This project is of course not something you could use alone to make a life decision. For this to reach that level, a lot of improvements need to be moved, some of which have been mentioned above.</a:t>
            </a:r>
          </a:p>
          <a:p>
            <a:r>
              <a:rPr lang="en-US" dirty="0"/>
              <a:t>I did this project to learn and apply my skills in a clustering problem, and I must say, I learnt a lot. Also learnt a few new things about the two cities. </a:t>
            </a:r>
          </a:p>
        </p:txBody>
      </p:sp>
    </p:spTree>
    <p:extLst>
      <p:ext uri="{BB962C8B-B14F-4D97-AF65-F5344CB8AC3E}">
        <p14:creationId xmlns:p14="http://schemas.microsoft.com/office/powerpoint/2010/main" val="39280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150" y="2636322"/>
            <a:ext cx="4628328" cy="1131656"/>
          </a:xfrm>
        </p:spPr>
        <p:txBody>
          <a:bodyPr>
            <a:normAutofit/>
          </a:bodyPr>
          <a:lstStyle/>
          <a:p>
            <a:r>
              <a:rPr lang="en-US" b="1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896133"/>
            <a:ext cx="8825658" cy="861420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14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Introduction/Business </a:t>
            </a:r>
            <a:r>
              <a:rPr lang="en-US" b="1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When we think of UK, we think of London. Although a great place to visit, London isn’t necessarily affordable by everyone as a place to live. Due to this, many prefer living in a city close to London so that not only can they live in a bigger house for a lower rent, and save on many other things while earning a decent income, but also can drop in London within an hour or two. Smart.</a:t>
            </a:r>
          </a:p>
          <a:p>
            <a:r>
              <a:rPr lang="en-US" dirty="0"/>
              <a:t>A problem with this approach is that if you just want a quick night-out, maybe go to a fancy restaurant, or visit a museum, or a park, you shouldn’t have to sit in a train for over an hour, every single time. The city you choose should have things to do that you prefer.</a:t>
            </a:r>
          </a:p>
          <a:p>
            <a:r>
              <a:rPr lang="en-US" dirty="0"/>
              <a:t>What then, is the next best thing? </a:t>
            </a:r>
          </a:p>
          <a:p>
            <a:r>
              <a:rPr lang="en-US" dirty="0"/>
              <a:t>A quick Google search revealed people prefer either Birmingham or Manchester. Many say Birmingham’s better, even better than London, while many side with Manchester. </a:t>
            </a:r>
          </a:p>
          <a:p>
            <a:r>
              <a:rPr lang="en-US" dirty="0"/>
              <a:t>But which one’s better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 will use Foursquare to explore both the cities. This should help a person select the city they’d like to live in.</a:t>
            </a:r>
          </a:p>
          <a:p>
            <a:r>
              <a:rPr lang="en-US" dirty="0"/>
              <a:t>I will then use Foursquare to explore the neighborhoods to help the person select a place to call home.</a:t>
            </a:r>
          </a:p>
          <a:p>
            <a:r>
              <a:rPr lang="en-US" dirty="0"/>
              <a:t>I will get the list of postal codes and neighborhoods from the following:</a:t>
            </a:r>
          </a:p>
          <a:p>
            <a:pPr marL="0" indent="0">
              <a:buNone/>
            </a:pPr>
            <a:r>
              <a:rPr lang="en-US" dirty="0" smtClean="0"/>
              <a:t>	Birmingham </a:t>
            </a:r>
            <a:r>
              <a:rPr lang="en-US" dirty="0"/>
              <a:t>- </a:t>
            </a:r>
            <a:r>
              <a:rPr lang="en-US" u="sng" dirty="0">
                <a:hlinkClick r:id="rId2"/>
              </a:rPr>
              <a:t>https://en.wikipedia.org/wiki/B_postcode_area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Manchester </a:t>
            </a:r>
            <a:r>
              <a:rPr lang="en-US" dirty="0"/>
              <a:t>- </a:t>
            </a:r>
            <a:r>
              <a:rPr lang="en-US" u="sng" dirty="0">
                <a:hlinkClick r:id="rId3"/>
              </a:rPr>
              <a:t>https://en.wikipedia.org/wiki/M_postcode_area</a:t>
            </a:r>
            <a:endParaRPr lang="en-US" dirty="0"/>
          </a:p>
          <a:p>
            <a:r>
              <a:rPr lang="en-US" dirty="0"/>
              <a:t>They have details about the ‘Postal district’, ‘Post town’, ‘Coverage’, ‘Local Authority Area’.</a:t>
            </a:r>
          </a:p>
          <a:p>
            <a:r>
              <a:rPr lang="en-US" dirty="0"/>
              <a:t>I will use ‘Post town’ to filter the data and select only ‘BIRMINGHAM’ and ‘MANCHESTER’, respectively.</a:t>
            </a:r>
          </a:p>
          <a:p>
            <a:r>
              <a:rPr lang="en-US" dirty="0"/>
              <a:t>I will use ‘Coverage’ (Neighborhoods) to get the latitudes and longitudes needed, using </a:t>
            </a:r>
            <a:r>
              <a:rPr lang="en-US" dirty="0" err="1"/>
              <a:t>geocoder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3216" y="2600696"/>
            <a:ext cx="5617028" cy="1131656"/>
          </a:xfrm>
        </p:spPr>
        <p:txBody>
          <a:bodyPr>
            <a:normAutofit/>
          </a:bodyPr>
          <a:lstStyle/>
          <a:p>
            <a:r>
              <a:rPr lang="en-US" b="1" dirty="0" smtClean="0"/>
              <a:t>METHODOLOGY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896133"/>
            <a:ext cx="8825658" cy="861420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7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Creating </a:t>
            </a:r>
            <a:r>
              <a:rPr lang="en-US" b="1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900383"/>
            <a:ext cx="8825659" cy="34163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Create </a:t>
            </a:r>
            <a:r>
              <a:rPr lang="en-US" dirty="0"/>
              <a:t>the Birmingham and Manchester datasets using the above links. </a:t>
            </a:r>
          </a:p>
          <a:p>
            <a:pPr lvl="0"/>
            <a:r>
              <a:rPr lang="en-US" dirty="0"/>
              <a:t>Add latitudes and longitudes to the neighborhoods. </a:t>
            </a:r>
          </a:p>
          <a:p>
            <a:pPr lvl="0"/>
            <a:r>
              <a:rPr lang="en-US" dirty="0"/>
              <a:t>Remove null values and unnecessary columns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947884"/>
            <a:ext cx="8825659" cy="34163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Define </a:t>
            </a:r>
            <a:r>
              <a:rPr lang="en-US" dirty="0"/>
              <a:t>a function to get nearby venues and their categories – based on the name of the neighborhood and its coordinates.</a:t>
            </a:r>
          </a:p>
          <a:p>
            <a:pPr lvl="0"/>
            <a:r>
              <a:rPr lang="en-US" dirty="0"/>
              <a:t>Call this function for Birmingham and Manchester. </a:t>
            </a:r>
          </a:p>
          <a:p>
            <a:r>
              <a:rPr lang="en-US" dirty="0"/>
              <a:t>Select the top 10 venues with their categories for each neighborhood, in each 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Clustering the </a:t>
            </a:r>
            <a:r>
              <a:rPr lang="en-US" b="1" dirty="0" smtClean="0"/>
              <a:t>Neighborhoods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05381"/>
            <a:ext cx="8825659" cy="3416300"/>
          </a:xfrm>
        </p:spPr>
        <p:txBody>
          <a:bodyPr/>
          <a:lstStyle/>
          <a:p>
            <a:pPr lvl="0"/>
            <a:r>
              <a:rPr lang="en-US" dirty="0" smtClean="0"/>
              <a:t>One </a:t>
            </a:r>
            <a:r>
              <a:rPr lang="en-US" dirty="0"/>
              <a:t>hot encode the venue categories and find its 10 most common venues for each neighborhood.</a:t>
            </a:r>
          </a:p>
          <a:p>
            <a:pPr lvl="0"/>
            <a:r>
              <a:rPr lang="en-US" dirty="0"/>
              <a:t>Group the dataset by neighborhoods for clustering.</a:t>
            </a:r>
          </a:p>
          <a:p>
            <a:pPr lvl="0"/>
            <a:r>
              <a:rPr lang="en-US" dirty="0"/>
              <a:t>Define the </a:t>
            </a:r>
            <a:r>
              <a:rPr lang="en-US" dirty="0" err="1"/>
              <a:t>Kmeans</a:t>
            </a:r>
            <a:r>
              <a:rPr lang="en-US" dirty="0"/>
              <a:t> model.</a:t>
            </a:r>
          </a:p>
          <a:p>
            <a:pPr lvl="0"/>
            <a:r>
              <a:rPr lang="en-US" dirty="0"/>
              <a:t>Fit the model using the data frame having the values of the 10 most common venues for each neighborhood. This will give you a label for each cluster.</a:t>
            </a:r>
          </a:p>
          <a:p>
            <a:r>
              <a:rPr lang="en-US" dirty="0"/>
              <a:t>Add these labels to your data frame for each neighborhood.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Visualize the C</a:t>
            </a:r>
            <a:r>
              <a:rPr lang="en-US" b="1" dirty="0" smtClean="0"/>
              <a:t>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924134"/>
            <a:ext cx="8825659" cy="34163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Use </a:t>
            </a:r>
            <a:r>
              <a:rPr lang="en-US" dirty="0"/>
              <a:t>folium to visualize the clusters on a map.</a:t>
            </a:r>
          </a:p>
          <a:p>
            <a:pPr lvl="0"/>
            <a:r>
              <a:rPr lang="en-US" dirty="0"/>
              <a:t>Pass the latitude and longitude values for the respective cities. </a:t>
            </a:r>
          </a:p>
          <a:p>
            <a:pPr lvl="0"/>
            <a:r>
              <a:rPr lang="en-US" dirty="0"/>
              <a:t>Birmingham: </a:t>
            </a:r>
            <a:r>
              <a:rPr lang="en-US" dirty="0" err="1"/>
              <a:t>lat</a:t>
            </a:r>
            <a:r>
              <a:rPr lang="en-US" dirty="0"/>
              <a:t> = 52.4862 | </a:t>
            </a:r>
            <a:r>
              <a:rPr lang="en-US" dirty="0" err="1"/>
              <a:t>lon</a:t>
            </a:r>
            <a:r>
              <a:rPr lang="en-US" dirty="0"/>
              <a:t> = -1.8904</a:t>
            </a:r>
          </a:p>
          <a:p>
            <a:pPr lvl="0"/>
            <a:r>
              <a:rPr lang="en-US" dirty="0"/>
              <a:t>Manchester: </a:t>
            </a:r>
            <a:r>
              <a:rPr lang="en-US" dirty="0" err="1"/>
              <a:t>lat</a:t>
            </a:r>
            <a:r>
              <a:rPr lang="en-US" dirty="0"/>
              <a:t> = 53.4808 | </a:t>
            </a:r>
            <a:r>
              <a:rPr lang="en-US" dirty="0" err="1"/>
              <a:t>lon</a:t>
            </a:r>
            <a:r>
              <a:rPr lang="en-US" dirty="0"/>
              <a:t> = -2.2426</a:t>
            </a:r>
          </a:p>
          <a:p>
            <a:pPr lvl="0"/>
            <a:r>
              <a:rPr lang="en-US" dirty="0"/>
              <a:t>Add a </a:t>
            </a:r>
            <a:r>
              <a:rPr lang="en-US" dirty="0" err="1"/>
              <a:t>CircleMarker</a:t>
            </a:r>
            <a:r>
              <a:rPr lang="en-US" dirty="0"/>
              <a:t> to the map for each cluster with the name of the neighborhood and cluster on 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7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Explore the C</a:t>
            </a:r>
            <a:r>
              <a:rPr lang="en-US" b="1" dirty="0" smtClean="0"/>
              <a:t>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912258"/>
            <a:ext cx="8825659" cy="34163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Create </a:t>
            </a:r>
            <a:r>
              <a:rPr lang="en-US" dirty="0"/>
              <a:t>a separate </a:t>
            </a:r>
            <a:r>
              <a:rPr lang="en-US" dirty="0" err="1"/>
              <a:t>dataframe</a:t>
            </a:r>
            <a:r>
              <a:rPr lang="en-US" dirty="0"/>
              <a:t> for each cluster and see what the common venues are in that cluster.</a:t>
            </a:r>
          </a:p>
          <a:p>
            <a:r>
              <a:rPr lang="en-US" dirty="0"/>
              <a:t>Analyze, and make observations. For what kind of people would a particular cluster of neighborhoods be suitable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</TotalTime>
  <Words>859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Brummy or Mancunian - Which one are you? [Birmingham|Manchester]</vt:lpstr>
      <vt:lpstr>Introduction/Business Problem</vt:lpstr>
      <vt:lpstr>Data</vt:lpstr>
      <vt:lpstr>METHODOLOGY</vt:lpstr>
      <vt:lpstr>Creating Datasets</vt:lpstr>
      <vt:lpstr>Exploration</vt:lpstr>
      <vt:lpstr>Clustering the Neighborhoods</vt:lpstr>
      <vt:lpstr>Visualize the Clusters</vt:lpstr>
      <vt:lpstr>Explore the Clusters</vt:lpstr>
      <vt:lpstr>RESULTS</vt:lpstr>
      <vt:lpstr>Top 10 Venue Categories:</vt:lpstr>
      <vt:lpstr>Birmingham Neighborhoods</vt:lpstr>
      <vt:lpstr>Manchester Neighborhoods</vt:lpstr>
      <vt:lpstr>Improvement Suggestions</vt:lpstr>
      <vt:lpstr>Conclusion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Brummy or Mancunian - Which one are you? [Birmingham|Manchester]</dc:title>
  <dc:creator>Syed Bilal</dc:creator>
  <cp:lastModifiedBy>Syed Bilal</cp:lastModifiedBy>
  <cp:revision>3</cp:revision>
  <dcterms:created xsi:type="dcterms:W3CDTF">2020-05-22T19:47:37Z</dcterms:created>
  <dcterms:modified xsi:type="dcterms:W3CDTF">2020-05-22T20:04:42Z</dcterms:modified>
</cp:coreProperties>
</file>