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50E7-AD64-4B23-9B54-5FE178DAB307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3205-EC9B-4BE2-8136-41CF28460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hyperlink" Target="http://manmadecreation.com/piezo-buzzer-datasheet/piezo-buzzer-datasheet-unique-how-can-i-trigger-a-very-loud-piezo-with-an-arduino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41529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692696"/>
            <a:ext cx="3240360" cy="239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356992"/>
            <a:ext cx="317756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3212976"/>
            <a:ext cx="24765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7596336" y="4941168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KYOCERA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3755449" cy="295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2555776" y="1124744"/>
            <a:ext cx="1181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R1:56K</a:t>
            </a:r>
          </a:p>
          <a:p>
            <a:r>
              <a:rPr lang="en-US" altLang="zh-TW" dirty="0" smtClean="0"/>
              <a:t>R2:1K</a:t>
            </a:r>
          </a:p>
          <a:p>
            <a:r>
              <a:rPr lang="en-US" altLang="zh-TW" dirty="0" smtClean="0"/>
              <a:t>TR:CS9013</a:t>
            </a:r>
            <a:endParaRPr lang="zh-TW" altLang="en-US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548680"/>
            <a:ext cx="39338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924944"/>
            <a:ext cx="2225781" cy="380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48680"/>
            <a:ext cx="4295864" cy="196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自激式蜂鸣器驱动线路的典型案例分析 要了解自激式蜂鸣器驱动线路，首先要了解什么是自激式蜂鸣器？自激式蜂鸣器是压电蜂鸣器中的一种，是相对于无源压电蜂鸣器，有源压电蜂鸣器而已的，是带有反馈电极的压电蜂鸣器，一般广泛用于高音报警器、防盗报警器、火灾烟雾报警器等。 具体的款式型号可以参考：http://www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3744416" cy="2679653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1" y="2996951"/>
            <a:ext cx="4464497" cy="260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Piezo Buzzer Datasheet Unique How Can I Trigger A Very Loud Piezo with An Arduino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3573016"/>
            <a:ext cx="4381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</Words>
  <Application>Microsoft Office PowerPoint</Application>
  <PresentationFormat>如螢幕大小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Company>GMT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Bill.Wang</dc:creator>
  <cp:lastModifiedBy>Bill.Wang</cp:lastModifiedBy>
  <cp:revision>9</cp:revision>
  <dcterms:created xsi:type="dcterms:W3CDTF">2018-10-31T02:21:13Z</dcterms:created>
  <dcterms:modified xsi:type="dcterms:W3CDTF">2018-10-31T07:20:16Z</dcterms:modified>
</cp:coreProperties>
</file>