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7" r:id="rId8"/>
    <p:sldId id="263" r:id="rId9"/>
    <p:sldId id="264" r:id="rId10"/>
    <p:sldId id="262" r:id="rId11"/>
    <p:sldId id="265" r:id="rId12"/>
    <p:sldId id="270" r:id="rId13"/>
    <p:sldId id="266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B431-9EFB-44E4-928A-94B5F9458B79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1D5D-BFA3-485D-8092-D94289BC85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B431-9EFB-44E4-928A-94B5F9458B79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1D5D-BFA3-485D-8092-D94289BC85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B431-9EFB-44E4-928A-94B5F9458B79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1D5D-BFA3-485D-8092-D94289BC85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B431-9EFB-44E4-928A-94B5F9458B79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1D5D-BFA3-485D-8092-D94289BC85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B431-9EFB-44E4-928A-94B5F9458B79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1D5D-BFA3-485D-8092-D94289BC85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B431-9EFB-44E4-928A-94B5F9458B79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1D5D-BFA3-485D-8092-D94289BC85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B431-9EFB-44E4-928A-94B5F9458B79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1D5D-BFA3-485D-8092-D94289BC85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B431-9EFB-44E4-928A-94B5F9458B79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1D5D-BFA3-485D-8092-D94289BC85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B431-9EFB-44E4-928A-94B5F9458B79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1D5D-BFA3-485D-8092-D94289BC85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B431-9EFB-44E4-928A-94B5F9458B79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1D5D-BFA3-485D-8092-D94289BC85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B431-9EFB-44E4-928A-94B5F9458B79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1D5D-BFA3-485D-8092-D94289BC85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B431-9EFB-44E4-928A-94B5F9458B79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1D5D-BFA3-485D-8092-D94289BC85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3848" y="2060848"/>
            <a:ext cx="2443626" cy="165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03848" y="4149080"/>
            <a:ext cx="2443626" cy="1579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4653136"/>
            <a:ext cx="1084709" cy="83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3635896" y="2708920"/>
            <a:ext cx="170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Boost Converter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95936" y="4653136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Driver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endCxn id="1026" idx="1"/>
          </p:cNvCxnSpPr>
          <p:nvPr/>
        </p:nvCxnSpPr>
        <p:spPr>
          <a:xfrm flipV="1">
            <a:off x="5724128" y="5070929"/>
            <a:ext cx="1008112" cy="142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348880"/>
            <a:ext cx="936104" cy="120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線單箭頭接點 15"/>
          <p:cNvCxnSpPr/>
          <p:nvPr/>
        </p:nvCxnSpPr>
        <p:spPr>
          <a:xfrm flipV="1">
            <a:off x="2555776" y="2996952"/>
            <a:ext cx="648072" cy="119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572000" y="3717032"/>
            <a:ext cx="0" cy="4320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555776" y="4869160"/>
            <a:ext cx="64807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691680" y="472514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Enable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27584" y="476672"/>
            <a:ext cx="7287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Functional  block diagram of </a:t>
            </a:r>
            <a:r>
              <a:rPr lang="en-US" altLang="zh-TW" sz="2800" b="1" dirty="0" err="1" smtClean="0"/>
              <a:t>piezo</a:t>
            </a:r>
            <a:r>
              <a:rPr lang="en-US" altLang="zh-TW" sz="2800" b="1" dirty="0" smtClean="0"/>
              <a:t> buzzer driver</a:t>
            </a:r>
            <a:endParaRPr lang="zh-TW" altLang="en-US" sz="2800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627784" y="242088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9V</a:t>
            </a:r>
            <a:endParaRPr lang="zh-TW" altLang="en-US" dirty="0"/>
          </a:p>
        </p:txBody>
      </p:sp>
      <p:grpSp>
        <p:nvGrpSpPr>
          <p:cNvPr id="75" name="群組 74"/>
          <p:cNvGrpSpPr/>
          <p:nvPr/>
        </p:nvGrpSpPr>
        <p:grpSpPr>
          <a:xfrm>
            <a:off x="5724128" y="4797152"/>
            <a:ext cx="720080" cy="144016"/>
            <a:chOff x="5724128" y="4581128"/>
            <a:chExt cx="720080" cy="144016"/>
          </a:xfrm>
        </p:grpSpPr>
        <p:cxnSp>
          <p:nvCxnSpPr>
            <p:cNvPr id="54" name="直線接點 53"/>
            <p:cNvCxnSpPr/>
            <p:nvPr/>
          </p:nvCxnSpPr>
          <p:spPr>
            <a:xfrm>
              <a:off x="5868144" y="458112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5868144" y="458112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5724128" y="472514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6012160" y="458112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6156176" y="458112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6156176" y="458112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6012160" y="472514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6300192" y="458112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6300192" y="472514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線接點 77"/>
          <p:cNvCxnSpPr/>
          <p:nvPr/>
        </p:nvCxnSpPr>
        <p:spPr>
          <a:xfrm flipV="1">
            <a:off x="7668344" y="44371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>
            <a:off x="5652120" y="4437112"/>
            <a:ext cx="201622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96952"/>
            <a:ext cx="820891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692696"/>
            <a:ext cx="3150121" cy="218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4644008" y="148478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Single End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3998988" cy="196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圖片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20888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5868144" y="1052736"/>
            <a:ext cx="12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Differential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20688"/>
            <a:ext cx="7740352" cy="569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712879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863" y="590550"/>
            <a:ext cx="677227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80728"/>
            <a:ext cx="5832658" cy="467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3635896" y="551723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NJU72501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2411760" y="1340768"/>
            <a:ext cx="3960440" cy="4824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059832" y="1556792"/>
            <a:ext cx="2232248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059832" y="4365104"/>
            <a:ext cx="3091698" cy="1579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4869160"/>
            <a:ext cx="1084709" cy="83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3347864" y="1844824"/>
            <a:ext cx="170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Boost Converter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99992" y="4869160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Driver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endCxn id="4" idx="1"/>
          </p:cNvCxnSpPr>
          <p:nvPr/>
        </p:nvCxnSpPr>
        <p:spPr>
          <a:xfrm flipV="1">
            <a:off x="6156176" y="5286953"/>
            <a:ext cx="1080120" cy="142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628800"/>
            <a:ext cx="9361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單箭頭接點 8"/>
          <p:cNvCxnSpPr>
            <a:stCxn id="8" idx="3"/>
          </p:cNvCxnSpPr>
          <p:nvPr/>
        </p:nvCxnSpPr>
        <p:spPr>
          <a:xfrm>
            <a:off x="1835696" y="2204864"/>
            <a:ext cx="122413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796136" y="2132856"/>
            <a:ext cx="0" cy="22322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123728" y="5085184"/>
            <a:ext cx="93610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259632" y="494116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Enable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979712" y="184482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9V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444208" y="5013176"/>
            <a:ext cx="720080" cy="144016"/>
            <a:chOff x="5724128" y="4581128"/>
            <a:chExt cx="720080" cy="144016"/>
          </a:xfrm>
        </p:grpSpPr>
        <p:cxnSp>
          <p:nvCxnSpPr>
            <p:cNvPr id="15" name="直線接點 14"/>
            <p:cNvCxnSpPr/>
            <p:nvPr/>
          </p:nvCxnSpPr>
          <p:spPr>
            <a:xfrm>
              <a:off x="5868144" y="458112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5868144" y="458112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5724128" y="472514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012160" y="458112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6156176" y="458112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6156176" y="458112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012160" y="472514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300192" y="458112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6300192" y="472514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接點 23"/>
          <p:cNvCxnSpPr/>
          <p:nvPr/>
        </p:nvCxnSpPr>
        <p:spPr>
          <a:xfrm flipV="1">
            <a:off x="8172400" y="465313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6156176" y="4653136"/>
            <a:ext cx="201622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059832" y="2636912"/>
            <a:ext cx="2232248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851920" y="292494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LDO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292080" y="2132856"/>
            <a:ext cx="504056" cy="119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2699792" y="2204864"/>
            <a:ext cx="0" cy="72008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2699792" y="2924944"/>
            <a:ext cx="36004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1979712" y="3356992"/>
            <a:ext cx="1080121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1547664" y="314096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5V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539841" y="548680"/>
            <a:ext cx="3889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GMT(</a:t>
            </a:r>
            <a:r>
              <a:rPr lang="zh-TW" altLang="en-US" sz="2800" b="1" dirty="0" smtClean="0"/>
              <a:t>致新科技</a:t>
            </a:r>
            <a:r>
              <a:rPr lang="en-US" altLang="zh-TW" sz="2800" b="1" dirty="0" smtClean="0"/>
              <a:t>) Solution</a:t>
            </a:r>
            <a:endParaRPr lang="zh-TW" alt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31840" y="404664"/>
            <a:ext cx="2593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Boost Converter</a:t>
            </a:r>
            <a:endParaRPr lang="zh-TW" alt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3459610" cy="176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1259632" y="4221088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Charge Pump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20072" y="4149080"/>
            <a:ext cx="204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Switching Regulator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628800"/>
            <a:ext cx="3586534" cy="2441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56792"/>
            <a:ext cx="4633725" cy="336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2339752" y="548680"/>
            <a:ext cx="3744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Regulated Charge Pump</a:t>
            </a:r>
            <a:endParaRPr lang="zh-TW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832739" cy="367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2727745" y="548680"/>
            <a:ext cx="2968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err="1" smtClean="0"/>
              <a:t>Piezo</a:t>
            </a:r>
            <a:r>
              <a:rPr lang="en-US" altLang="zh-TW" sz="2800" b="1" dirty="0" smtClean="0"/>
              <a:t> Buzzer Types</a:t>
            </a:r>
            <a:endParaRPr lang="zh-TW" altLang="en-US" sz="2800" b="1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04864"/>
            <a:ext cx="4464497" cy="260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267744" y="548680"/>
            <a:ext cx="4289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err="1" smtClean="0"/>
              <a:t>Piezo</a:t>
            </a:r>
            <a:r>
              <a:rPr lang="en-US" altLang="zh-TW" sz="2800" b="1" dirty="0" smtClean="0"/>
              <a:t> Buzzer Characteristics</a:t>
            </a:r>
            <a:endParaRPr lang="zh-TW" altLang="en-US" sz="2800" b="1" dirty="0"/>
          </a:p>
        </p:txBody>
      </p:sp>
      <p:pic>
        <p:nvPicPr>
          <p:cNvPr id="4" name="圖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149080"/>
            <a:ext cx="3888432" cy="225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556792"/>
            <a:ext cx="1084709" cy="83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向右箭號 7"/>
          <p:cNvSpPr/>
          <p:nvPr/>
        </p:nvSpPr>
        <p:spPr>
          <a:xfrm rot="5400000">
            <a:off x="1367644" y="2816932"/>
            <a:ext cx="1152128" cy="936104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1484784"/>
            <a:ext cx="4358630" cy="408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線單箭頭接點 9"/>
          <p:cNvCxnSpPr/>
          <p:nvPr/>
        </p:nvCxnSpPr>
        <p:spPr>
          <a:xfrm flipV="1">
            <a:off x="6804248" y="5157192"/>
            <a:ext cx="504056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7164288" y="4077072"/>
            <a:ext cx="504056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8"/>
          <p:cNvSpPr txBox="1"/>
          <p:nvPr/>
        </p:nvSpPr>
        <p:spPr>
          <a:xfrm>
            <a:off x="4932040" y="5085184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000" b="1" dirty="0" smtClean="0"/>
              <a:t>串聯諧振</a:t>
            </a:r>
            <a:r>
              <a:rPr lang="en-US" altLang="zh-TW" sz="1000" b="1" dirty="0" smtClean="0"/>
              <a:t>3.36kHz</a:t>
            </a:r>
          </a:p>
          <a:p>
            <a:r>
              <a:rPr lang="en-US" altLang="zh-TW" sz="1000" b="1" dirty="0" err="1" smtClean="0"/>
              <a:t>Esr</a:t>
            </a:r>
            <a:r>
              <a:rPr lang="en-US" altLang="zh-TW" sz="1000" b="1" dirty="0" smtClean="0"/>
              <a:t>=41.21dbOhm=114.947Ohm</a:t>
            </a:r>
            <a:endParaRPr lang="zh-TW" altLang="en-US" sz="1000" b="1" dirty="0"/>
          </a:p>
        </p:txBody>
      </p:sp>
      <p:sp>
        <p:nvSpPr>
          <p:cNvPr id="13" name="文字方塊 9"/>
          <p:cNvSpPr txBox="1"/>
          <p:nvPr/>
        </p:nvSpPr>
        <p:spPr>
          <a:xfrm>
            <a:off x="6156176" y="4293096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000" b="1" dirty="0"/>
              <a:t>並</a:t>
            </a:r>
            <a:r>
              <a:rPr lang="zh-TW" altLang="en-US" sz="1000" b="1" dirty="0" smtClean="0"/>
              <a:t>聯諧振</a:t>
            </a:r>
            <a:r>
              <a:rPr lang="en-US" altLang="zh-TW" sz="1000" b="1" dirty="0" smtClean="0"/>
              <a:t>3.58kHz</a:t>
            </a:r>
            <a:endParaRPr lang="zh-TW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28"/>
            <a:ext cx="3690267" cy="223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251520" y="1340768"/>
            <a:ext cx="4707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 achieve the maximum sound pressure level, </a:t>
            </a:r>
          </a:p>
          <a:p>
            <a:r>
              <a:rPr lang="en-US" altLang="zh-TW" dirty="0" smtClean="0"/>
              <a:t>the excitation frequency should equal the</a:t>
            </a:r>
          </a:p>
          <a:p>
            <a:r>
              <a:rPr lang="en-US" altLang="zh-TW" dirty="0" smtClean="0"/>
              <a:t>resonant frequency. This frequency depends on: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339752" y="548680"/>
            <a:ext cx="4289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err="1" smtClean="0"/>
              <a:t>Piezo</a:t>
            </a:r>
            <a:r>
              <a:rPr lang="en-US" altLang="zh-TW" sz="2800" b="1" dirty="0" smtClean="0"/>
              <a:t> Buzzer Characteristics</a:t>
            </a:r>
            <a:endParaRPr lang="zh-TW" altLang="en-US" sz="28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564904"/>
            <a:ext cx="4680520" cy="284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382128" cy="52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2339752" y="548680"/>
            <a:ext cx="4289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err="1" smtClean="0"/>
              <a:t>Piezo</a:t>
            </a:r>
            <a:r>
              <a:rPr lang="en-US" altLang="zh-TW" sz="2800" b="1" dirty="0" smtClean="0"/>
              <a:t> Buzzer Characteristics</a:t>
            </a:r>
            <a:endParaRPr lang="zh-TW" alt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87824" y="476672"/>
            <a:ext cx="22849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External Drive</a:t>
            </a:r>
          </a:p>
          <a:p>
            <a:pPr algn="ctr"/>
            <a:r>
              <a:rPr lang="zh-TW" altLang="en-US" sz="2800" b="1" dirty="0" smtClean="0"/>
              <a:t>它</a:t>
            </a:r>
            <a:r>
              <a:rPr lang="zh-TW" altLang="en-US" sz="2800" b="1" dirty="0"/>
              <a:t>激式驅動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1947863"/>
            <a:ext cx="54959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0270" y="476672"/>
            <a:ext cx="19800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Self Drive</a:t>
            </a:r>
          </a:p>
          <a:p>
            <a:pPr algn="ctr"/>
            <a:r>
              <a:rPr lang="zh-TW" altLang="en-US" sz="2800" b="1" dirty="0"/>
              <a:t>自</a:t>
            </a:r>
            <a:r>
              <a:rPr lang="zh-TW" altLang="en-US" sz="2800" b="1" dirty="0" smtClean="0"/>
              <a:t>激</a:t>
            </a:r>
            <a:r>
              <a:rPr lang="zh-TW" altLang="en-US" sz="2800" b="1" dirty="0"/>
              <a:t>式驅動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3150121" cy="218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348880"/>
            <a:ext cx="3998988" cy="196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547664" y="458112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Single End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52120" y="4509120"/>
            <a:ext cx="12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Differential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95</Words>
  <Application>Microsoft Office PowerPoint</Application>
  <PresentationFormat>如螢幕大小 (4:3)</PresentationFormat>
  <Paragraphs>35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</vt:vector>
  </TitlesOfParts>
  <Company>GMT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Bill.Wang</dc:creator>
  <cp:lastModifiedBy>Bill.Wang</cp:lastModifiedBy>
  <cp:revision>10</cp:revision>
  <dcterms:created xsi:type="dcterms:W3CDTF">2019-01-07T14:29:21Z</dcterms:created>
  <dcterms:modified xsi:type="dcterms:W3CDTF">2019-01-07T15:47:20Z</dcterms:modified>
</cp:coreProperties>
</file>