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6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7B95-DD84-4D67-9F7D-C3E462DDAE02}" type="datetimeFigureOut">
              <a:rPr lang="zh-TW" altLang="en-US" smtClean="0"/>
              <a:pPr/>
              <a:t>2019/1/25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385C-5DF7-4902-A17D-4098BCBED3C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7B95-DD84-4D67-9F7D-C3E462DDAE02}" type="datetimeFigureOut">
              <a:rPr lang="zh-TW" altLang="en-US" smtClean="0"/>
              <a:pPr/>
              <a:t>2019/1/25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385C-5DF7-4902-A17D-4098BCBED3C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7B95-DD84-4D67-9F7D-C3E462DDAE02}" type="datetimeFigureOut">
              <a:rPr lang="zh-TW" altLang="en-US" smtClean="0"/>
              <a:pPr/>
              <a:t>2019/1/25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385C-5DF7-4902-A17D-4098BCBED3C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7B95-DD84-4D67-9F7D-C3E462DDAE02}" type="datetimeFigureOut">
              <a:rPr lang="zh-TW" altLang="en-US" smtClean="0"/>
              <a:pPr/>
              <a:t>2019/1/25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385C-5DF7-4902-A17D-4098BCBED3C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7B95-DD84-4D67-9F7D-C3E462DDAE02}" type="datetimeFigureOut">
              <a:rPr lang="zh-TW" altLang="en-US" smtClean="0"/>
              <a:pPr/>
              <a:t>2019/1/25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385C-5DF7-4902-A17D-4098BCBED3C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7B95-DD84-4D67-9F7D-C3E462DDAE02}" type="datetimeFigureOut">
              <a:rPr lang="zh-TW" altLang="en-US" smtClean="0"/>
              <a:pPr/>
              <a:t>2019/1/25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385C-5DF7-4902-A17D-4098BCBED3C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7B95-DD84-4D67-9F7D-C3E462DDAE02}" type="datetimeFigureOut">
              <a:rPr lang="zh-TW" altLang="en-US" smtClean="0"/>
              <a:pPr/>
              <a:t>2019/1/25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385C-5DF7-4902-A17D-4098BCBED3C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7B95-DD84-4D67-9F7D-C3E462DDAE02}" type="datetimeFigureOut">
              <a:rPr lang="zh-TW" altLang="en-US" smtClean="0"/>
              <a:pPr/>
              <a:t>2019/1/25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385C-5DF7-4902-A17D-4098BCBED3C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7B95-DD84-4D67-9F7D-C3E462DDAE02}" type="datetimeFigureOut">
              <a:rPr lang="zh-TW" altLang="en-US" smtClean="0"/>
              <a:pPr/>
              <a:t>2019/1/25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385C-5DF7-4902-A17D-4098BCBED3C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7B95-DD84-4D67-9F7D-C3E462DDAE02}" type="datetimeFigureOut">
              <a:rPr lang="zh-TW" altLang="en-US" smtClean="0"/>
              <a:pPr/>
              <a:t>2019/1/25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385C-5DF7-4902-A17D-4098BCBED3C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7B95-DD84-4D67-9F7D-C3E462DDAE02}" type="datetimeFigureOut">
              <a:rPr lang="zh-TW" altLang="en-US" smtClean="0"/>
              <a:pPr/>
              <a:t>2019/1/25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385C-5DF7-4902-A17D-4098BCBED3C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77B95-DD84-4D67-9F7D-C3E462DDAE02}" type="datetimeFigureOut">
              <a:rPr lang="zh-TW" altLang="en-US" smtClean="0"/>
              <a:pPr/>
              <a:t>2019/1/25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E385C-5DF7-4902-A17D-4098BCBED3C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052736"/>
            <a:ext cx="4032448" cy="3172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字方塊 3"/>
          <p:cNvSpPr txBox="1"/>
          <p:nvPr/>
        </p:nvSpPr>
        <p:spPr>
          <a:xfrm>
            <a:off x="2411760" y="404664"/>
            <a:ext cx="411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Off  the shelf charge pump + horn Driver</a:t>
            </a:r>
            <a:endParaRPr lang="zh-TW" altLang="en-US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2195736" y="4509120"/>
            <a:ext cx="3123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PAM8904/NJU72501/MAS6240</a:t>
            </a:r>
          </a:p>
          <a:p>
            <a:r>
              <a:rPr lang="en-US" altLang="zh-TW" dirty="0" smtClean="0"/>
              <a:t>Input:2.3~5.5V</a:t>
            </a:r>
          </a:p>
          <a:p>
            <a:r>
              <a:rPr lang="en-US" altLang="zh-TW" dirty="0" smtClean="0"/>
              <a:t>Output: 18Vpp@3V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56792"/>
            <a:ext cx="3371909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字方塊 3"/>
          <p:cNvSpPr txBox="1"/>
          <p:nvPr/>
        </p:nvSpPr>
        <p:spPr>
          <a:xfrm>
            <a:off x="1403648" y="4941168"/>
            <a:ext cx="21212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MAS6251 </a:t>
            </a:r>
          </a:p>
          <a:p>
            <a:r>
              <a:rPr lang="en-US" altLang="zh-TW" dirty="0" smtClean="0"/>
              <a:t>Input:1.2~5.5V</a:t>
            </a:r>
          </a:p>
          <a:p>
            <a:r>
              <a:rPr lang="en-US" altLang="zh-TW" dirty="0" smtClean="0"/>
              <a:t>Output: up to 35Vpp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92080" y="4941168"/>
            <a:ext cx="21212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RE46C190/1 </a:t>
            </a:r>
          </a:p>
          <a:p>
            <a:r>
              <a:rPr lang="en-US" altLang="zh-TW" dirty="0" smtClean="0"/>
              <a:t>Input:2~5V</a:t>
            </a:r>
          </a:p>
          <a:p>
            <a:r>
              <a:rPr lang="en-US" altLang="zh-TW" dirty="0" smtClean="0"/>
              <a:t>Output: up to 20Vpp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411760" y="404664"/>
            <a:ext cx="4987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Off </a:t>
            </a:r>
            <a:r>
              <a:rPr lang="en-US" altLang="zh-TW" b="1" dirty="0"/>
              <a:t> </a:t>
            </a:r>
            <a:r>
              <a:rPr lang="en-US" altLang="zh-TW" b="1" dirty="0" smtClean="0"/>
              <a:t>the shelf DC-DC boost converter+ horn Driver</a:t>
            </a:r>
            <a:endParaRPr lang="zh-TW" altLang="en-US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1916832"/>
            <a:ext cx="401002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628800"/>
            <a:ext cx="7327207" cy="412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字方塊 2"/>
          <p:cNvSpPr txBox="1"/>
          <p:nvPr/>
        </p:nvSpPr>
        <p:spPr>
          <a:xfrm>
            <a:off x="2411760" y="404664"/>
            <a:ext cx="327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Simple </a:t>
            </a:r>
            <a:r>
              <a:rPr lang="en-US" altLang="zh-TW" b="1" dirty="0" err="1" smtClean="0"/>
              <a:t>BJT+Inductor</a:t>
            </a:r>
            <a:r>
              <a:rPr lang="en-US" altLang="zh-TW" b="1" dirty="0" smtClean="0"/>
              <a:t> horn Driver</a:t>
            </a:r>
            <a:endParaRPr lang="zh-TW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15616" y="1916832"/>
            <a:ext cx="6872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 smtClean="0"/>
              <a:t>9V</a:t>
            </a:r>
            <a:r>
              <a:rPr lang="zh-TW" altLang="en-US" dirty="0" smtClean="0"/>
              <a:t>電源輸入</a:t>
            </a:r>
            <a:r>
              <a:rPr lang="zh-TW" altLang="en-US" dirty="0"/>
              <a:t>現行採用方案</a:t>
            </a:r>
            <a:r>
              <a:rPr lang="en-US" altLang="zh-TW" dirty="0" smtClean="0"/>
              <a:t>? DC-DC ,Charge pump or others?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3.3V</a:t>
            </a:r>
            <a:r>
              <a:rPr lang="zh-TW" altLang="en-US" dirty="0" smtClean="0"/>
              <a:t>以下電源輸入現行採用方案</a:t>
            </a:r>
            <a:r>
              <a:rPr lang="en-US" altLang="zh-TW" dirty="0" smtClean="0"/>
              <a:t>? DC-DC ,Charge pump or others?</a:t>
            </a:r>
          </a:p>
          <a:p>
            <a:pPr marL="342900" indent="-342900">
              <a:buAutoNum type="arabicPeriod" startAt="3"/>
            </a:pPr>
            <a:r>
              <a:rPr lang="zh-TW" altLang="en-US" dirty="0" smtClean="0"/>
              <a:t>目前的驅動</a:t>
            </a:r>
            <a:r>
              <a:rPr lang="en-US" altLang="zh-TW" dirty="0" smtClean="0"/>
              <a:t>Buzzer</a:t>
            </a:r>
            <a:r>
              <a:rPr lang="zh-TW" altLang="en-US" dirty="0" smtClean="0"/>
              <a:t>最高的</a:t>
            </a:r>
            <a:r>
              <a:rPr lang="en-US" altLang="zh-TW" dirty="0" smtClean="0"/>
              <a:t>VPP</a:t>
            </a:r>
            <a:r>
              <a:rPr lang="zh-TW" altLang="en-US" dirty="0" smtClean="0"/>
              <a:t>是多少</a:t>
            </a:r>
            <a:r>
              <a:rPr lang="en-US" altLang="zh-TW" dirty="0" smtClean="0"/>
              <a:t>? </a:t>
            </a:r>
            <a:r>
              <a:rPr lang="zh-TW" altLang="en-US" dirty="0" smtClean="0"/>
              <a:t>期望的</a:t>
            </a:r>
            <a:r>
              <a:rPr lang="en-US" altLang="zh-TW" dirty="0" err="1" smtClean="0"/>
              <a:t>Vpp</a:t>
            </a:r>
            <a:r>
              <a:rPr lang="zh-TW" altLang="en-US" dirty="0" smtClean="0"/>
              <a:t>是多大</a:t>
            </a:r>
            <a:r>
              <a:rPr lang="en-US" altLang="zh-TW" dirty="0" smtClean="0"/>
              <a:t>?</a:t>
            </a:r>
          </a:p>
          <a:p>
            <a:pPr marL="342900" indent="-342900">
              <a:buAutoNum type="arabicPeriod" startAt="3"/>
            </a:pPr>
            <a:r>
              <a:rPr lang="en-US" altLang="zh-TW" dirty="0" smtClean="0"/>
              <a:t>What’s the target price for GMT proposal?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915816" y="1052736"/>
            <a:ext cx="2964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Piezo</a:t>
            </a:r>
            <a:r>
              <a:rPr lang="en-US" altLang="zh-TW" dirty="0" smtClean="0"/>
              <a:t>  Horn Driver Discussion 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95736" y="3645024"/>
            <a:ext cx="576064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等腰三角形 2"/>
          <p:cNvSpPr/>
          <p:nvPr/>
        </p:nvSpPr>
        <p:spPr>
          <a:xfrm rot="5400000">
            <a:off x="3023828" y="3753036"/>
            <a:ext cx="432048" cy="36004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2627784" y="3429000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3" idx="0"/>
          </p:cNvCxnSpPr>
          <p:nvPr/>
        </p:nvCxnSpPr>
        <p:spPr>
          <a:xfrm>
            <a:off x="3419872" y="3933056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等腰三角形 12"/>
          <p:cNvSpPr/>
          <p:nvPr/>
        </p:nvSpPr>
        <p:spPr>
          <a:xfrm rot="5400000">
            <a:off x="3023828" y="4329100"/>
            <a:ext cx="432048" cy="36004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/>
          <p:cNvCxnSpPr>
            <a:stCxn id="13" idx="0"/>
          </p:cNvCxnSpPr>
          <p:nvPr/>
        </p:nvCxnSpPr>
        <p:spPr>
          <a:xfrm>
            <a:off x="3419872" y="4509120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3" idx="3"/>
          </p:cNvCxnSpPr>
          <p:nvPr/>
        </p:nvCxnSpPr>
        <p:spPr>
          <a:xfrm flipH="1">
            <a:off x="2771800" y="3933056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H="1">
            <a:off x="2771800" y="4509120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755576" y="4221088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907704" y="2060848"/>
            <a:ext cx="151216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" name="Group 95"/>
          <p:cNvGrpSpPr>
            <a:grpSpLocks/>
          </p:cNvGrpSpPr>
          <p:nvPr/>
        </p:nvGrpSpPr>
        <p:grpSpPr bwMode="auto">
          <a:xfrm>
            <a:off x="2195736" y="1412776"/>
            <a:ext cx="792088" cy="288032"/>
            <a:chOff x="2971800" y="2438400"/>
            <a:chExt cx="1219200" cy="304800"/>
          </a:xfrm>
        </p:grpSpPr>
        <p:cxnSp>
          <p:nvCxnSpPr>
            <p:cNvPr id="21" name="Straight Connector 826"/>
            <p:cNvCxnSpPr/>
            <p:nvPr/>
          </p:nvCxnSpPr>
          <p:spPr>
            <a:xfrm>
              <a:off x="2971800" y="2590800"/>
              <a:ext cx="150911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827"/>
            <p:cNvCxnSpPr/>
            <p:nvPr/>
          </p:nvCxnSpPr>
          <p:spPr>
            <a:xfrm>
              <a:off x="4040089" y="2590800"/>
              <a:ext cx="150911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55"/>
            <p:cNvGrpSpPr>
              <a:grpSpLocks/>
            </p:cNvGrpSpPr>
            <p:nvPr/>
          </p:nvGrpSpPr>
          <p:grpSpPr bwMode="auto">
            <a:xfrm>
              <a:off x="3124200" y="2438400"/>
              <a:ext cx="228600" cy="304800"/>
              <a:chOff x="2971800" y="533400"/>
              <a:chExt cx="228600" cy="304800"/>
            </a:xfrm>
          </p:grpSpPr>
          <p:sp>
            <p:nvSpPr>
              <p:cNvPr id="33" name="Arc 840"/>
              <p:cNvSpPr/>
              <p:nvPr/>
            </p:nvSpPr>
            <p:spPr>
              <a:xfrm>
                <a:off x="2970312" y="533400"/>
                <a:ext cx="23033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 lang="zh-TW" altLang="zh-TW">
                  <a:cs typeface="Arial" charset="0"/>
                </a:endParaRPr>
              </a:p>
            </p:txBody>
          </p:sp>
          <p:sp>
            <p:nvSpPr>
              <p:cNvPr id="34" name="Arc 841"/>
              <p:cNvSpPr/>
              <p:nvPr/>
            </p:nvSpPr>
            <p:spPr>
              <a:xfrm flipH="1">
                <a:off x="2970312" y="533400"/>
                <a:ext cx="23033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 lang="zh-TW" altLang="zh-TW">
                  <a:cs typeface="Arial" charset="0"/>
                </a:endParaRPr>
              </a:p>
            </p:txBody>
          </p:sp>
        </p:grpSp>
        <p:grpSp>
          <p:nvGrpSpPr>
            <p:cNvPr id="24" name="Group 56"/>
            <p:cNvGrpSpPr>
              <a:grpSpLocks/>
            </p:cNvGrpSpPr>
            <p:nvPr/>
          </p:nvGrpSpPr>
          <p:grpSpPr bwMode="auto">
            <a:xfrm>
              <a:off x="3352800" y="2438400"/>
              <a:ext cx="228600" cy="304800"/>
              <a:chOff x="2971800" y="533400"/>
              <a:chExt cx="228600" cy="304800"/>
            </a:xfrm>
          </p:grpSpPr>
          <p:sp>
            <p:nvSpPr>
              <p:cNvPr id="31" name="Arc 838"/>
              <p:cNvSpPr/>
              <p:nvPr/>
            </p:nvSpPr>
            <p:spPr>
              <a:xfrm>
                <a:off x="2972048" y="533400"/>
                <a:ext cx="23430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 lang="zh-TW" altLang="zh-TW">
                  <a:cs typeface="Arial" charset="0"/>
                </a:endParaRPr>
              </a:p>
            </p:txBody>
          </p:sp>
          <p:sp>
            <p:nvSpPr>
              <p:cNvPr id="32" name="Arc 839"/>
              <p:cNvSpPr/>
              <p:nvPr/>
            </p:nvSpPr>
            <p:spPr>
              <a:xfrm flipH="1">
                <a:off x="2972048" y="533400"/>
                <a:ext cx="23430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 lang="zh-TW" altLang="zh-TW">
                  <a:cs typeface="Arial" charset="0"/>
                </a:endParaRPr>
              </a:p>
            </p:txBody>
          </p:sp>
        </p:grpSp>
        <p:grpSp>
          <p:nvGrpSpPr>
            <p:cNvPr id="25" name="Group 59"/>
            <p:cNvGrpSpPr>
              <a:grpSpLocks/>
            </p:cNvGrpSpPr>
            <p:nvPr/>
          </p:nvGrpSpPr>
          <p:grpSpPr bwMode="auto">
            <a:xfrm>
              <a:off x="3581400" y="2438400"/>
              <a:ext cx="228600" cy="304800"/>
              <a:chOff x="2971800" y="533400"/>
              <a:chExt cx="228600" cy="304800"/>
            </a:xfrm>
          </p:grpSpPr>
          <p:sp>
            <p:nvSpPr>
              <p:cNvPr id="29" name="Arc 836"/>
              <p:cNvSpPr/>
              <p:nvPr/>
            </p:nvSpPr>
            <p:spPr>
              <a:xfrm>
                <a:off x="2973786" y="533400"/>
                <a:ext cx="226366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 lang="zh-TW" altLang="zh-TW">
                  <a:cs typeface="Arial" charset="0"/>
                </a:endParaRPr>
              </a:p>
            </p:txBody>
          </p:sp>
          <p:sp>
            <p:nvSpPr>
              <p:cNvPr id="30" name="Arc 837"/>
              <p:cNvSpPr/>
              <p:nvPr/>
            </p:nvSpPr>
            <p:spPr>
              <a:xfrm flipH="1">
                <a:off x="2973786" y="533400"/>
                <a:ext cx="226366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 lang="zh-TW" altLang="zh-TW">
                  <a:cs typeface="Arial" charset="0"/>
                </a:endParaRPr>
              </a:p>
            </p:txBody>
          </p:sp>
        </p:grpSp>
        <p:grpSp>
          <p:nvGrpSpPr>
            <p:cNvPr id="26" name="Group 59"/>
            <p:cNvGrpSpPr>
              <a:grpSpLocks/>
            </p:cNvGrpSpPr>
            <p:nvPr/>
          </p:nvGrpSpPr>
          <p:grpSpPr bwMode="auto">
            <a:xfrm>
              <a:off x="3810000" y="2438400"/>
              <a:ext cx="228600" cy="304800"/>
              <a:chOff x="2971800" y="533400"/>
              <a:chExt cx="228600" cy="304800"/>
            </a:xfrm>
          </p:grpSpPr>
          <p:sp>
            <p:nvSpPr>
              <p:cNvPr id="27" name="Arc 834"/>
              <p:cNvSpPr/>
              <p:nvPr/>
            </p:nvSpPr>
            <p:spPr>
              <a:xfrm>
                <a:off x="2971552" y="533400"/>
                <a:ext cx="23033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 lang="zh-TW" altLang="zh-TW">
                  <a:cs typeface="Arial" charset="0"/>
                </a:endParaRPr>
              </a:p>
            </p:txBody>
          </p:sp>
          <p:sp>
            <p:nvSpPr>
              <p:cNvPr id="28" name="Arc 835"/>
              <p:cNvSpPr/>
              <p:nvPr/>
            </p:nvSpPr>
            <p:spPr>
              <a:xfrm flipH="1">
                <a:off x="2971552" y="533400"/>
                <a:ext cx="23033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 lang="zh-TW" altLang="zh-TW">
                  <a:cs typeface="Arial" charset="0"/>
                </a:endParaRPr>
              </a:p>
            </p:txBody>
          </p:sp>
        </p:grpSp>
      </p:grpSp>
      <p:cxnSp>
        <p:nvCxnSpPr>
          <p:cNvPr id="36" name="直線接點 35"/>
          <p:cNvCxnSpPr/>
          <p:nvPr/>
        </p:nvCxnSpPr>
        <p:spPr>
          <a:xfrm>
            <a:off x="2195736" y="1556792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2987824" y="1556792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endCxn id="19" idx="1"/>
          </p:cNvCxnSpPr>
          <p:nvPr/>
        </p:nvCxnSpPr>
        <p:spPr>
          <a:xfrm>
            <a:off x="755576" y="2420888"/>
            <a:ext cx="1152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3419872" y="2204864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flipV="1">
            <a:off x="3635896" y="2204864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 flipV="1">
            <a:off x="2627784" y="3429000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2" idx="0"/>
          </p:cNvCxnSpPr>
          <p:nvPr/>
        </p:nvCxnSpPr>
        <p:spPr>
          <a:xfrm flipV="1">
            <a:off x="2483768" y="2996952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2483768" y="2996952"/>
            <a:ext cx="1152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297"/>
          <p:cNvGrpSpPr>
            <a:grpSpLocks/>
          </p:cNvGrpSpPr>
          <p:nvPr/>
        </p:nvGrpSpPr>
        <p:grpSpPr bwMode="auto">
          <a:xfrm>
            <a:off x="4644008" y="2204864"/>
            <a:ext cx="304800" cy="382587"/>
            <a:chOff x="2209800" y="152400"/>
            <a:chExt cx="457200" cy="381794"/>
          </a:xfrm>
        </p:grpSpPr>
        <p:cxnSp>
          <p:nvCxnSpPr>
            <p:cNvPr id="62" name="Straight Connector 298"/>
            <p:cNvCxnSpPr/>
            <p:nvPr/>
          </p:nvCxnSpPr>
          <p:spPr>
            <a:xfrm>
              <a:off x="2209800" y="304484"/>
              <a:ext cx="457200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299"/>
            <p:cNvCxnSpPr/>
            <p:nvPr/>
          </p:nvCxnSpPr>
          <p:spPr>
            <a:xfrm rot="5400000" flipH="1" flipV="1">
              <a:off x="2362358" y="458152"/>
              <a:ext cx="1520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59"/>
            <p:cNvGrpSpPr>
              <a:grpSpLocks/>
            </p:cNvGrpSpPr>
            <p:nvPr/>
          </p:nvGrpSpPr>
          <p:grpSpPr bwMode="auto">
            <a:xfrm>
              <a:off x="2209800" y="381000"/>
              <a:ext cx="457200" cy="152400"/>
              <a:chOff x="2971800" y="533400"/>
              <a:chExt cx="228600" cy="304800"/>
            </a:xfrm>
          </p:grpSpPr>
          <p:sp>
            <p:nvSpPr>
              <p:cNvPr id="66" name="Arc 302"/>
              <p:cNvSpPr/>
              <p:nvPr/>
            </p:nvSpPr>
            <p:spPr>
              <a:xfrm>
                <a:off x="2971800" y="532452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 lang="zh-TW" altLang="zh-TW">
                  <a:cs typeface="Arial" charset="0"/>
                </a:endParaRPr>
              </a:p>
            </p:txBody>
          </p:sp>
          <p:sp>
            <p:nvSpPr>
              <p:cNvPr id="67" name="Arc 303"/>
              <p:cNvSpPr/>
              <p:nvPr/>
            </p:nvSpPr>
            <p:spPr>
              <a:xfrm flipH="1">
                <a:off x="2971800" y="532452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 lang="zh-TW" altLang="zh-TW">
                  <a:cs typeface="Arial" charset="0"/>
                </a:endParaRPr>
              </a:p>
            </p:txBody>
          </p:sp>
        </p:grpSp>
        <p:cxnSp>
          <p:nvCxnSpPr>
            <p:cNvPr id="65" name="Straight Connector 301"/>
            <p:cNvCxnSpPr/>
            <p:nvPr/>
          </p:nvCxnSpPr>
          <p:spPr>
            <a:xfrm rot="5400000" flipH="1" flipV="1">
              <a:off x="2363549" y="227251"/>
              <a:ext cx="152084" cy="23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208"/>
          <p:cNvGrpSpPr>
            <a:grpSpLocks/>
          </p:cNvGrpSpPr>
          <p:nvPr/>
        </p:nvGrpSpPr>
        <p:grpSpPr bwMode="auto">
          <a:xfrm>
            <a:off x="4572000" y="2996952"/>
            <a:ext cx="457200" cy="230187"/>
            <a:chOff x="304800" y="1600994"/>
            <a:chExt cx="457200" cy="229394"/>
          </a:xfrm>
        </p:grpSpPr>
        <p:cxnSp>
          <p:nvCxnSpPr>
            <p:cNvPr id="69" name="Straight Connector 19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19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19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19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字方塊 73"/>
          <p:cNvSpPr txBox="1"/>
          <p:nvPr/>
        </p:nvSpPr>
        <p:spPr>
          <a:xfrm>
            <a:off x="2195736" y="220486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DC-DC</a:t>
            </a:r>
            <a:endParaRPr lang="zh-TW" altLang="en-US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2267744" y="4005064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Driver</a:t>
            </a:r>
            <a:endParaRPr lang="zh-TW" altLang="en-US" sz="1000" dirty="0"/>
          </a:p>
        </p:txBody>
      </p:sp>
      <p:sp>
        <p:nvSpPr>
          <p:cNvPr id="76" name="矩形 75"/>
          <p:cNvSpPr/>
          <p:nvPr/>
        </p:nvSpPr>
        <p:spPr>
          <a:xfrm>
            <a:off x="1403648" y="1772816"/>
            <a:ext cx="2376264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8" name="直線接點 77"/>
          <p:cNvCxnSpPr/>
          <p:nvPr/>
        </p:nvCxnSpPr>
        <p:spPr>
          <a:xfrm>
            <a:off x="755576" y="4077072"/>
            <a:ext cx="144016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/>
          <p:nvPr/>
        </p:nvCxnSpPr>
        <p:spPr>
          <a:xfrm flipV="1">
            <a:off x="899592" y="3933056"/>
            <a:ext cx="0" cy="144016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/>
          <p:nvPr/>
        </p:nvCxnSpPr>
        <p:spPr>
          <a:xfrm>
            <a:off x="899592" y="3933056"/>
            <a:ext cx="144016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/>
          <p:cNvCxnSpPr/>
          <p:nvPr/>
        </p:nvCxnSpPr>
        <p:spPr>
          <a:xfrm flipV="1">
            <a:off x="1043608" y="3933056"/>
            <a:ext cx="0" cy="144016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/>
          <p:cNvCxnSpPr/>
          <p:nvPr/>
        </p:nvCxnSpPr>
        <p:spPr>
          <a:xfrm>
            <a:off x="1043608" y="4077072"/>
            <a:ext cx="144016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/>
        </p:nvCxnSpPr>
        <p:spPr>
          <a:xfrm flipV="1">
            <a:off x="1187624" y="3933056"/>
            <a:ext cx="0" cy="144016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>
            <a:off x="1187624" y="3933056"/>
            <a:ext cx="144016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 flipV="1">
            <a:off x="1331640" y="3933056"/>
            <a:ext cx="0" cy="144016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/>
          <p:nvPr/>
        </p:nvCxnSpPr>
        <p:spPr>
          <a:xfrm>
            <a:off x="827584" y="4509120"/>
            <a:ext cx="216024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 flipV="1">
            <a:off x="1043608" y="4365104"/>
            <a:ext cx="0" cy="144016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/>
          <p:nvPr/>
        </p:nvCxnSpPr>
        <p:spPr>
          <a:xfrm>
            <a:off x="1043608" y="4365104"/>
            <a:ext cx="288032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字方塊 95"/>
          <p:cNvSpPr txBox="1"/>
          <p:nvPr/>
        </p:nvSpPr>
        <p:spPr>
          <a:xfrm>
            <a:off x="323528" y="3933056"/>
            <a:ext cx="4459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PWM</a:t>
            </a:r>
            <a:endParaRPr lang="zh-TW" altLang="en-US" sz="900" dirty="0"/>
          </a:p>
        </p:txBody>
      </p:sp>
      <p:sp>
        <p:nvSpPr>
          <p:cNvPr id="97" name="文字方塊 96"/>
          <p:cNvSpPr txBox="1"/>
          <p:nvPr/>
        </p:nvSpPr>
        <p:spPr>
          <a:xfrm>
            <a:off x="323528" y="4365104"/>
            <a:ext cx="5629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ON/OFF</a:t>
            </a:r>
            <a:endParaRPr lang="zh-TW" altLang="en-US" sz="900" dirty="0"/>
          </a:p>
        </p:txBody>
      </p:sp>
      <p:sp>
        <p:nvSpPr>
          <p:cNvPr id="98" name="文字方塊 97"/>
          <p:cNvSpPr txBox="1"/>
          <p:nvPr/>
        </p:nvSpPr>
        <p:spPr>
          <a:xfrm>
            <a:off x="467544" y="4149080"/>
            <a:ext cx="2856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or</a:t>
            </a:r>
            <a:endParaRPr lang="zh-TW" altLang="en-US" sz="900" dirty="0"/>
          </a:p>
        </p:txBody>
      </p:sp>
      <p:cxnSp>
        <p:nvCxnSpPr>
          <p:cNvPr id="99" name="直線接點 98"/>
          <p:cNvCxnSpPr/>
          <p:nvPr/>
        </p:nvCxnSpPr>
        <p:spPr>
          <a:xfrm flipV="1">
            <a:off x="2051720" y="2780928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字方塊 100"/>
          <p:cNvSpPr txBox="1"/>
          <p:nvPr/>
        </p:nvSpPr>
        <p:spPr>
          <a:xfrm>
            <a:off x="3635896" y="548680"/>
            <a:ext cx="153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GMT Proposal</a:t>
            </a:r>
            <a:endParaRPr lang="zh-TW" altLang="en-US" b="1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539552" y="2132856"/>
            <a:ext cx="7553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VCC=1.8~9V</a:t>
            </a:r>
            <a:endParaRPr lang="zh-TW" altLang="en-US" sz="900" dirty="0"/>
          </a:p>
        </p:txBody>
      </p:sp>
      <p:grpSp>
        <p:nvGrpSpPr>
          <p:cNvPr id="107" name="Group 369"/>
          <p:cNvGrpSpPr>
            <a:grpSpLocks/>
          </p:cNvGrpSpPr>
          <p:nvPr/>
        </p:nvGrpSpPr>
        <p:grpSpPr bwMode="auto">
          <a:xfrm rot="-5400000">
            <a:off x="4245868" y="2242964"/>
            <a:ext cx="228600" cy="152400"/>
            <a:chOff x="2209800" y="1219200"/>
            <a:chExt cx="762000" cy="304800"/>
          </a:xfrm>
        </p:grpSpPr>
        <p:cxnSp>
          <p:nvCxnSpPr>
            <p:cNvPr id="108" name="Straight Connector 370"/>
            <p:cNvCxnSpPr/>
            <p:nvPr/>
          </p:nvCxnSpPr>
          <p:spPr>
            <a:xfrm>
              <a:off x="2209798" y="1371599"/>
              <a:ext cx="74083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371"/>
            <p:cNvCxnSpPr/>
            <p:nvPr/>
          </p:nvCxnSpPr>
          <p:spPr>
            <a:xfrm rot="5400000" flipH="1" flipV="1">
              <a:off x="2263245" y="1255712"/>
              <a:ext cx="152400" cy="793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372"/>
            <p:cNvCxnSpPr/>
            <p:nvPr/>
          </p:nvCxnSpPr>
          <p:spPr>
            <a:xfrm rot="16200000" flipH="1">
              <a:off x="2303462" y="1294872"/>
              <a:ext cx="304800" cy="1534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373"/>
            <p:cNvCxnSpPr/>
            <p:nvPr/>
          </p:nvCxnSpPr>
          <p:spPr>
            <a:xfrm rot="5400000" flipH="1" flipV="1">
              <a:off x="2438400" y="1297517"/>
              <a:ext cx="304800" cy="1481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374"/>
            <p:cNvCxnSpPr/>
            <p:nvPr/>
          </p:nvCxnSpPr>
          <p:spPr>
            <a:xfrm rot="16200000" flipH="1">
              <a:off x="2605087" y="1294870"/>
              <a:ext cx="304800" cy="153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375"/>
            <p:cNvCxnSpPr/>
            <p:nvPr/>
          </p:nvCxnSpPr>
          <p:spPr>
            <a:xfrm rot="5400000" flipH="1" flipV="1">
              <a:off x="2797703" y="1408113"/>
              <a:ext cx="152400" cy="793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376"/>
            <p:cNvCxnSpPr/>
            <p:nvPr/>
          </p:nvCxnSpPr>
          <p:spPr>
            <a:xfrm>
              <a:off x="2897715" y="1371599"/>
              <a:ext cx="74083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369"/>
          <p:cNvGrpSpPr>
            <a:grpSpLocks/>
          </p:cNvGrpSpPr>
          <p:nvPr/>
        </p:nvGrpSpPr>
        <p:grpSpPr bwMode="auto">
          <a:xfrm rot="-5400000">
            <a:off x="4245868" y="2747020"/>
            <a:ext cx="228600" cy="152400"/>
            <a:chOff x="2209800" y="1219200"/>
            <a:chExt cx="762000" cy="304800"/>
          </a:xfrm>
        </p:grpSpPr>
        <p:cxnSp>
          <p:nvCxnSpPr>
            <p:cNvPr id="116" name="Straight Connector 370"/>
            <p:cNvCxnSpPr/>
            <p:nvPr/>
          </p:nvCxnSpPr>
          <p:spPr>
            <a:xfrm>
              <a:off x="2209798" y="1371599"/>
              <a:ext cx="74083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371"/>
            <p:cNvCxnSpPr/>
            <p:nvPr/>
          </p:nvCxnSpPr>
          <p:spPr>
            <a:xfrm rot="5400000" flipH="1" flipV="1">
              <a:off x="2263245" y="1255712"/>
              <a:ext cx="152400" cy="793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372"/>
            <p:cNvCxnSpPr/>
            <p:nvPr/>
          </p:nvCxnSpPr>
          <p:spPr>
            <a:xfrm rot="16200000" flipH="1">
              <a:off x="2303462" y="1294872"/>
              <a:ext cx="304800" cy="1534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373"/>
            <p:cNvCxnSpPr/>
            <p:nvPr/>
          </p:nvCxnSpPr>
          <p:spPr>
            <a:xfrm rot="5400000" flipH="1" flipV="1">
              <a:off x="2438400" y="1297517"/>
              <a:ext cx="304800" cy="1481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374"/>
            <p:cNvCxnSpPr/>
            <p:nvPr/>
          </p:nvCxnSpPr>
          <p:spPr>
            <a:xfrm rot="16200000" flipH="1">
              <a:off x="2605087" y="1294870"/>
              <a:ext cx="304800" cy="153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375"/>
            <p:cNvCxnSpPr/>
            <p:nvPr/>
          </p:nvCxnSpPr>
          <p:spPr>
            <a:xfrm rot="5400000" flipH="1" flipV="1">
              <a:off x="2797703" y="1408113"/>
              <a:ext cx="152400" cy="793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376"/>
            <p:cNvCxnSpPr/>
            <p:nvPr/>
          </p:nvCxnSpPr>
          <p:spPr>
            <a:xfrm>
              <a:off x="2897715" y="1371599"/>
              <a:ext cx="74083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直線接點 122"/>
          <p:cNvCxnSpPr/>
          <p:nvPr/>
        </p:nvCxnSpPr>
        <p:spPr>
          <a:xfrm>
            <a:off x="4355976" y="2420888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/>
          <p:cNvCxnSpPr/>
          <p:nvPr/>
        </p:nvCxnSpPr>
        <p:spPr>
          <a:xfrm>
            <a:off x="3419872" y="2564904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/>
        </p:nvCxnSpPr>
        <p:spPr>
          <a:xfrm>
            <a:off x="4355976" y="2996952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/>
          <p:nvPr/>
        </p:nvCxnSpPr>
        <p:spPr>
          <a:xfrm flipV="1">
            <a:off x="4355976" y="2924944"/>
            <a:ext cx="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>
            <a:off x="4788024" y="2564904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>
            <a:off x="4211960" y="4149080"/>
            <a:ext cx="504056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0" name="直線接點 139"/>
          <p:cNvCxnSpPr/>
          <p:nvPr/>
        </p:nvCxnSpPr>
        <p:spPr>
          <a:xfrm>
            <a:off x="4211960" y="4365104"/>
            <a:ext cx="5040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/>
          <p:cNvCxnSpPr/>
          <p:nvPr/>
        </p:nvCxnSpPr>
        <p:spPr>
          <a:xfrm>
            <a:off x="4211960" y="4077072"/>
            <a:ext cx="28803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>
            <a:off x="4572000" y="4077072"/>
            <a:ext cx="1440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/>
          <p:cNvCxnSpPr/>
          <p:nvPr/>
        </p:nvCxnSpPr>
        <p:spPr>
          <a:xfrm flipV="1">
            <a:off x="4427984" y="436510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接點 149"/>
          <p:cNvCxnSpPr/>
          <p:nvPr/>
        </p:nvCxnSpPr>
        <p:spPr>
          <a:xfrm flipV="1">
            <a:off x="4355976" y="3933056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接點 150"/>
          <p:cNvCxnSpPr/>
          <p:nvPr/>
        </p:nvCxnSpPr>
        <p:spPr>
          <a:xfrm flipV="1">
            <a:off x="4644008" y="3429000"/>
            <a:ext cx="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369"/>
          <p:cNvGrpSpPr>
            <a:grpSpLocks/>
          </p:cNvGrpSpPr>
          <p:nvPr/>
        </p:nvGrpSpPr>
        <p:grpSpPr bwMode="auto">
          <a:xfrm rot="-5400000">
            <a:off x="4533900" y="3539108"/>
            <a:ext cx="228600" cy="152400"/>
            <a:chOff x="2209800" y="1219200"/>
            <a:chExt cx="762000" cy="304800"/>
          </a:xfrm>
        </p:grpSpPr>
        <p:cxnSp>
          <p:nvCxnSpPr>
            <p:cNvPr id="156" name="Straight Connector 370"/>
            <p:cNvCxnSpPr/>
            <p:nvPr/>
          </p:nvCxnSpPr>
          <p:spPr>
            <a:xfrm>
              <a:off x="2209798" y="1371599"/>
              <a:ext cx="74083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371"/>
            <p:cNvCxnSpPr/>
            <p:nvPr/>
          </p:nvCxnSpPr>
          <p:spPr>
            <a:xfrm rot="5400000" flipH="1" flipV="1">
              <a:off x="2263245" y="1255712"/>
              <a:ext cx="152400" cy="793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372"/>
            <p:cNvCxnSpPr/>
            <p:nvPr/>
          </p:nvCxnSpPr>
          <p:spPr>
            <a:xfrm rot="16200000" flipH="1">
              <a:off x="2303462" y="1294872"/>
              <a:ext cx="304800" cy="1534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373"/>
            <p:cNvCxnSpPr/>
            <p:nvPr/>
          </p:nvCxnSpPr>
          <p:spPr>
            <a:xfrm rot="5400000" flipH="1" flipV="1">
              <a:off x="2438400" y="1297517"/>
              <a:ext cx="304800" cy="1481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374"/>
            <p:cNvCxnSpPr/>
            <p:nvPr/>
          </p:nvCxnSpPr>
          <p:spPr>
            <a:xfrm rot="16200000" flipH="1">
              <a:off x="2605087" y="1294870"/>
              <a:ext cx="304800" cy="153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375"/>
            <p:cNvCxnSpPr/>
            <p:nvPr/>
          </p:nvCxnSpPr>
          <p:spPr>
            <a:xfrm rot="5400000" flipH="1" flipV="1">
              <a:off x="2797703" y="1408113"/>
              <a:ext cx="152400" cy="793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376"/>
            <p:cNvCxnSpPr/>
            <p:nvPr/>
          </p:nvCxnSpPr>
          <p:spPr>
            <a:xfrm>
              <a:off x="2897715" y="1371599"/>
              <a:ext cx="74083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426"/>
          <p:cNvGrpSpPr>
            <a:grpSpLocks/>
          </p:cNvGrpSpPr>
          <p:nvPr/>
        </p:nvGrpSpPr>
        <p:grpSpPr bwMode="auto">
          <a:xfrm rot="-5400000">
            <a:off x="4207768" y="3505200"/>
            <a:ext cx="304800" cy="152400"/>
            <a:chOff x="3962400" y="1219994"/>
            <a:chExt cx="533400" cy="304800"/>
          </a:xfrm>
        </p:grpSpPr>
        <p:cxnSp>
          <p:nvCxnSpPr>
            <p:cNvPr id="164" name="Straight Connector 427"/>
            <p:cNvCxnSpPr/>
            <p:nvPr/>
          </p:nvCxnSpPr>
          <p:spPr>
            <a:xfrm>
              <a:off x="3962400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428"/>
            <p:cNvCxnSpPr/>
            <p:nvPr/>
          </p:nvCxnSpPr>
          <p:spPr>
            <a:xfrm rot="5400000" flipH="1" flipV="1">
              <a:off x="4047529" y="1371004"/>
              <a:ext cx="304800" cy="27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429"/>
            <p:cNvCxnSpPr/>
            <p:nvPr/>
          </p:nvCxnSpPr>
          <p:spPr>
            <a:xfrm rot="5400000" flipH="1" flipV="1">
              <a:off x="4122539" y="1371005"/>
              <a:ext cx="304800" cy="27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430"/>
            <p:cNvCxnSpPr/>
            <p:nvPr/>
          </p:nvCxnSpPr>
          <p:spPr>
            <a:xfrm>
              <a:off x="4267994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369"/>
          <p:cNvGrpSpPr>
            <a:grpSpLocks/>
          </p:cNvGrpSpPr>
          <p:nvPr/>
        </p:nvGrpSpPr>
        <p:grpSpPr bwMode="auto">
          <a:xfrm rot="-5400000">
            <a:off x="3957836" y="3539108"/>
            <a:ext cx="228600" cy="152400"/>
            <a:chOff x="2209800" y="1219200"/>
            <a:chExt cx="762000" cy="304800"/>
          </a:xfrm>
        </p:grpSpPr>
        <p:cxnSp>
          <p:nvCxnSpPr>
            <p:cNvPr id="169" name="Straight Connector 370"/>
            <p:cNvCxnSpPr/>
            <p:nvPr/>
          </p:nvCxnSpPr>
          <p:spPr>
            <a:xfrm>
              <a:off x="2209798" y="1371599"/>
              <a:ext cx="74083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371"/>
            <p:cNvCxnSpPr/>
            <p:nvPr/>
          </p:nvCxnSpPr>
          <p:spPr>
            <a:xfrm rot="5400000" flipH="1" flipV="1">
              <a:off x="2263245" y="1255712"/>
              <a:ext cx="152400" cy="793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372"/>
            <p:cNvCxnSpPr/>
            <p:nvPr/>
          </p:nvCxnSpPr>
          <p:spPr>
            <a:xfrm rot="16200000" flipH="1">
              <a:off x="2303462" y="1294872"/>
              <a:ext cx="304800" cy="1534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373"/>
            <p:cNvCxnSpPr/>
            <p:nvPr/>
          </p:nvCxnSpPr>
          <p:spPr>
            <a:xfrm rot="5400000" flipH="1" flipV="1">
              <a:off x="2438400" y="1297517"/>
              <a:ext cx="304800" cy="1481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374"/>
            <p:cNvCxnSpPr/>
            <p:nvPr/>
          </p:nvCxnSpPr>
          <p:spPr>
            <a:xfrm rot="16200000" flipH="1">
              <a:off x="2605087" y="1294870"/>
              <a:ext cx="304800" cy="153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375"/>
            <p:cNvCxnSpPr/>
            <p:nvPr/>
          </p:nvCxnSpPr>
          <p:spPr>
            <a:xfrm rot="5400000" flipH="1" flipV="1">
              <a:off x="2797703" y="1408113"/>
              <a:ext cx="152400" cy="793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376"/>
            <p:cNvCxnSpPr/>
            <p:nvPr/>
          </p:nvCxnSpPr>
          <p:spPr>
            <a:xfrm>
              <a:off x="2897715" y="1371599"/>
              <a:ext cx="74083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8" name="直線接點 177"/>
          <p:cNvCxnSpPr/>
          <p:nvPr/>
        </p:nvCxnSpPr>
        <p:spPr>
          <a:xfrm flipV="1">
            <a:off x="4067944" y="3429000"/>
            <a:ext cx="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接點 178"/>
          <p:cNvCxnSpPr/>
          <p:nvPr/>
        </p:nvCxnSpPr>
        <p:spPr>
          <a:xfrm flipV="1">
            <a:off x="4067944" y="3717032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接點 181"/>
          <p:cNvCxnSpPr/>
          <p:nvPr/>
        </p:nvCxnSpPr>
        <p:spPr>
          <a:xfrm flipV="1">
            <a:off x="4355976" y="3717032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接點 183"/>
          <p:cNvCxnSpPr/>
          <p:nvPr/>
        </p:nvCxnSpPr>
        <p:spPr>
          <a:xfrm flipV="1">
            <a:off x="4644008" y="3717032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文字方塊 184"/>
          <p:cNvSpPr txBox="1"/>
          <p:nvPr/>
        </p:nvSpPr>
        <p:spPr>
          <a:xfrm>
            <a:off x="5004048" y="1268760"/>
            <a:ext cx="31509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DC-DC Boost Converter</a:t>
            </a:r>
          </a:p>
          <a:p>
            <a:pPr marL="342900" indent="-342900">
              <a:buAutoNum type="arabicPeriod"/>
            </a:pPr>
            <a:r>
              <a:rPr lang="en-US" altLang="zh-TW" dirty="0" smtClean="0">
                <a:solidFill>
                  <a:srgbClr val="FF0000"/>
                </a:solidFill>
              </a:rPr>
              <a:t>Input 1.8V~9V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Output: up to 17.5V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Max. output current 100mA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High efficiency</a:t>
            </a:r>
          </a:p>
          <a:p>
            <a:pPr marL="342900" indent="-342900">
              <a:buAutoNum type="arabicPeriod"/>
            </a:pPr>
            <a:endParaRPr lang="en-US" altLang="zh-TW" dirty="0" smtClean="0"/>
          </a:p>
        </p:txBody>
      </p:sp>
      <p:sp>
        <p:nvSpPr>
          <p:cNvPr id="188" name="文字方塊 187"/>
          <p:cNvSpPr txBox="1"/>
          <p:nvPr/>
        </p:nvSpPr>
        <p:spPr>
          <a:xfrm>
            <a:off x="4932040" y="3573016"/>
            <a:ext cx="40291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Horn Driver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Differential Drive up to 35 </a:t>
            </a:r>
            <a:r>
              <a:rPr lang="en-US" altLang="zh-TW" dirty="0" err="1" smtClean="0"/>
              <a:t>Vpp</a:t>
            </a:r>
            <a:endParaRPr lang="en-US" altLang="zh-TW" dirty="0" smtClean="0"/>
          </a:p>
          <a:p>
            <a:pPr marL="342900" indent="-342900"/>
            <a:r>
              <a:rPr lang="en-US" altLang="zh-TW" dirty="0" smtClean="0"/>
              <a:t>2. </a:t>
            </a:r>
            <a:r>
              <a:rPr lang="en-US" altLang="zh-TW" dirty="0" smtClean="0">
                <a:solidFill>
                  <a:srgbClr val="FF0000"/>
                </a:solidFill>
              </a:rPr>
              <a:t>PWM  or ON/OFF </a:t>
            </a:r>
            <a:r>
              <a:rPr lang="en-US" altLang="zh-TW" dirty="0" smtClean="0">
                <a:solidFill>
                  <a:srgbClr val="FF0000"/>
                </a:solidFill>
              </a:rPr>
              <a:t>mode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n"/>
            </a:pPr>
            <a:r>
              <a:rPr lang="en-US" altLang="zh-TW" dirty="0" smtClean="0"/>
              <a:t>PWM for external </a:t>
            </a:r>
            <a:r>
              <a:rPr lang="en-US" altLang="zh-TW" dirty="0" smtClean="0"/>
              <a:t>Drive(</a:t>
            </a:r>
            <a:r>
              <a:rPr lang="en-US" altLang="zh-TW" dirty="0" err="1" smtClean="0"/>
              <a:t>mode_sel</a:t>
            </a:r>
            <a:r>
              <a:rPr lang="en-US" altLang="zh-TW" dirty="0" smtClean="0"/>
              <a:t>=1)</a:t>
            </a:r>
            <a:endParaRPr lang="en-US" altLang="zh-TW" dirty="0" smtClean="0"/>
          </a:p>
          <a:p>
            <a:pPr marL="342900" indent="-342900">
              <a:buFont typeface="Wingdings" pitchFamily="2" charset="2"/>
              <a:buChar char="n"/>
            </a:pPr>
            <a:r>
              <a:rPr lang="en-US" altLang="zh-TW" dirty="0" smtClean="0"/>
              <a:t>On/Off for self </a:t>
            </a:r>
            <a:r>
              <a:rPr lang="en-US" altLang="zh-TW" dirty="0" smtClean="0"/>
              <a:t>drive(</a:t>
            </a:r>
            <a:r>
              <a:rPr lang="en-US" altLang="zh-TW" dirty="0" err="1" smtClean="0"/>
              <a:t>mode_sel</a:t>
            </a:r>
            <a:r>
              <a:rPr lang="en-US" altLang="zh-TW" dirty="0" smtClean="0"/>
              <a:t>=0)</a:t>
            </a:r>
            <a:endParaRPr lang="en-US" altLang="zh-TW" dirty="0" smtClean="0"/>
          </a:p>
        </p:txBody>
      </p:sp>
      <p:cxnSp>
        <p:nvCxnSpPr>
          <p:cNvPr id="124" name="直線接點 123"/>
          <p:cNvCxnSpPr/>
          <p:nvPr/>
        </p:nvCxnSpPr>
        <p:spPr>
          <a:xfrm>
            <a:off x="611560" y="3356992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字方塊 126"/>
          <p:cNvSpPr txBox="1"/>
          <p:nvPr/>
        </p:nvSpPr>
        <p:spPr>
          <a:xfrm>
            <a:off x="539552" y="3140968"/>
            <a:ext cx="6447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mode_sel</a:t>
            </a:r>
            <a:endParaRPr lang="zh-TW" altLang="en-US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148</Words>
  <Application>Microsoft Office PowerPoint</Application>
  <PresentationFormat>如螢幕大小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投影片 1</vt:lpstr>
      <vt:lpstr>投影片 2</vt:lpstr>
      <vt:lpstr>投影片 3</vt:lpstr>
      <vt:lpstr>投影片 4</vt:lpstr>
      <vt:lpstr>投影片 5</vt:lpstr>
    </vt:vector>
  </TitlesOfParts>
  <Company>GMT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Bill.Wang</dc:creator>
  <cp:lastModifiedBy>Bill.Wang</cp:lastModifiedBy>
  <cp:revision>24</cp:revision>
  <dcterms:created xsi:type="dcterms:W3CDTF">2019-01-22T09:57:06Z</dcterms:created>
  <dcterms:modified xsi:type="dcterms:W3CDTF">2019-01-25T03:55:09Z</dcterms:modified>
</cp:coreProperties>
</file>