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2436" y="-114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 smtClean="0"/>
              <a:t>HT66F0025</a:t>
            </a:r>
            <a:endParaRPr lang="zh-TW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B8BE-A4CA-49A8-8E4E-7323A9FDAB26}" type="datetimeFigureOut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EA723-1DD1-4621-A3EF-AC166DFB3AA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EA723-1DD1-4621-A3EF-AC166DFB3AAD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DCB7-D3D3-428F-B04F-C9882B2FCA4C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EEFF-F04F-4942-8D1C-B38C38B0C678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095-4E1D-42DC-90F5-155B24DAF2A9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0166-BB39-4045-894D-7DFDFCD21267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086B8-DC2F-40A0-A97C-D99F277F04AA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F494-CE81-4947-A9B8-A5AAB1913EDB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763D-8D50-4844-A5EF-3E98B8ECABE3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4F48-51DD-4300-939F-9FDA7C7BB606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58D9-97D4-4ABF-9965-5F78D2A3DEDC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E927-4B1C-45BC-8CFA-C38791E8025F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A488-D038-4733-B9F1-AE1F4F98709E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D710-9757-42A5-AA42-5DA00C1BA23D}" type="datetime1">
              <a:rPr lang="zh-TW" altLang="en-US" smtClean="0"/>
              <a:t>2019/1/31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HT66F0025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B81F-A1EA-4024-80AF-81FFCEEA362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9"/>
            <a:ext cx="386600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653136"/>
            <a:ext cx="39719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196752"/>
            <a:ext cx="3601159" cy="16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2996952"/>
            <a:ext cx="2347195" cy="319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556792"/>
            <a:ext cx="670854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HT66F0025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365103"/>
            <a:ext cx="3528392" cy="204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0648"/>
            <a:ext cx="746902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1" y="4541284"/>
            <a:ext cx="3312368" cy="1738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HT66F0025</a:t>
            </a:r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481013"/>
            <a:ext cx="76962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</Words>
  <Application>Microsoft Office PowerPoint</Application>
  <PresentationFormat>如螢幕大小 (4:3)</PresentationFormat>
  <Paragraphs>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Company>GMT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Bill.Wang</dc:creator>
  <cp:lastModifiedBy>Bill.Wang</cp:lastModifiedBy>
  <cp:revision>40</cp:revision>
  <dcterms:created xsi:type="dcterms:W3CDTF">2019-01-31T05:13:44Z</dcterms:created>
  <dcterms:modified xsi:type="dcterms:W3CDTF">2019-01-31T11:35:11Z</dcterms:modified>
</cp:coreProperties>
</file>