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70" r:id="rId14"/>
    <p:sldId id="269" r:id="rId15"/>
    <p:sldId id="268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92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DFAD-CADA-4001-8839-3088350A0169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3AEA-C4A8-41DA-B761-D6ED040832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DFAD-CADA-4001-8839-3088350A0169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3AEA-C4A8-41DA-B761-D6ED040832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DFAD-CADA-4001-8839-3088350A0169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3AEA-C4A8-41DA-B761-D6ED040832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DFAD-CADA-4001-8839-3088350A0169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3AEA-C4A8-41DA-B761-D6ED040832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DFAD-CADA-4001-8839-3088350A0169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3AEA-C4A8-41DA-B761-D6ED040832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DFAD-CADA-4001-8839-3088350A0169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3AEA-C4A8-41DA-B761-D6ED040832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DFAD-CADA-4001-8839-3088350A0169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3AEA-C4A8-41DA-B761-D6ED040832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DFAD-CADA-4001-8839-3088350A0169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3AEA-C4A8-41DA-B761-D6ED040832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DFAD-CADA-4001-8839-3088350A0169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3AEA-C4A8-41DA-B761-D6ED040832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DFAD-CADA-4001-8839-3088350A0169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3AEA-C4A8-41DA-B761-D6ED040832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DFAD-CADA-4001-8839-3088350A0169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3AEA-C4A8-41DA-B761-D6ED040832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DFAD-CADA-4001-8839-3088350A0169}" type="datetimeFigureOut">
              <a:rPr lang="zh-TW" altLang="en-US" smtClean="0"/>
              <a:pPr/>
              <a:t>2018/1/25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3AEA-C4A8-41DA-B761-D6ED040832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8597909" cy="470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539552" y="5085184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i="1" dirty="0">
                <a:solidFill>
                  <a:srgbClr val="FF0000"/>
                </a:solidFill>
              </a:rPr>
              <a:t>ADCRL_SEL </a:t>
            </a:r>
            <a:r>
              <a:rPr lang="en-US" altLang="zh-TW" sz="800" i="1" dirty="0" smtClean="0">
                <a:solidFill>
                  <a:srgbClr val="FF0000"/>
                </a:solidFill>
              </a:rPr>
              <a:t>(ADCR2[6]): 12/10 bit</a:t>
            </a:r>
          </a:p>
          <a:p>
            <a:r>
              <a:rPr lang="en-US" altLang="zh-TW" sz="800" i="1" dirty="0" smtClean="0">
                <a:solidFill>
                  <a:srgbClr val="FF0000"/>
                </a:solidFill>
              </a:rPr>
              <a:t>UGB_ON(ADBYPS[7]: buffer on</a:t>
            </a:r>
          </a:p>
          <a:p>
            <a:r>
              <a:rPr lang="en-US" altLang="zh-TW" sz="800" i="1" dirty="0" smtClean="0">
                <a:solidFill>
                  <a:srgbClr val="FF0000"/>
                </a:solidFill>
              </a:rPr>
              <a:t>ADSTR(ADCR0[7]): Start A/D Conversion</a:t>
            </a:r>
          </a:p>
          <a:p>
            <a:r>
              <a:rPr lang="it-IT" altLang="zh-TW" sz="800" i="1" dirty="0" smtClean="0">
                <a:solidFill>
                  <a:srgbClr val="FF0000"/>
                </a:solidFill>
              </a:rPr>
              <a:t>DLSTR(ADCR1[6]): A/D auto-scan conversion control</a:t>
            </a:r>
            <a:endParaRPr lang="zh-TW" altLang="en-US" sz="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4415367" cy="335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60648"/>
            <a:ext cx="4028613" cy="259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852936"/>
            <a:ext cx="2088232" cy="1083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76672"/>
            <a:ext cx="4424364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852936"/>
            <a:ext cx="3997859" cy="30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0"/>
            <a:ext cx="3240360" cy="334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356992"/>
            <a:ext cx="3240360" cy="311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3568" y="1268760"/>
            <a:ext cx="4184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PWMC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S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&lt;- 00000000</a:t>
            </a:r>
            <a:r>
              <a:rPr lang="zh-TW" altLang="en-US" sz="1200" dirty="0" smtClean="0"/>
              <a:t>  </a:t>
            </a:r>
            <a:endParaRPr lang="en-US" altLang="zh-TW" sz="1200" dirty="0" smtClean="0"/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DTUR</a:t>
            </a:r>
            <a:r>
              <a:rPr lang="zh-TW" altLang="en-US" sz="1200" i="1" dirty="0" smtClean="0">
                <a:solidFill>
                  <a:srgbClr val="FF0000"/>
                </a:solidFill>
              </a:rPr>
              <a:t>  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no</a:t>
            </a:r>
            <a:r>
              <a:rPr lang="zh-TW" altLang="en-US" sz="12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update request,  enable update, configured </a:t>
            </a:r>
            <a:r>
              <a:rPr lang="en-US" altLang="zh-TW" sz="1200" i="1" dirty="0" err="1" smtClean="0">
                <a:solidFill>
                  <a:srgbClr val="FF0000"/>
                </a:solidFill>
              </a:rPr>
              <a:t>seperately</a:t>
            </a:r>
            <a:endParaRPr lang="en-US" altLang="zh-TW" sz="1200" i="1" dirty="0" smtClean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3568" y="836712"/>
            <a:ext cx="4742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PWMC</a:t>
            </a:r>
            <a:r>
              <a:rPr lang="zh-TW" altLang="en-US" sz="1200" dirty="0" smtClean="0"/>
              <a:t>  </a:t>
            </a:r>
            <a:r>
              <a:rPr lang="en-US" altLang="zh-TW" sz="1200" dirty="0" smtClean="0"/>
              <a:t>&lt;- 00000001</a:t>
            </a:r>
            <a:r>
              <a:rPr lang="zh-TW" altLang="en-US" sz="1200" dirty="0" smtClean="0"/>
              <a:t>  </a:t>
            </a:r>
            <a:endParaRPr lang="en-US" altLang="zh-TW" sz="1200" dirty="0" smtClean="0"/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Edge aligned,  </a:t>
            </a:r>
            <a:r>
              <a:rPr lang="en-US" altLang="zh-TW" sz="1200" i="1" dirty="0" err="1" smtClean="0">
                <a:solidFill>
                  <a:srgbClr val="FF0000"/>
                </a:solidFill>
              </a:rPr>
              <a:t>fpwm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,  </a:t>
            </a:r>
            <a:r>
              <a:rPr lang="en-US" altLang="zh-TW" sz="1200" i="1" dirty="0" err="1" smtClean="0">
                <a:solidFill>
                  <a:srgbClr val="FF0000"/>
                </a:solidFill>
              </a:rPr>
              <a:t>pwm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 off,  disable interrupt, PRDR underflow update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83568" y="1700808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DUTRx</a:t>
            </a:r>
            <a:r>
              <a:rPr lang="en-US" altLang="zh-TW" sz="1200" dirty="0" smtClean="0"/>
              <a:t> &lt;- 00000000</a:t>
            </a:r>
            <a:r>
              <a:rPr lang="zh-TW" altLang="en-US" sz="1200" dirty="0" smtClean="0"/>
              <a:t>  </a:t>
            </a:r>
            <a:endParaRPr lang="en-US" altLang="zh-TW" sz="12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916832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PRDR&lt;- 0x0100</a:t>
            </a:r>
            <a:r>
              <a:rPr lang="zh-TW" altLang="en-US" sz="1200" dirty="0" smtClean="0"/>
              <a:t>  </a:t>
            </a:r>
            <a:endParaRPr lang="en-US" altLang="zh-TW" sz="12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683568" y="2132856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PWMON&lt;- 1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83568" y="2348880"/>
            <a:ext cx="441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MCF &lt;- 00001101</a:t>
            </a:r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Hardware mask,  non-complementary output, PWM output enable, </a:t>
            </a:r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AT0/BT0/CT0=0, AB0/BB0/CB0=0, Top port PWM output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3568" y="2924944"/>
            <a:ext cx="3460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DTS &lt;- 01101001</a:t>
            </a:r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Dead time enable, </a:t>
            </a:r>
            <a:r>
              <a:rPr lang="en-US" altLang="zh-TW" sz="1200" i="1" dirty="0" err="1" smtClean="0">
                <a:solidFill>
                  <a:srgbClr val="FF0000"/>
                </a:solidFill>
              </a:rPr>
              <a:t>Fdt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 = 0.5*</a:t>
            </a:r>
            <a:r>
              <a:rPr lang="en-US" altLang="zh-TW" sz="1200" i="1" dirty="0" err="1" smtClean="0">
                <a:solidFill>
                  <a:srgbClr val="FF0000"/>
                </a:solidFill>
              </a:rPr>
              <a:t>fsys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 , </a:t>
            </a:r>
            <a:r>
              <a:rPr lang="en-US" altLang="zh-TW" sz="1200" i="1" dirty="0" err="1" smtClean="0">
                <a:solidFill>
                  <a:srgbClr val="FF0000"/>
                </a:solidFill>
              </a:rPr>
              <a:t>deat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 time=0b1001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83568" y="3356992"/>
            <a:ext cx="13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PLC &lt;- 00000000</a:t>
            </a:r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Non inverse output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83568" y="3789040"/>
            <a:ext cx="224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INTEG0 &lt;- 00000000</a:t>
            </a:r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Input: H/H2/H3, disable interrupt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83568" y="4221088"/>
            <a:ext cx="58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HDCR&lt;- 11011011</a:t>
            </a:r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PTM unused, </a:t>
            </a:r>
            <a:r>
              <a:rPr lang="en-US" altLang="zh-TW" sz="1200" i="1" dirty="0" err="1" smtClean="0">
                <a:solidFill>
                  <a:srgbClr val="FF0000"/>
                </a:solidFill>
              </a:rPr>
              <a:t>orgional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 path, 120 degree, hall  mode, not brake, backward ,  decoder enable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83568" y="4653136"/>
            <a:ext cx="140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HDCT0~11</a:t>
            </a:r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Hall sensor decoder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83568" y="5085184"/>
            <a:ext cx="2398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MPTC1&lt;- 00101000</a:t>
            </a:r>
          </a:p>
          <a:p>
            <a:r>
              <a:rPr lang="en-US" altLang="zh-TW" sz="1200" i="1" dirty="0" err="1" smtClean="0">
                <a:solidFill>
                  <a:srgbClr val="FF0000"/>
                </a:solidFill>
              </a:rPr>
              <a:t>CapTM_Over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 enable, enable </a:t>
            </a:r>
            <a:r>
              <a:rPr lang="en-US" altLang="zh-TW" sz="1200" i="1" dirty="0" err="1" smtClean="0">
                <a:solidFill>
                  <a:srgbClr val="FF0000"/>
                </a:solidFill>
              </a:rPr>
              <a:t>Int_Is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83568" y="5517232"/>
            <a:ext cx="5098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MPTC2&lt;- 00000101</a:t>
            </a:r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Fault mode, </a:t>
            </a:r>
            <a:r>
              <a:rPr lang="en-US" altLang="zh-TW" sz="1200" i="1" dirty="0" err="1" smtClean="0">
                <a:solidFill>
                  <a:srgbClr val="FF0000"/>
                </a:solidFill>
              </a:rPr>
              <a:t>Int_AHL_Lim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 Immediately restart, </a:t>
            </a:r>
            <a:r>
              <a:rPr lang="en-US" altLang="zh-TW" sz="1200" i="1" dirty="0" err="1" smtClean="0">
                <a:solidFill>
                  <a:srgbClr val="FF0000"/>
                </a:solidFill>
              </a:rPr>
              <a:t>Int_Is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/</a:t>
            </a:r>
            <a:r>
              <a:rPr lang="en-US" altLang="zh-TW" sz="1200" i="1" dirty="0" err="1" smtClean="0">
                <a:solidFill>
                  <a:srgbClr val="FF0000"/>
                </a:solidFill>
              </a:rPr>
              <a:t>CapTM_Over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 Pause mode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83568" y="5877272"/>
            <a:ext cx="2697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OCPS&lt;- 00000000</a:t>
            </a:r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gate signal will output low on protection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195736" y="40466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PWM_Initial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924944"/>
            <a:ext cx="4608512" cy="356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996951"/>
            <a:ext cx="4320480" cy="355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620688"/>
            <a:ext cx="387864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188640"/>
            <a:ext cx="4896544" cy="257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4306860" cy="505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836712"/>
            <a:ext cx="430593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132856"/>
            <a:ext cx="421399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24744"/>
            <a:ext cx="4560952" cy="379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3779912" y="188640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Noise Filter</a:t>
            </a:r>
            <a:endParaRPr lang="zh-TW" alt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124744"/>
            <a:ext cx="416108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683568" y="836712"/>
            <a:ext cx="156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CAPTC0</a:t>
            </a:r>
            <a:r>
              <a:rPr lang="zh-TW" altLang="en-US" sz="1200" dirty="0" smtClean="0"/>
              <a:t>  </a:t>
            </a:r>
            <a:r>
              <a:rPr lang="en-US" altLang="zh-TW" sz="1200" dirty="0" smtClean="0"/>
              <a:t>&lt;- 0111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0000</a:t>
            </a:r>
          </a:p>
          <a:p>
            <a:r>
              <a:rPr lang="en-US" altLang="zh-TW" sz="1200" i="1" dirty="0" err="1" smtClean="0">
                <a:solidFill>
                  <a:srgbClr val="FF0000"/>
                </a:solidFill>
              </a:rPr>
              <a:t>fh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/128, source FHA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195736" y="404664"/>
            <a:ext cx="15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CAPTM_Initial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83568" y="1268760"/>
            <a:ext cx="6877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CAPTC1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&lt;- 0111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0010</a:t>
            </a:r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Rising edge, sampling 4 time, clock source = </a:t>
            </a:r>
            <a:r>
              <a:rPr lang="en-US" altLang="zh-TW" sz="1200" i="1" dirty="0" err="1" smtClean="0">
                <a:solidFill>
                  <a:srgbClr val="FF0000"/>
                </a:solidFill>
              </a:rPr>
              <a:t>tsys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, input noise filter disable,  auto-reset, disable compare reset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83568" y="1700808"/>
            <a:ext cx="1378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CAPTMA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&lt;- 0xF424</a:t>
            </a:r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Compare register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83568" y="2132856"/>
            <a:ext cx="981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CAPTON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&lt;- 1</a:t>
            </a:r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Counter on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83568" y="2564904"/>
            <a:ext cx="2075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Int_Pri5E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&lt;- 1</a:t>
            </a:r>
          </a:p>
          <a:p>
            <a:r>
              <a:rPr lang="en-US" altLang="zh-TW" sz="1200" i="1" dirty="0" smtClean="0">
                <a:solidFill>
                  <a:srgbClr val="FF0000"/>
                </a:solidFill>
              </a:rPr>
              <a:t>Enable </a:t>
            </a:r>
            <a:r>
              <a:rPr lang="en-US" altLang="zh-TW" sz="1200" i="1" dirty="0" err="1" smtClean="0">
                <a:solidFill>
                  <a:srgbClr val="FF0000"/>
                </a:solidFill>
              </a:rPr>
              <a:t>CapTM_Over</a:t>
            </a:r>
            <a:r>
              <a:rPr lang="en-US" altLang="zh-TW" sz="1200" i="1" dirty="0" smtClean="0">
                <a:solidFill>
                  <a:srgbClr val="FF0000"/>
                </a:solidFill>
              </a:rPr>
              <a:t>  interrupt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3764388" cy="29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268760"/>
            <a:ext cx="4448683" cy="445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6228184" y="76470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HT5240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68760"/>
            <a:ext cx="409393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619672" y="69269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HT5440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4432920" cy="467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68247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643063"/>
            <a:ext cx="76581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76672"/>
            <a:ext cx="4427360" cy="449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4546634" cy="469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412776"/>
            <a:ext cx="3168352" cy="208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7437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776864" cy="27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220721"/>
            <a:ext cx="4248471" cy="329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284984"/>
            <a:ext cx="401861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3851920" y="476672"/>
            <a:ext cx="541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DTS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8"/>
            <a:ext cx="4138573" cy="228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140968"/>
            <a:ext cx="4248472" cy="358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4752528" cy="265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140968"/>
            <a:ext cx="4719601" cy="32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9025" y="116632"/>
            <a:ext cx="4134975" cy="249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5269" y="2708920"/>
            <a:ext cx="408873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224</Words>
  <Application>Microsoft Office PowerPoint</Application>
  <PresentationFormat>如螢幕大小 (4:3)</PresentationFormat>
  <Paragraphs>46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</vt:vector>
  </TitlesOfParts>
  <Company>GMT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Bill.Wang</dc:creator>
  <cp:lastModifiedBy>Bill.Wang</cp:lastModifiedBy>
  <cp:revision>94</cp:revision>
  <dcterms:created xsi:type="dcterms:W3CDTF">2018-01-17T10:44:05Z</dcterms:created>
  <dcterms:modified xsi:type="dcterms:W3CDTF">2018-01-25T10:49:51Z</dcterms:modified>
</cp:coreProperties>
</file>