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40" y="9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18CC-D077-4473-B524-5E77474EA84F}" type="datetimeFigureOut">
              <a:rPr lang="zh-TW" altLang="en-US" smtClean="0"/>
              <a:pPr/>
              <a:t>2017/9/26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82E-1E0A-4980-9D15-C7500F1C72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18CC-D077-4473-B524-5E77474EA84F}" type="datetimeFigureOut">
              <a:rPr lang="zh-TW" altLang="en-US" smtClean="0"/>
              <a:pPr/>
              <a:t>2017/9/26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82E-1E0A-4980-9D15-C7500F1C72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18CC-D077-4473-B524-5E77474EA84F}" type="datetimeFigureOut">
              <a:rPr lang="zh-TW" altLang="en-US" smtClean="0"/>
              <a:pPr/>
              <a:t>2017/9/26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82E-1E0A-4980-9D15-C7500F1C72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18CC-D077-4473-B524-5E77474EA84F}" type="datetimeFigureOut">
              <a:rPr lang="zh-TW" altLang="en-US" smtClean="0"/>
              <a:pPr/>
              <a:t>2017/9/26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82E-1E0A-4980-9D15-C7500F1C72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18CC-D077-4473-B524-5E77474EA84F}" type="datetimeFigureOut">
              <a:rPr lang="zh-TW" altLang="en-US" smtClean="0"/>
              <a:pPr/>
              <a:t>2017/9/26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82E-1E0A-4980-9D15-C7500F1C72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18CC-D077-4473-B524-5E77474EA84F}" type="datetimeFigureOut">
              <a:rPr lang="zh-TW" altLang="en-US" smtClean="0"/>
              <a:pPr/>
              <a:t>2017/9/26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82E-1E0A-4980-9D15-C7500F1C72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18CC-D077-4473-B524-5E77474EA84F}" type="datetimeFigureOut">
              <a:rPr lang="zh-TW" altLang="en-US" smtClean="0"/>
              <a:pPr/>
              <a:t>2017/9/26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82E-1E0A-4980-9D15-C7500F1C72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18CC-D077-4473-B524-5E77474EA84F}" type="datetimeFigureOut">
              <a:rPr lang="zh-TW" altLang="en-US" smtClean="0"/>
              <a:pPr/>
              <a:t>2017/9/26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82E-1E0A-4980-9D15-C7500F1C72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18CC-D077-4473-B524-5E77474EA84F}" type="datetimeFigureOut">
              <a:rPr lang="zh-TW" altLang="en-US" smtClean="0"/>
              <a:pPr/>
              <a:t>2017/9/26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82E-1E0A-4980-9D15-C7500F1C72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18CC-D077-4473-B524-5E77474EA84F}" type="datetimeFigureOut">
              <a:rPr lang="zh-TW" altLang="en-US" smtClean="0"/>
              <a:pPr/>
              <a:t>2017/9/26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82E-1E0A-4980-9D15-C7500F1C72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18CC-D077-4473-B524-5E77474EA84F}" type="datetimeFigureOut">
              <a:rPr lang="zh-TW" altLang="en-US" smtClean="0"/>
              <a:pPr/>
              <a:t>2017/9/26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7182E-1E0A-4980-9D15-C7500F1C72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918CC-D077-4473-B524-5E77474EA84F}" type="datetimeFigureOut">
              <a:rPr lang="zh-TW" altLang="en-US" smtClean="0"/>
              <a:pPr/>
              <a:t>2017/9/26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7182E-1E0A-4980-9D15-C7500F1C72D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3259"/>
            <a:ext cx="7560840" cy="66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5508104" y="476672"/>
            <a:ext cx="2193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HOLTEK BLDC </a:t>
            </a:r>
            <a:r>
              <a:rPr lang="zh-TW" altLang="en-US" dirty="0" smtClean="0">
                <a:solidFill>
                  <a:srgbClr val="FF0000"/>
                </a:solidFill>
              </a:rPr>
              <a:t>吹葉機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92696"/>
            <a:ext cx="8797035" cy="5253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5148064" y="1196752"/>
            <a:ext cx="720080" cy="3096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11560" y="980728"/>
            <a:ext cx="1944216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932040" y="4365104"/>
            <a:ext cx="882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Gate driver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547664" y="2060848"/>
            <a:ext cx="1604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Buck Converter or LDO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72200" y="836712"/>
            <a:ext cx="792088" cy="34563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236296" y="908720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MOS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843808" y="188640"/>
            <a:ext cx="320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HOLTEK BLDC </a:t>
            </a:r>
            <a:r>
              <a:rPr lang="zh-TW" altLang="en-US" dirty="0" smtClean="0">
                <a:solidFill>
                  <a:srgbClr val="FF0000"/>
                </a:solidFill>
              </a:rPr>
              <a:t>吹葉機 </a:t>
            </a:r>
            <a:r>
              <a:rPr lang="en-US" altLang="zh-TW" dirty="0" smtClean="0">
                <a:solidFill>
                  <a:srgbClr val="FF0000"/>
                </a:solidFill>
              </a:rPr>
              <a:t>Schematic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187624" y="1556792"/>
            <a:ext cx="669674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endParaRPr lang="en-US" altLang="zh-TW" sz="16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TW" sz="1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GMT</a:t>
            </a:r>
            <a:r>
              <a:rPr lang="zh-TW" altLang="en-US" sz="1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在</a:t>
            </a:r>
            <a:r>
              <a:rPr lang="en-US" altLang="zh-TW" sz="1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BLDC</a:t>
            </a:r>
            <a:r>
              <a:rPr lang="zh-TW" altLang="en-US" sz="1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馬達模組方面</a:t>
            </a:r>
            <a:r>
              <a:rPr lang="en-US" altLang="zh-TW" sz="1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</a:t>
            </a:r>
            <a:r>
              <a:rPr lang="zh-TW" altLang="en-US" sz="1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一開始可先從</a:t>
            </a:r>
            <a:r>
              <a:rPr lang="zh-TW" altLang="en-US" sz="16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類比周邊的整合</a:t>
            </a:r>
            <a:r>
              <a:rPr lang="zh-TW" altLang="en-US" sz="1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開始</a:t>
            </a:r>
            <a:r>
              <a:rPr lang="en-US" altLang="zh-TW" sz="1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</a:t>
            </a:r>
            <a:r>
              <a:rPr lang="zh-TW" altLang="en-US" sz="1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幫客戶</a:t>
            </a:r>
            <a:r>
              <a:rPr lang="en-US" altLang="zh-TW" sz="1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cost down</a:t>
            </a:r>
            <a:r>
              <a:rPr lang="zh-TW" altLang="en-US" sz="1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才有誘因及競爭力</a:t>
            </a:r>
            <a:r>
              <a:rPr lang="en-US" altLang="zh-TW" sz="1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</a:t>
            </a:r>
            <a:r>
              <a:rPr lang="zh-TW" altLang="en-US" sz="1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並和</a:t>
            </a:r>
            <a:r>
              <a:rPr lang="en-US" altLang="zh-TW" sz="1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MCU</a:t>
            </a:r>
            <a:r>
              <a:rPr lang="zh-TW" altLang="en-US" sz="1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廠做區隔</a:t>
            </a:r>
            <a:endParaRPr lang="en-US" altLang="zh-TW" sz="16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228600" indent="-228600">
              <a:buFont typeface="+mj-lt"/>
              <a:buAutoNum type="arabicPeriod"/>
            </a:pPr>
            <a:endParaRPr lang="en-US" altLang="zh-TW" sz="16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en-US" sz="1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一般的</a:t>
            </a:r>
            <a:r>
              <a:rPr lang="en-US" altLang="zh-TW" sz="1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BLDC</a:t>
            </a:r>
            <a:r>
              <a:rPr lang="zh-TW" altLang="en-US" sz="1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馬達</a:t>
            </a:r>
            <a:r>
              <a:rPr lang="zh-TW" altLang="en-US" sz="16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模組系統主要由以下幾個部分</a:t>
            </a:r>
            <a:r>
              <a:rPr lang="zh-TW" altLang="en-US" sz="1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組成</a:t>
            </a:r>
            <a:endParaRPr lang="en-US" altLang="zh-TW" sz="16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TW" sz="1400" i="1" dirty="0" smtClean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MCU  </a:t>
            </a:r>
          </a:p>
          <a:p>
            <a:pPr>
              <a:buFont typeface="Wingdings" pitchFamily="2" charset="2"/>
              <a:buChar char="Ø"/>
            </a:pPr>
            <a:r>
              <a:rPr lang="en-US" altLang="zh-TW" sz="1400" i="1" dirty="0" smtClean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Gate driver x3 </a:t>
            </a:r>
          </a:p>
          <a:p>
            <a:pPr>
              <a:buFont typeface="Wingdings" pitchFamily="2" charset="2"/>
              <a:buChar char="Ø"/>
            </a:pPr>
            <a:r>
              <a:rPr lang="en-US" altLang="zh-TW" sz="1400" i="1" dirty="0" smtClean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MOS x6</a:t>
            </a:r>
          </a:p>
          <a:p>
            <a:pPr>
              <a:buFont typeface="Wingdings" pitchFamily="2" charset="2"/>
              <a:buChar char="Ø"/>
            </a:pPr>
            <a:r>
              <a:rPr lang="en-US" altLang="zh-TW" sz="1400" i="1" dirty="0" smtClean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Power IC </a:t>
            </a:r>
          </a:p>
          <a:p>
            <a:endParaRPr lang="en-US" altLang="zh-TW" sz="16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228600" indent="-228600"/>
            <a:r>
              <a:rPr lang="en-US" altLang="zh-TW" sz="1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3. Cost down </a:t>
            </a:r>
            <a:r>
              <a:rPr lang="zh-TW" altLang="en-US" sz="1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可做的事</a:t>
            </a:r>
            <a:endParaRPr lang="en-US" altLang="zh-TW" sz="16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228600" indent="-228600">
              <a:buFont typeface="Wingdings" pitchFamily="2" charset="2"/>
              <a:buChar char="Ø"/>
            </a:pPr>
            <a:r>
              <a:rPr lang="en-US" altLang="zh-TW" sz="1400" i="1" dirty="0" smtClean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Gate driver </a:t>
            </a:r>
            <a:r>
              <a:rPr lang="zh-TW" altLang="en-US" sz="1400" i="1" dirty="0" smtClean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三合一整合</a:t>
            </a:r>
            <a:endParaRPr lang="en-US" altLang="zh-TW" sz="1400" i="1" dirty="0" smtClean="0">
              <a:solidFill>
                <a:srgbClr val="00206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228600" indent="-228600">
              <a:buFont typeface="Wingdings" pitchFamily="2" charset="2"/>
              <a:buChar char="Ø"/>
            </a:pPr>
            <a:r>
              <a:rPr lang="en-US" altLang="zh-TW" sz="1400" i="1" dirty="0" smtClean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Power IC + Gate driver</a:t>
            </a:r>
            <a:r>
              <a:rPr lang="zh-TW" altLang="en-US" sz="1400" i="1" dirty="0" smtClean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整合</a:t>
            </a:r>
            <a:endParaRPr lang="en-US" altLang="zh-TW" sz="1400" i="1" dirty="0" smtClean="0">
              <a:solidFill>
                <a:srgbClr val="00206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228600" indent="-228600">
              <a:buFont typeface="Wingdings" pitchFamily="2" charset="2"/>
              <a:buChar char="Ø"/>
            </a:pPr>
            <a:r>
              <a:rPr lang="en-US" altLang="zh-TW" sz="1400" i="1" dirty="0" smtClean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Gate driver x3 + MOS x6 </a:t>
            </a:r>
            <a:r>
              <a:rPr lang="zh-TW" altLang="en-US" sz="1400" i="1" dirty="0" smtClean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整合</a:t>
            </a:r>
            <a:endParaRPr lang="en-US" altLang="zh-TW" sz="1400" i="1" dirty="0" smtClean="0">
              <a:solidFill>
                <a:srgbClr val="00206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228600" indent="-228600">
              <a:buFont typeface="Wingdings" pitchFamily="2" charset="2"/>
              <a:buChar char="Ø"/>
            </a:pPr>
            <a:r>
              <a:rPr lang="en-US" altLang="zh-TW" sz="1400" i="1" dirty="0" smtClean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Power IC + Gate driver x3 + MOS x6 </a:t>
            </a:r>
            <a:r>
              <a:rPr lang="zh-TW" altLang="en-US" sz="1400" i="1" dirty="0" smtClean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整合</a:t>
            </a:r>
            <a:endParaRPr lang="en-US" altLang="zh-TW" sz="1400" i="1" dirty="0" smtClean="0">
              <a:solidFill>
                <a:srgbClr val="00206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228600" indent="-228600"/>
            <a:endParaRPr lang="en-US" altLang="zh-TW" sz="16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228600" indent="-228600"/>
            <a:endParaRPr lang="en-US" altLang="zh-TW" sz="16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endParaRPr lang="en-US" altLang="zh-TW" sz="16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108</Words>
  <Application>Microsoft Office PowerPoint</Application>
  <PresentationFormat>如螢幕大小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投影片 1</vt:lpstr>
      <vt:lpstr>投影片 2</vt:lpstr>
      <vt:lpstr>投影片 3</vt:lpstr>
    </vt:vector>
  </TitlesOfParts>
  <Company>GMT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Bill.Wang</dc:creator>
  <cp:lastModifiedBy>Bill.Wang</cp:lastModifiedBy>
  <cp:revision>5</cp:revision>
  <dcterms:created xsi:type="dcterms:W3CDTF">2017-09-26T01:34:50Z</dcterms:created>
  <dcterms:modified xsi:type="dcterms:W3CDTF">2017-09-26T02:14:30Z</dcterms:modified>
</cp:coreProperties>
</file>