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88D6-BB1D-46AE-90C8-7BBC4F7EC620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C61-959E-4153-ACE2-B4B0005EBF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88D6-BB1D-46AE-90C8-7BBC4F7EC620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C61-959E-4153-ACE2-B4B0005EBF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88D6-BB1D-46AE-90C8-7BBC4F7EC620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C61-959E-4153-ACE2-B4B0005EBF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88D6-BB1D-46AE-90C8-7BBC4F7EC620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C61-959E-4153-ACE2-B4B0005EBF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88D6-BB1D-46AE-90C8-7BBC4F7EC620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C61-959E-4153-ACE2-B4B0005EBF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88D6-BB1D-46AE-90C8-7BBC4F7EC620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C61-959E-4153-ACE2-B4B0005EBF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88D6-BB1D-46AE-90C8-7BBC4F7EC620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C61-959E-4153-ACE2-B4B0005EBF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88D6-BB1D-46AE-90C8-7BBC4F7EC620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C61-959E-4153-ACE2-B4B0005EBF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88D6-BB1D-46AE-90C8-7BBC4F7EC620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C61-959E-4153-ACE2-B4B0005EBF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88D6-BB1D-46AE-90C8-7BBC4F7EC620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C61-959E-4153-ACE2-B4B0005EBF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88D6-BB1D-46AE-90C8-7BBC4F7EC620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C61-959E-4153-ACE2-B4B0005EBF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88D6-BB1D-46AE-90C8-7BBC4F7EC620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CDC61-959E-4153-ACE2-B4B0005EBF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1584176" cy="156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803" y="332656"/>
            <a:ext cx="1584176" cy="156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2014" y="332656"/>
            <a:ext cx="1584176" cy="156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332656"/>
            <a:ext cx="1584176" cy="156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1584176" cy="156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803" y="2132856"/>
            <a:ext cx="1584176" cy="156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2014" y="2132856"/>
            <a:ext cx="1584176" cy="156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132856"/>
            <a:ext cx="1584176" cy="156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933056"/>
            <a:ext cx="1584176" cy="156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803" y="3933056"/>
            <a:ext cx="1584176" cy="156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2014" y="3933056"/>
            <a:ext cx="1584176" cy="156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3933056"/>
            <a:ext cx="1584176" cy="156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GMT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Bill.Wang</dc:creator>
  <cp:lastModifiedBy>Bill.Wang</cp:lastModifiedBy>
  <cp:revision>1</cp:revision>
  <dcterms:created xsi:type="dcterms:W3CDTF">2019-09-05T01:45:45Z</dcterms:created>
  <dcterms:modified xsi:type="dcterms:W3CDTF">2019-09-05T01:55:28Z</dcterms:modified>
</cp:coreProperties>
</file>