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18" y="2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E0582C-6106-40AA-BA47-4B00565B8C6E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86FB5F-524D-42EC-9CB5-E6B2B3166A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電動桌控制板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主板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57224" y="142873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全電壓</a:t>
            </a:r>
            <a:r>
              <a:rPr lang="en-US" altLang="zh-TW" sz="1400" dirty="0"/>
              <a:t>AC</a:t>
            </a:r>
            <a:r>
              <a:rPr lang="zh-TW" altLang="en-US" sz="1400" dirty="0"/>
              <a:t>轉</a:t>
            </a:r>
            <a:r>
              <a:rPr lang="en-US" altLang="zh-TW" sz="1400" dirty="0"/>
              <a:t>DC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572132" y="142873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馬達控制系統</a:t>
            </a:r>
          </a:p>
        </p:txBody>
      </p:sp>
      <p:sp>
        <p:nvSpPr>
          <p:cNvPr id="9" name="矩形 8"/>
          <p:cNvSpPr/>
          <p:nvPr/>
        </p:nvSpPr>
        <p:spPr>
          <a:xfrm>
            <a:off x="3214678" y="142873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DC12V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14678" y="328612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MCU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572132" y="328612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RELAY</a:t>
            </a:r>
            <a:endParaRPr lang="zh-TW" altLang="en-US" sz="1400" dirty="0"/>
          </a:p>
        </p:txBody>
      </p:sp>
      <p:sp>
        <p:nvSpPr>
          <p:cNvPr id="16" name="向右箭號 15"/>
          <p:cNvSpPr/>
          <p:nvPr/>
        </p:nvSpPr>
        <p:spPr>
          <a:xfrm>
            <a:off x="2428860" y="1643050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857752" y="3500438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1500166" y="342900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857224" y="3786190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馬達</a:t>
            </a:r>
          </a:p>
        </p:txBody>
      </p:sp>
      <p:sp>
        <p:nvSpPr>
          <p:cNvPr id="29" name="向下箭號 28"/>
          <p:cNvSpPr/>
          <p:nvPr/>
        </p:nvSpPr>
        <p:spPr>
          <a:xfrm>
            <a:off x="1500166" y="221455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57224" y="2643182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DC30V</a:t>
            </a:r>
            <a:endParaRPr lang="zh-TW" altLang="en-US" sz="1400" dirty="0"/>
          </a:p>
        </p:txBody>
      </p:sp>
      <p:cxnSp>
        <p:nvCxnSpPr>
          <p:cNvPr id="24" name="直線單箭頭接點 23"/>
          <p:cNvCxnSpPr>
            <a:stCxn id="9" idx="3"/>
          </p:cNvCxnSpPr>
          <p:nvPr/>
        </p:nvCxnSpPr>
        <p:spPr>
          <a:xfrm>
            <a:off x="4643438" y="1678769"/>
            <a:ext cx="928694" cy="1535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向右箭號 30"/>
          <p:cNvSpPr/>
          <p:nvPr/>
        </p:nvSpPr>
        <p:spPr>
          <a:xfrm>
            <a:off x="7072330" y="1643050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429520" y="1428736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Hall Sensor</a:t>
            </a:r>
            <a:endParaRPr lang="zh-TW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7500958" y="257174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安全保護機制</a:t>
            </a:r>
            <a:endParaRPr lang="zh-TW" altLang="en-US" sz="1400" dirty="0"/>
          </a:p>
        </p:txBody>
      </p:sp>
      <p:sp>
        <p:nvSpPr>
          <p:cNvPr id="34" name="向下箭號 33"/>
          <p:cNvSpPr/>
          <p:nvPr/>
        </p:nvSpPr>
        <p:spPr>
          <a:xfrm>
            <a:off x="8001024" y="214311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214678" y="435769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Hall Sensor</a:t>
            </a:r>
            <a:endParaRPr lang="zh-TW" altLang="en-US" sz="1400" dirty="0"/>
          </a:p>
        </p:txBody>
      </p:sp>
      <p:sp>
        <p:nvSpPr>
          <p:cNvPr id="25" name="向下箭號 24"/>
          <p:cNvSpPr/>
          <p:nvPr/>
        </p:nvSpPr>
        <p:spPr>
          <a:xfrm>
            <a:off x="3786182" y="2071678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214678" y="2357430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DC12V to 5V</a:t>
            </a:r>
            <a:endParaRPr lang="zh-TW" altLang="en-US" sz="1400" dirty="0"/>
          </a:p>
        </p:txBody>
      </p:sp>
      <p:sp>
        <p:nvSpPr>
          <p:cNvPr id="37" name="向下箭號 36"/>
          <p:cNvSpPr/>
          <p:nvPr/>
        </p:nvSpPr>
        <p:spPr>
          <a:xfrm>
            <a:off x="3857620" y="3000372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6" idx="3"/>
          </p:cNvCxnSpPr>
          <p:nvPr/>
        </p:nvCxnSpPr>
        <p:spPr>
          <a:xfrm flipV="1">
            <a:off x="4643438" y="1857364"/>
            <a:ext cx="2928958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上-下雙向箭號 40"/>
          <p:cNvSpPr/>
          <p:nvPr/>
        </p:nvSpPr>
        <p:spPr>
          <a:xfrm>
            <a:off x="6143636" y="2357430"/>
            <a:ext cx="214314" cy="5715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上-下雙向箭號 41"/>
          <p:cNvSpPr/>
          <p:nvPr/>
        </p:nvSpPr>
        <p:spPr>
          <a:xfrm>
            <a:off x="3857620" y="3929066"/>
            <a:ext cx="142876" cy="3571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 rot="5400000">
            <a:off x="3750463" y="3464719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主板軟體控制功能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57224" y="357187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面板控制系統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643306" y="357187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MCU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429388" y="3000372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左右馬達推桿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同上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429388" y="400050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左右馬達推桿</a:t>
            </a:r>
            <a:endParaRPr lang="en-US" altLang="zh-TW" sz="1400" dirty="0" smtClean="0"/>
          </a:p>
          <a:p>
            <a:pPr algn="ctr"/>
            <a:r>
              <a:rPr lang="zh-TW" altLang="en-US" sz="1400" smtClean="0"/>
              <a:t>同下</a:t>
            </a:r>
            <a:endParaRPr lang="zh-TW" altLang="en-US" sz="1400" dirty="0"/>
          </a:p>
        </p:txBody>
      </p:sp>
      <p:sp>
        <p:nvSpPr>
          <p:cNvPr id="14" name="向右箭號 13"/>
          <p:cNvSpPr/>
          <p:nvPr/>
        </p:nvSpPr>
        <p:spPr>
          <a:xfrm>
            <a:off x="2786050" y="3714752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500694" y="3714752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643306" y="485776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監控</a:t>
            </a:r>
            <a:r>
              <a:rPr lang="en-US" altLang="zh-TW" sz="1400" dirty="0" smtClean="0"/>
              <a:t>Hall Sensor</a:t>
            </a:r>
            <a:endParaRPr lang="zh-TW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714744" y="2428868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安全保護機制</a:t>
            </a:r>
            <a:endParaRPr lang="zh-TW" altLang="en-US" sz="1400" dirty="0"/>
          </a:p>
        </p:txBody>
      </p:sp>
      <p:sp>
        <p:nvSpPr>
          <p:cNvPr id="20" name="向下箭號 19"/>
          <p:cNvSpPr/>
          <p:nvPr/>
        </p:nvSpPr>
        <p:spPr>
          <a:xfrm>
            <a:off x="4286248" y="4286256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4286248" y="3071810"/>
            <a:ext cx="214314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429256" y="200024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200" dirty="0" smtClean="0"/>
              <a:t>安全保護機制</a:t>
            </a:r>
            <a:r>
              <a:rPr lang="en-US" altLang="zh-TW" sz="1200" dirty="0" smtClean="0"/>
              <a:t>: </a:t>
            </a:r>
            <a:r>
              <a:rPr lang="zh-TW" altLang="en-US" sz="1200" dirty="0" smtClean="0"/>
              <a:t>左右推桿同時下降時管受要有異物停止下降並回升</a:t>
            </a:r>
            <a:r>
              <a:rPr lang="en-US" altLang="zh-TW" sz="1200" dirty="0" smtClean="0"/>
              <a:t>1.0cm</a:t>
            </a:r>
            <a:endParaRPr lang="zh-TW" altLang="en-US" sz="1200" dirty="0"/>
          </a:p>
        </p:txBody>
      </p:sp>
      <p:cxnSp>
        <p:nvCxnSpPr>
          <p:cNvPr id="23" name="直線單箭頭接點 22"/>
          <p:cNvCxnSpPr>
            <a:stCxn id="18" idx="3"/>
            <a:endCxn id="21" idx="1"/>
          </p:cNvCxnSpPr>
          <p:nvPr/>
        </p:nvCxnSpPr>
        <p:spPr>
          <a:xfrm flipV="1">
            <a:off x="5000628" y="2231073"/>
            <a:ext cx="428628" cy="447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00760" y="528638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左右馬達推桿在上升下降必須保持高度的平衡</a:t>
            </a:r>
            <a:endParaRPr lang="zh-TW" altLang="en-US" sz="12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5286380" y="457200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6" idx="1"/>
          </p:cNvCxnSpPr>
          <p:nvPr/>
        </p:nvCxnSpPr>
        <p:spPr>
          <a:xfrm>
            <a:off x="5357818" y="5214950"/>
            <a:ext cx="642942" cy="302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662" y="4857760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工程按鍵</a:t>
            </a:r>
            <a:endParaRPr lang="zh-TW" altLang="en-US" sz="1400" dirty="0"/>
          </a:p>
        </p:txBody>
      </p:sp>
      <p:cxnSp>
        <p:nvCxnSpPr>
          <p:cNvPr id="24" name="直線單箭頭接點 23"/>
          <p:cNvCxnSpPr>
            <a:endCxn id="19" idx="3"/>
          </p:cNvCxnSpPr>
          <p:nvPr/>
        </p:nvCxnSpPr>
        <p:spPr>
          <a:xfrm rot="10800000" flipV="1">
            <a:off x="2357422" y="4143379"/>
            <a:ext cx="1285884" cy="9644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500166" y="592933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主要為在組裝時給工程人員做初始歸零定位用</a:t>
            </a:r>
            <a:endParaRPr lang="zh-TW" altLang="en-US" sz="1200" dirty="0"/>
          </a:p>
        </p:txBody>
      </p:sp>
      <p:cxnSp>
        <p:nvCxnSpPr>
          <p:cNvPr id="31" name="直線單箭頭接點 30"/>
          <p:cNvCxnSpPr/>
          <p:nvPr/>
        </p:nvCxnSpPr>
        <p:spPr>
          <a:xfrm rot="16200000" flipH="1">
            <a:off x="2393141" y="5393545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28662" y="250030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DC5V</a:t>
            </a:r>
            <a:endParaRPr lang="zh-TW" altLang="en-US" sz="1400" dirty="0"/>
          </a:p>
        </p:txBody>
      </p:sp>
      <p:cxnSp>
        <p:nvCxnSpPr>
          <p:cNvPr id="39" name="直線單箭頭接點 38"/>
          <p:cNvCxnSpPr>
            <a:stCxn id="36" idx="3"/>
          </p:cNvCxnSpPr>
          <p:nvPr/>
        </p:nvCxnSpPr>
        <p:spPr>
          <a:xfrm>
            <a:off x="2357422" y="2750339"/>
            <a:ext cx="1285884" cy="821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面板軟體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57224" y="185736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主板上升下降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643306" y="2571744"/>
            <a:ext cx="150019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面板控制</a:t>
            </a:r>
            <a:r>
              <a:rPr lang="en-US" altLang="zh-TW" sz="1400" dirty="0" smtClean="0"/>
              <a:t>MCU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429388" y="1214422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上升按鍵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429388" y="2071678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下降按鍵</a:t>
            </a:r>
            <a:endParaRPr lang="en-US" altLang="zh-TW" sz="1400" dirty="0" smtClean="0"/>
          </a:p>
        </p:txBody>
      </p:sp>
      <p:sp>
        <p:nvSpPr>
          <p:cNvPr id="11" name="向右箭號 10"/>
          <p:cNvSpPr/>
          <p:nvPr/>
        </p:nvSpPr>
        <p:spPr>
          <a:xfrm>
            <a:off x="5500694" y="3000372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29388" y="292893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r>
              <a:rPr lang="zh-TW" altLang="en-US" sz="1400" dirty="0" smtClean="0"/>
              <a:t>組記憶按鍵</a:t>
            </a:r>
            <a:endParaRPr lang="en-US" altLang="zh-TW" sz="1400" dirty="0" smtClean="0"/>
          </a:p>
          <a:p>
            <a:pPr algn="ctr"/>
            <a:r>
              <a:rPr lang="zh-TW" altLang="en-US" sz="1000" dirty="0" smtClean="0"/>
              <a:t>長按記憶</a:t>
            </a:r>
            <a:r>
              <a:rPr lang="en-US" altLang="zh-TW" sz="1000" dirty="0" smtClean="0"/>
              <a:t>/</a:t>
            </a:r>
            <a:r>
              <a:rPr lang="zh-TW" altLang="en-US" sz="1000" dirty="0" smtClean="0"/>
              <a:t>短按選擇</a:t>
            </a:r>
            <a:endParaRPr lang="en-US" altLang="zh-TW" sz="1000" dirty="0" smtClean="0"/>
          </a:p>
        </p:txBody>
      </p:sp>
      <p:sp>
        <p:nvSpPr>
          <p:cNvPr id="13" name="矩形 12"/>
          <p:cNvSpPr/>
          <p:nvPr/>
        </p:nvSpPr>
        <p:spPr>
          <a:xfrm>
            <a:off x="6429388" y="3786190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LED</a:t>
            </a:r>
            <a:r>
              <a:rPr lang="zh-TW" altLang="en-US" sz="1400" dirty="0" smtClean="0"/>
              <a:t>顯示屏幕</a:t>
            </a:r>
            <a:endParaRPr lang="en-US" altLang="zh-TW" sz="1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6429388" y="4786322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喚醒按鍵</a:t>
            </a:r>
            <a:endParaRPr lang="en-US" altLang="zh-TW" sz="1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857224" y="285749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記憶功能</a:t>
            </a:r>
            <a:endParaRPr lang="zh-TW" altLang="en-US" sz="1400" dirty="0"/>
          </a:p>
        </p:txBody>
      </p:sp>
      <p:sp>
        <p:nvSpPr>
          <p:cNvPr id="19" name="左-右雙向箭號 18"/>
          <p:cNvSpPr/>
          <p:nvPr/>
        </p:nvSpPr>
        <p:spPr>
          <a:xfrm>
            <a:off x="2643174" y="2928934"/>
            <a:ext cx="785818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57224" y="3786190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工程按鍵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643306" y="150017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DC5V</a:t>
            </a:r>
            <a:endParaRPr lang="zh-TW" altLang="en-US" sz="1400" dirty="0"/>
          </a:p>
        </p:txBody>
      </p:sp>
      <p:sp>
        <p:nvSpPr>
          <p:cNvPr id="17" name="向下箭號 16"/>
          <p:cNvSpPr/>
          <p:nvPr/>
        </p:nvSpPr>
        <p:spPr>
          <a:xfrm>
            <a:off x="4357686" y="214311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1417</TotalTime>
  <Words>136</Words>
  <Application>Microsoft Office PowerPoint</Application>
  <PresentationFormat>如螢幕大小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電動桌控制板</vt:lpstr>
      <vt:lpstr>主板</vt:lpstr>
      <vt:lpstr>主板軟體控制功能</vt:lpstr>
      <vt:lpstr>面板軟體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馬達控制板開發</dc:title>
  <dc:creator>張宏毅</dc:creator>
  <cp:lastModifiedBy>張宏毅</cp:lastModifiedBy>
  <cp:revision>49</cp:revision>
  <dcterms:created xsi:type="dcterms:W3CDTF">2017-09-02T09:48:35Z</dcterms:created>
  <dcterms:modified xsi:type="dcterms:W3CDTF">2018-08-12T02:37:43Z</dcterms:modified>
</cp:coreProperties>
</file>