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1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73A0-D169-4FC2-BB13-FB0907C6EF8D}" type="datetimeFigureOut">
              <a:rPr lang="zh-TW" altLang="en-US" smtClean="0"/>
              <a:pPr/>
              <a:t>2018/12/5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99DA-32E4-4625-A9DB-E1973DF165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線接點 79"/>
          <p:cNvCxnSpPr>
            <a:stCxn id="99" idx="0"/>
          </p:cNvCxnSpPr>
          <p:nvPr/>
        </p:nvCxnSpPr>
        <p:spPr>
          <a:xfrm flipH="1" flipV="1">
            <a:off x="3879850" y="4692650"/>
            <a:ext cx="8074" cy="752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61" idx="0"/>
            <a:endCxn id="75" idx="2"/>
          </p:cNvCxnSpPr>
          <p:nvPr/>
        </p:nvCxnSpPr>
        <p:spPr>
          <a:xfrm flipV="1">
            <a:off x="2447764" y="4725144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7452320" y="3645024"/>
            <a:ext cx="0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325425" y="367638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25425" y="367638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19872" y="2780928"/>
            <a:ext cx="1080120" cy="19442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635896" y="314096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 MCU1</a:t>
            </a:r>
          </a:p>
          <a:p>
            <a:r>
              <a:rPr lang="en-US" altLang="zh-TW" sz="1000" dirty="0" smtClean="0"/>
              <a:t>(G7131)</a:t>
            </a:r>
            <a:endParaRPr lang="zh-TW" altLang="en-US" sz="1000" dirty="0"/>
          </a:p>
        </p:txBody>
      </p:sp>
      <p:sp>
        <p:nvSpPr>
          <p:cNvPr id="36" name="矩形 35"/>
          <p:cNvSpPr/>
          <p:nvPr/>
        </p:nvSpPr>
        <p:spPr>
          <a:xfrm>
            <a:off x="5004048" y="2852936"/>
            <a:ext cx="720080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5004048" y="2996952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Gate Driver</a:t>
            </a:r>
          </a:p>
          <a:p>
            <a:r>
              <a:rPr lang="en-US" altLang="zh-TW" sz="1000" dirty="0" smtClean="0"/>
              <a:t>(PT5619)</a:t>
            </a:r>
            <a:endParaRPr lang="zh-TW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780928"/>
            <a:ext cx="64932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矩形 38"/>
          <p:cNvSpPr/>
          <p:nvPr/>
        </p:nvSpPr>
        <p:spPr>
          <a:xfrm>
            <a:off x="5940152" y="2708920"/>
            <a:ext cx="9361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>
            <a:stCxn id="39" idx="1"/>
            <a:endCxn id="36" idx="3"/>
          </p:cNvCxnSpPr>
          <p:nvPr/>
        </p:nvCxnSpPr>
        <p:spPr>
          <a:xfrm flipH="1">
            <a:off x="5724128" y="317697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39" idx="3"/>
          </p:cNvCxnSpPr>
          <p:nvPr/>
        </p:nvCxnSpPr>
        <p:spPr>
          <a:xfrm>
            <a:off x="6876256" y="3176972"/>
            <a:ext cx="360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004048" y="3933056"/>
            <a:ext cx="720080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5004048" y="4077072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Gate Driver</a:t>
            </a:r>
          </a:p>
          <a:p>
            <a:r>
              <a:rPr lang="en-US" altLang="zh-TW" sz="1000" dirty="0" smtClean="0"/>
              <a:t>(PT5619)</a:t>
            </a:r>
            <a:endParaRPr lang="zh-TW" altLang="en-US" sz="1000" dirty="0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861048"/>
            <a:ext cx="64932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矩形 73"/>
          <p:cNvSpPr/>
          <p:nvPr/>
        </p:nvSpPr>
        <p:spPr>
          <a:xfrm>
            <a:off x="5940152" y="3789040"/>
            <a:ext cx="9361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>
            <a:stCxn id="74" idx="1"/>
            <a:endCxn id="71" idx="3"/>
          </p:cNvCxnSpPr>
          <p:nvPr/>
        </p:nvCxnSpPr>
        <p:spPr>
          <a:xfrm flipH="1">
            <a:off x="5724128" y="425709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4" idx="3"/>
          </p:cNvCxnSpPr>
          <p:nvPr/>
        </p:nvCxnSpPr>
        <p:spPr>
          <a:xfrm>
            <a:off x="6876256" y="4257092"/>
            <a:ext cx="360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 flipV="1">
            <a:off x="4499992" y="3212976"/>
            <a:ext cx="488796" cy="3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AutoShape 6" descr="ãé»ååº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5580112" y="5445224"/>
            <a:ext cx="12961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3563888" y="5445224"/>
            <a:ext cx="648072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3563888" y="5589240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LDO</a:t>
            </a:r>
          </a:p>
          <a:p>
            <a:r>
              <a:rPr lang="en-US" altLang="zh-TW" sz="1000" dirty="0" smtClean="0"/>
              <a:t>(G2920)</a:t>
            </a:r>
            <a:endParaRPr lang="zh-TW" altLang="en-US" sz="10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5580112" y="5589240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AC-DC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Power Supply</a:t>
            </a:r>
            <a:endParaRPr lang="zh-TW" altLang="en-US" sz="1000" dirty="0"/>
          </a:p>
        </p:txBody>
      </p:sp>
      <p:cxnSp>
        <p:nvCxnSpPr>
          <p:cNvPr id="109" name="直線接點 108"/>
          <p:cNvCxnSpPr/>
          <p:nvPr/>
        </p:nvCxnSpPr>
        <p:spPr>
          <a:xfrm flipH="1">
            <a:off x="4211960" y="5805264"/>
            <a:ext cx="1375792" cy="5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851920" y="5229200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5V</a:t>
            </a:r>
            <a:endParaRPr lang="zh-TW" altLang="en-US" sz="800" dirty="0"/>
          </a:p>
        </p:txBody>
      </p:sp>
      <p:cxnSp>
        <p:nvCxnSpPr>
          <p:cNvPr id="120" name="直線接點 119"/>
          <p:cNvCxnSpPr/>
          <p:nvPr/>
        </p:nvCxnSpPr>
        <p:spPr>
          <a:xfrm>
            <a:off x="6404993" y="4706888"/>
            <a:ext cx="4772" cy="7436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6084168" y="5229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30V</a:t>
            </a:r>
            <a:endParaRPr lang="zh-TW" altLang="en-US" sz="8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5004048" y="5517232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12V</a:t>
            </a:r>
            <a:endParaRPr lang="zh-TW" altLang="en-US" sz="800" dirty="0"/>
          </a:p>
        </p:txBody>
      </p:sp>
      <p:cxnSp>
        <p:nvCxnSpPr>
          <p:cNvPr id="151" name="直線接點 150"/>
          <p:cNvCxnSpPr/>
          <p:nvPr/>
        </p:nvCxnSpPr>
        <p:spPr>
          <a:xfrm>
            <a:off x="5364088" y="4581128"/>
            <a:ext cx="0" cy="1224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/>
          <p:cNvSpPr txBox="1"/>
          <p:nvPr/>
        </p:nvSpPr>
        <p:spPr>
          <a:xfrm>
            <a:off x="2195736" y="40466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/>
              <a:t>電動桌系統</a:t>
            </a:r>
            <a:r>
              <a:rPr lang="zh-TW" altLang="en-US" sz="3600" b="1" dirty="0" smtClean="0"/>
              <a:t>方</a:t>
            </a:r>
            <a:r>
              <a:rPr lang="zh-TW" altLang="en-US" sz="3600" b="1" dirty="0" smtClean="0"/>
              <a:t>塊</a:t>
            </a:r>
            <a:r>
              <a:rPr lang="zh-TW" altLang="en-US" sz="3600" b="1" dirty="0" smtClean="0"/>
              <a:t>圖</a:t>
            </a:r>
            <a:endParaRPr lang="zh-TW" altLang="en-US" sz="3600" b="1" dirty="0"/>
          </a:p>
        </p:txBody>
      </p:sp>
      <p:sp>
        <p:nvSpPr>
          <p:cNvPr id="155" name="矩形圖說文字 154"/>
          <p:cNvSpPr/>
          <p:nvPr/>
        </p:nvSpPr>
        <p:spPr>
          <a:xfrm>
            <a:off x="4355976" y="1628800"/>
            <a:ext cx="1872208" cy="720080"/>
          </a:xfrm>
          <a:prstGeom prst="wedgeRectCallout">
            <a:avLst>
              <a:gd name="adj1" fmla="val -19985"/>
              <a:gd name="adj2" fmla="val 860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b="1" i="1" dirty="0" smtClean="0">
                <a:solidFill>
                  <a:srgbClr val="002060"/>
                </a:solidFill>
              </a:rPr>
              <a:t>全橋取代</a:t>
            </a:r>
            <a:r>
              <a:rPr lang="en-US" altLang="zh-TW" sz="1000" b="1" i="1" dirty="0" smtClean="0">
                <a:solidFill>
                  <a:srgbClr val="002060"/>
                </a:solidFill>
              </a:rPr>
              <a:t>Relay,</a:t>
            </a:r>
            <a:r>
              <a:rPr lang="zh-TW" altLang="en-US" sz="1000" b="1" i="1" dirty="0" smtClean="0">
                <a:solidFill>
                  <a:srgbClr val="002060"/>
                </a:solidFill>
              </a:rPr>
              <a:t>增加安全性及產品壽命</a:t>
            </a:r>
            <a:r>
              <a:rPr lang="en-US" altLang="zh-TW" sz="1000" b="1" i="1" dirty="0" smtClean="0">
                <a:solidFill>
                  <a:srgbClr val="002060"/>
                </a:solidFill>
              </a:rPr>
              <a:t> </a:t>
            </a:r>
            <a:endParaRPr lang="zh-TW" altLang="en-US" sz="1000" b="1" i="1" dirty="0">
              <a:solidFill>
                <a:srgbClr val="002060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051720" y="6093296"/>
            <a:ext cx="288032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/>
          <p:cNvSpPr txBox="1"/>
          <p:nvPr/>
        </p:nvSpPr>
        <p:spPr>
          <a:xfrm>
            <a:off x="2267744" y="6093296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: GMT IC</a:t>
            </a:r>
            <a:endParaRPr lang="zh-TW" altLang="en-US" sz="1000" b="1" dirty="0"/>
          </a:p>
        </p:txBody>
      </p:sp>
      <p:sp>
        <p:nvSpPr>
          <p:cNvPr id="160" name="矩形 159"/>
          <p:cNvSpPr/>
          <p:nvPr/>
        </p:nvSpPr>
        <p:spPr>
          <a:xfrm>
            <a:off x="2051720" y="6381328"/>
            <a:ext cx="28803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文字方塊 160"/>
          <p:cNvSpPr txBox="1"/>
          <p:nvPr/>
        </p:nvSpPr>
        <p:spPr>
          <a:xfrm>
            <a:off x="2267744" y="6381328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: non GMT IC</a:t>
            </a:r>
            <a:endParaRPr lang="zh-TW" altLang="en-US" sz="1000" b="1" dirty="0"/>
          </a:p>
        </p:txBody>
      </p:sp>
      <p:sp>
        <p:nvSpPr>
          <p:cNvPr id="168" name="矩形 167"/>
          <p:cNvSpPr/>
          <p:nvPr/>
        </p:nvSpPr>
        <p:spPr>
          <a:xfrm>
            <a:off x="4788024" y="2636912"/>
            <a:ext cx="2160240" cy="2160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AutoShape 2" descr="ãé»åæ¡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60648"/>
            <a:ext cx="225901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708920"/>
            <a:ext cx="1080120" cy="945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789040"/>
            <a:ext cx="1080120" cy="945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356992"/>
            <a:ext cx="1325354" cy="102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矩形 74"/>
          <p:cNvSpPr/>
          <p:nvPr/>
        </p:nvSpPr>
        <p:spPr>
          <a:xfrm>
            <a:off x="1907704" y="2780928"/>
            <a:ext cx="1080120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051720" y="3573016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    MCU</a:t>
            </a:r>
          </a:p>
          <a:p>
            <a:r>
              <a:rPr lang="en-US" altLang="zh-TW" sz="1000" dirty="0" smtClean="0"/>
              <a:t>(HT66F318)</a:t>
            </a:r>
            <a:endParaRPr lang="zh-TW" altLang="en-US" sz="1000" dirty="0"/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2987824" y="4365104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4499992" y="3645024"/>
            <a:ext cx="144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644008" y="3645024"/>
            <a:ext cx="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endCxn id="72" idx="1"/>
          </p:cNvCxnSpPr>
          <p:nvPr/>
        </p:nvCxnSpPr>
        <p:spPr>
          <a:xfrm>
            <a:off x="4644008" y="4293096"/>
            <a:ext cx="340368" cy="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 flipH="1">
            <a:off x="1475656" y="3861048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 flipH="1">
            <a:off x="4355976" y="4941168"/>
            <a:ext cx="31039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V="1">
            <a:off x="4355976" y="4725145"/>
            <a:ext cx="2758" cy="21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V="1">
            <a:off x="4283968" y="4725144"/>
            <a:ext cx="2758" cy="288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flipH="1">
            <a:off x="4283968" y="5013176"/>
            <a:ext cx="3600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7884368" y="4725144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7452320" y="4797152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hall</a:t>
            </a:r>
            <a:endParaRPr lang="zh-TW" altLang="en-US" sz="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987824" y="414908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I2C</a:t>
            </a:r>
            <a:endParaRPr lang="zh-TW" altLang="en-US" sz="800" dirty="0"/>
          </a:p>
        </p:txBody>
      </p:sp>
      <p:sp>
        <p:nvSpPr>
          <p:cNvPr id="61" name="矩形 60"/>
          <p:cNvSpPr/>
          <p:nvPr/>
        </p:nvSpPr>
        <p:spPr>
          <a:xfrm>
            <a:off x="2123728" y="4941168"/>
            <a:ext cx="6480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2195736" y="5013176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Buzzer</a:t>
            </a:r>
            <a:endParaRPr lang="zh-TW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58</Words>
  <Application>Microsoft Office PowerPoint</Application>
  <PresentationFormat>如螢幕大小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GMT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Bill.Wang</dc:creator>
  <cp:lastModifiedBy>Bill.Wang</cp:lastModifiedBy>
  <cp:revision>32</cp:revision>
  <dcterms:created xsi:type="dcterms:W3CDTF">2018-12-04T08:35:06Z</dcterms:created>
  <dcterms:modified xsi:type="dcterms:W3CDTF">2018-12-05T07:01:51Z</dcterms:modified>
</cp:coreProperties>
</file>