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F7F61-3573-6D71-83B0-0AC72DBDF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C7AF8F-35CC-3BAE-0F2C-D6103D8C7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BC80D-1085-246A-2F1F-B137E39F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E1F7-6B7D-4F29-B63D-EC2504CDA44E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80E685-E3B9-09F0-5EC0-2160BF41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79CA88-ED3F-8E04-C858-70F60DBB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7F34-DEED-4690-B65B-070E1DB5F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48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85290-DD77-00B6-34F0-FF3F65BD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9BC0AA-26A2-1B2C-2BD3-380BBA25F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0373F-22E7-48D5-C087-8E7EF505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E1F7-6B7D-4F29-B63D-EC2504CDA44E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B8B1D-2F58-4C0C-C350-221FEA51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BBFE96-B8E4-0A7F-EB3F-E037438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7F34-DEED-4690-B65B-070E1DB5F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63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810B63-3D94-3889-F21A-2DD6DE92E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45F15-63ED-8D9B-FFF0-72E1D20B6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7EA6E-1983-AA55-DDFD-C5B4DA99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E1F7-6B7D-4F29-B63D-EC2504CDA44E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A9C1D5-80EC-DB57-B864-26C903D4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FDED4B-1068-FE8F-6089-60F081BE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7F34-DEED-4690-B65B-070E1DB5F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99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D01B5-CC66-AA97-983B-D620C24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C6AFB-3AE7-8BC9-4465-BBCE6FED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C6BBC9-6F1D-428A-CDEE-F74AED9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E1F7-6B7D-4F29-B63D-EC2504CDA44E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242329-4294-0E00-E8E4-5199946C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AAAD1F-D11E-6EAB-7AB3-72D712CA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7F34-DEED-4690-B65B-070E1DB5F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0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2CC6F-6FA4-7458-A6E1-8019EC5B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929F1C-6CD5-F3E0-9528-CF380F31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B466CB-003D-0DEC-7D49-B371D4E8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E1F7-6B7D-4F29-B63D-EC2504CDA44E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566B46-B3D6-A5B8-B971-38FA30CE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DA56BD-07D3-C6AF-6002-AF3E6992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7F34-DEED-4690-B65B-070E1DB5F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02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789CA-5DF5-8CA6-2265-C7B8F607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FFDBA-5612-47CC-AD55-2EDCD8FE1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E91A01-F61D-479E-F78F-38419E19F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621F84-C760-750D-E4FC-7EA300B0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E1F7-6B7D-4F29-B63D-EC2504CDA44E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632FA2-4EA4-86B6-0A48-05697EA9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6F0AB6-5932-EFB1-F82A-1D00A7A2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7F34-DEED-4690-B65B-070E1DB5F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9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4924E-63F5-4C00-FFAA-6908634F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35AB32-3DAB-4CE6-5221-7FF71CFA2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2442D3-ED59-A91B-7BAF-AB499D4E5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44EAF0-2C72-D934-3446-52799538E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1C6E5A-70E3-0153-CCB2-85A9689BD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E3D07C-15D1-4977-B9E5-ED2A20BD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E1F7-6B7D-4F29-B63D-EC2504CDA44E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6C9508-1915-1F63-F1D9-FA55F865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63528D-A0EE-04A2-F4EF-C3B7937D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7F34-DEED-4690-B65B-070E1DB5F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61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33E30-4E4D-DA15-C8D4-0638868F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FC756D-2A47-B3DF-3111-2FE04036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E1F7-6B7D-4F29-B63D-EC2504CDA44E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4A6478-B08C-616E-6F29-172A24AA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88E836-DB09-D385-DB61-BF466D7B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7F34-DEED-4690-B65B-070E1DB5F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71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9C7907-9A2F-5D8B-49D5-AE60E399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E1F7-6B7D-4F29-B63D-EC2504CDA44E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4712D3C-FD99-1722-F811-A98C8D38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FDCAB1-4C52-2E23-1773-B016DE66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7F34-DEED-4690-B65B-070E1DB5F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68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FCC9F-DF6A-3CED-F12A-8564B3C1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A4659-ADE5-98B1-FD38-C3D25277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757094-A256-4521-B652-ABED7F43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8D0579-5474-40C9-9C55-2ECA4177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E1F7-6B7D-4F29-B63D-EC2504CDA44E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B6725F-02D0-5F98-4DA2-4E384363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C2D99F-1C22-4EF1-5583-68516F58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7F34-DEED-4690-B65B-070E1DB5F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3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02D71-A0A1-134E-A23B-36073D8C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76DC65-3BEA-A63A-3E4B-0A5AD87CD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2CAC19-B147-FDD4-1D85-92511AE70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21D6F0-9473-B05C-35C9-1F201469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E1F7-6B7D-4F29-B63D-EC2504CDA44E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929AB2-C11F-5DFA-E004-20CA55C0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D6FA5F-D46D-CAE2-498D-5C21C85C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7F34-DEED-4690-B65B-070E1DB5F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45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D7409C-80B0-CC7E-030E-0C5D263D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BD1A84-72CC-08BC-FD79-77EB13C7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D141FD-3050-2F1F-0A98-FD3DDCB89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B0E1F7-6B7D-4F29-B63D-EC2504CDA44E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91FF0-0EDD-7966-8AE7-33BFC65B4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ABA4D3-E12E-16C3-4424-BDF7647CF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B7F34-DEED-4690-B65B-070E1DB5F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60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D9D65DB-4514-E066-F7D2-C0A355D2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03" y="634541"/>
            <a:ext cx="2133898" cy="332468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76D7AB-7DA8-36A6-A356-2015B809FFBB}"/>
              </a:ext>
            </a:extLst>
          </p:cNvPr>
          <p:cNvSpPr/>
          <p:nvPr/>
        </p:nvSpPr>
        <p:spPr>
          <a:xfrm>
            <a:off x="814102" y="2011680"/>
            <a:ext cx="2133899" cy="217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ADCC520-38C2-34E5-BA1C-65791F83214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948001" y="2120537"/>
            <a:ext cx="5093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E941EB-7B26-E8B7-F0AB-7225FF5530A6}"/>
              </a:ext>
            </a:extLst>
          </p:cNvPr>
          <p:cNvSpPr txBox="1"/>
          <p:nvPr/>
        </p:nvSpPr>
        <p:spPr>
          <a:xfrm>
            <a:off x="3396343" y="19358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</a:rPr>
              <a:t>選擇芯片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69F8FC-51EC-5B06-CB8C-4BD5CFD6F25A}"/>
              </a:ext>
            </a:extLst>
          </p:cNvPr>
          <p:cNvSpPr/>
          <p:nvPr/>
        </p:nvSpPr>
        <p:spPr>
          <a:xfrm>
            <a:off x="814102" y="2612572"/>
            <a:ext cx="2133899" cy="1346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BF291DA-4250-8EAF-4C41-DE8CA6DC5534}"/>
              </a:ext>
            </a:extLst>
          </p:cNvPr>
          <p:cNvCxnSpPr>
            <a:cxnSpLocks/>
          </p:cNvCxnSpPr>
          <p:nvPr/>
        </p:nvCxnSpPr>
        <p:spPr>
          <a:xfrm flipH="1">
            <a:off x="2948001" y="3270068"/>
            <a:ext cx="5093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F659C6-163A-0F15-B514-894154F79544}"/>
              </a:ext>
            </a:extLst>
          </p:cNvPr>
          <p:cNvSpPr txBox="1"/>
          <p:nvPr/>
        </p:nvSpPr>
        <p:spPr>
          <a:xfrm>
            <a:off x="3457303" y="3085402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GPIO:PA4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20B0B1-7606-1F30-0376-BE6D4EA6F5C5}"/>
              </a:ext>
            </a:extLst>
          </p:cNvPr>
          <p:cNvSpPr/>
          <p:nvPr/>
        </p:nvSpPr>
        <p:spPr>
          <a:xfrm>
            <a:off x="814101" y="634541"/>
            <a:ext cx="2133899" cy="1200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2527F72-DE31-93C6-A963-324CF51BE8CD}"/>
              </a:ext>
            </a:extLst>
          </p:cNvPr>
          <p:cNvCxnSpPr>
            <a:cxnSpLocks/>
          </p:cNvCxnSpPr>
          <p:nvPr/>
        </p:nvCxnSpPr>
        <p:spPr>
          <a:xfrm flipH="1">
            <a:off x="2948000" y="1249680"/>
            <a:ext cx="5093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A159AB-B97B-6B6E-C3CC-842BEF6CB759}"/>
              </a:ext>
            </a:extLst>
          </p:cNvPr>
          <p:cNvSpPr txBox="1"/>
          <p:nvPr/>
        </p:nvSpPr>
        <p:spPr>
          <a:xfrm>
            <a:off x="3457303" y="104620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I2C</a:t>
            </a:r>
            <a:r>
              <a:rPr lang="zh-TW" altLang="en-US" b="1">
                <a:solidFill>
                  <a:srgbClr val="FF0000"/>
                </a:solidFill>
              </a:rPr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39266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1B93728-EE27-2C97-E239-BBAABE665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33" y="388993"/>
            <a:ext cx="5472316" cy="27983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8E696F6-7475-EB2A-E114-B7A37D31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34" y="3863350"/>
            <a:ext cx="5472316" cy="19713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7A2B09-05B5-5ED5-9696-0D03FB45FA29}"/>
              </a:ext>
            </a:extLst>
          </p:cNvPr>
          <p:cNvSpPr/>
          <p:nvPr/>
        </p:nvSpPr>
        <p:spPr>
          <a:xfrm>
            <a:off x="5029051" y="1863633"/>
            <a:ext cx="1066950" cy="374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E12C89-9CF4-620C-D4CA-97CA71565079}"/>
              </a:ext>
            </a:extLst>
          </p:cNvPr>
          <p:cNvSpPr txBox="1"/>
          <p:nvPr/>
        </p:nvSpPr>
        <p:spPr>
          <a:xfrm>
            <a:off x="4948115" y="1503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</a:rPr>
              <a:t>下載更新</a:t>
            </a: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E0B9DD08-DEFB-B397-7B43-18DC3A111509}"/>
              </a:ext>
            </a:extLst>
          </p:cNvPr>
          <p:cNvSpPr/>
          <p:nvPr/>
        </p:nvSpPr>
        <p:spPr>
          <a:xfrm>
            <a:off x="2856411" y="3283680"/>
            <a:ext cx="418012" cy="48332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EFE7DC-9637-3D87-F07A-28BB66F253DA}"/>
              </a:ext>
            </a:extLst>
          </p:cNvPr>
          <p:cNvSpPr/>
          <p:nvPr/>
        </p:nvSpPr>
        <p:spPr>
          <a:xfrm>
            <a:off x="2322936" y="5286101"/>
            <a:ext cx="1482710" cy="200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A439122-A7D7-7FBD-EB5A-0E2860A07378}"/>
              </a:ext>
            </a:extLst>
          </p:cNvPr>
          <p:cNvSpPr txBox="1"/>
          <p:nvPr/>
        </p:nvSpPr>
        <p:spPr>
          <a:xfrm>
            <a:off x="3840119" y="5201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</a:rPr>
              <a:t>點擊下載</a:t>
            </a:r>
          </a:p>
        </p:txBody>
      </p:sp>
    </p:spTree>
    <p:extLst>
      <p:ext uri="{BB962C8B-B14F-4D97-AF65-F5344CB8AC3E}">
        <p14:creationId xmlns:p14="http://schemas.microsoft.com/office/powerpoint/2010/main" val="33197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Wang</dc:creator>
  <cp:lastModifiedBy>Bill Wang</cp:lastModifiedBy>
  <cp:revision>2</cp:revision>
  <dcterms:created xsi:type="dcterms:W3CDTF">2025-01-20T02:15:17Z</dcterms:created>
  <dcterms:modified xsi:type="dcterms:W3CDTF">2025-01-20T02:26:23Z</dcterms:modified>
</cp:coreProperties>
</file>