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B638F07-D0A0-063B-C50B-39E029C5C078}"/>
              </a:ext>
            </a:extLst>
          </p:cNvPr>
          <p:cNvGrpSpPr/>
          <p:nvPr/>
        </p:nvGrpSpPr>
        <p:grpSpPr>
          <a:xfrm>
            <a:off x="443579" y="395316"/>
            <a:ext cx="4611189" cy="3093720"/>
            <a:chOff x="4624251" y="609600"/>
            <a:chExt cx="6544243" cy="39907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053BA6D-A2C4-9FC5-3C4E-7608D953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51" y="609600"/>
              <a:ext cx="6544243" cy="399079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E2BC9B4-8FB9-DE11-D5D8-EB4B2ED85304}"/>
                </a:ext>
              </a:extLst>
            </p:cNvPr>
            <p:cNvCxnSpPr/>
            <p:nvPr/>
          </p:nvCxnSpPr>
          <p:spPr>
            <a:xfrm>
              <a:off x="720307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68D54D4-193D-B06C-505F-B940EFF673E1}"/>
                </a:ext>
              </a:extLst>
            </p:cNvPr>
            <p:cNvCxnSpPr/>
            <p:nvPr/>
          </p:nvCxnSpPr>
          <p:spPr>
            <a:xfrm>
              <a:off x="779743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7764CA5-853C-4780-C780-13A24D626F4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048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C47BB60-6E4B-4847-6266-0B0C72A58957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37" y="770796"/>
              <a:ext cx="3371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61C1D5-B299-B067-9AF7-88852916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770796"/>
              <a:ext cx="2559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DD0C8B-571B-8CCB-7279-A3B9FB0C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571086"/>
              <a:ext cx="65442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6B34D00-6DCE-6EE1-6D9C-B24E64463FC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077" y="609600"/>
              <a:ext cx="5943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8F8B46-E3CF-ABC1-A70D-93A7FF2C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494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AD8BEDC6-57BB-DC60-EAA9-EBDA406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1" y="1144521"/>
            <a:ext cx="3419952" cy="20005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A3ED6EB-A01A-9A67-129A-8565D6840C90}"/>
              </a:ext>
            </a:extLst>
          </p:cNvPr>
          <p:cNvSpPr/>
          <p:nvPr/>
        </p:nvSpPr>
        <p:spPr>
          <a:xfrm>
            <a:off x="7231381" y="1356360"/>
            <a:ext cx="326136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1FCDD92-3A4E-9D29-BEC0-D52EFFB18AD4}"/>
              </a:ext>
            </a:extLst>
          </p:cNvPr>
          <p:cNvSpPr/>
          <p:nvPr/>
        </p:nvSpPr>
        <p:spPr>
          <a:xfrm>
            <a:off x="6858010" y="1611630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178002-FB6D-A72A-FD02-E4811C05B89B}"/>
              </a:ext>
            </a:extLst>
          </p:cNvPr>
          <p:cNvSpPr txBox="1"/>
          <p:nvPr/>
        </p:nvSpPr>
        <p:spPr>
          <a:xfrm>
            <a:off x="5598980" y="15240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1.</a:t>
            </a:r>
            <a:r>
              <a:rPr lang="zh-TW" altLang="en-US" sz="1200" b="1" dirty="0">
                <a:solidFill>
                  <a:srgbClr val="FF0000"/>
                </a:solidFill>
              </a:rPr>
              <a:t>設定參數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6A1335-10D5-683D-5D41-79C5337E5759}"/>
              </a:ext>
            </a:extLst>
          </p:cNvPr>
          <p:cNvSpPr txBox="1"/>
          <p:nvPr/>
        </p:nvSpPr>
        <p:spPr>
          <a:xfrm>
            <a:off x="5598980" y="2260014"/>
            <a:ext cx="119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2.</a:t>
            </a:r>
            <a:r>
              <a:rPr lang="zh-TW" altLang="en-US" sz="1200" b="1" dirty="0">
                <a:solidFill>
                  <a:srgbClr val="FF0000"/>
                </a:solidFill>
              </a:rPr>
              <a:t>寫入</a:t>
            </a:r>
            <a:r>
              <a:rPr lang="en-US" altLang="zh-TW" sz="1200" b="1" dirty="0">
                <a:solidFill>
                  <a:srgbClr val="FF0000"/>
                </a:solidFill>
              </a:rPr>
              <a:t>Register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0264DCD-F93E-BD69-4DFC-6B29DB8EB49E}"/>
              </a:ext>
            </a:extLst>
          </p:cNvPr>
          <p:cNvSpPr/>
          <p:nvPr/>
        </p:nvSpPr>
        <p:spPr>
          <a:xfrm>
            <a:off x="6827536" y="23566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7712F1-B8C7-CBC0-AFE1-7E40B488E112}"/>
              </a:ext>
            </a:extLst>
          </p:cNvPr>
          <p:cNvSpPr txBox="1"/>
          <p:nvPr/>
        </p:nvSpPr>
        <p:spPr>
          <a:xfrm>
            <a:off x="5598980" y="262577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3.</a:t>
            </a:r>
            <a:r>
              <a:rPr lang="zh-TW" altLang="en-US" sz="1200" b="1" dirty="0">
                <a:solidFill>
                  <a:srgbClr val="FF0000"/>
                </a:solidFill>
              </a:rPr>
              <a:t>設定燒錄器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8ED75BE-927E-8189-B0AD-9F611EE56017}"/>
              </a:ext>
            </a:extLst>
          </p:cNvPr>
          <p:cNvSpPr/>
          <p:nvPr/>
        </p:nvSpPr>
        <p:spPr>
          <a:xfrm>
            <a:off x="6827536" y="272236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27D81E5-AF9E-7189-207C-B7EB6C5B59CA}"/>
              </a:ext>
            </a:extLst>
          </p:cNvPr>
          <p:cNvSpPr/>
          <p:nvPr/>
        </p:nvSpPr>
        <p:spPr>
          <a:xfrm>
            <a:off x="6827536" y="30043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62B85D-6322-161F-4243-CC54FD44AAD7}"/>
              </a:ext>
            </a:extLst>
          </p:cNvPr>
          <p:cNvSpPr txBox="1"/>
          <p:nvPr/>
        </p:nvSpPr>
        <p:spPr>
          <a:xfrm>
            <a:off x="5724015" y="290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讀取燒錄器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88ACCE-7249-B74B-2CCE-5450769D1CD2}"/>
              </a:ext>
            </a:extLst>
          </p:cNvPr>
          <p:cNvSpPr txBox="1"/>
          <p:nvPr/>
        </p:nvSpPr>
        <p:spPr>
          <a:xfrm>
            <a:off x="5696303" y="3429000"/>
            <a:ext cx="5025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rgbClr val="0070C0"/>
                </a:solidFill>
              </a:rPr>
              <a:t>設定離線燒錄步驟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1.</a:t>
            </a:r>
            <a:r>
              <a:rPr lang="zh-TW" altLang="en-US" sz="1000" b="1" dirty="0">
                <a:solidFill>
                  <a:srgbClr val="0070C0"/>
                </a:solidFill>
              </a:rPr>
              <a:t>設定參數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 </a:t>
            </a:r>
            <a:r>
              <a:rPr lang="en-US" altLang="zh-TW" sz="1000" b="1" dirty="0">
                <a:solidFill>
                  <a:srgbClr val="0070C0"/>
                </a:solidFill>
              </a:rPr>
              <a:t>Offline Burn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必要時</a:t>
            </a:r>
            <a:r>
              <a:rPr lang="en-US" altLang="zh-TW" sz="1000" b="1" dirty="0">
                <a:solidFill>
                  <a:srgbClr val="0070C0"/>
                </a:solidFill>
              </a:rPr>
              <a:t>,</a:t>
            </a:r>
            <a:r>
              <a:rPr lang="zh-TW" altLang="en-US" sz="1000" b="1" dirty="0">
                <a:solidFill>
                  <a:srgbClr val="0070C0"/>
                </a:solidFill>
              </a:rPr>
              <a:t>調整 </a:t>
            </a:r>
            <a:r>
              <a:rPr lang="en-US" altLang="zh-TW" sz="1000" b="1" dirty="0">
                <a:solidFill>
                  <a:srgbClr val="0070C0"/>
                </a:solidFill>
              </a:rPr>
              <a:t>Debounce, Delay time</a:t>
            </a:r>
            <a:endParaRPr lang="zh-TW" altLang="en-US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2.</a:t>
            </a:r>
            <a:r>
              <a:rPr lang="zh-TW" altLang="en-US" sz="1000" b="1" dirty="0">
                <a:solidFill>
                  <a:srgbClr val="0070C0"/>
                </a:solidFill>
              </a:rPr>
              <a:t>寫入</a:t>
            </a:r>
            <a:r>
              <a:rPr lang="en-US" altLang="zh-TW" sz="1000" b="1" dirty="0">
                <a:solidFill>
                  <a:srgbClr val="0070C0"/>
                </a:solidFill>
              </a:rPr>
              <a:t>Register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選擇燒錄檔寫入燒錄器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3.</a:t>
            </a:r>
            <a:r>
              <a:rPr lang="zh-TW" altLang="en-US" sz="1000" b="1" dirty="0">
                <a:solidFill>
                  <a:srgbClr val="0070C0"/>
                </a:solidFill>
              </a:rPr>
              <a:t>設定燒錄器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- </a:t>
            </a:r>
            <a:r>
              <a:rPr lang="zh-TW" altLang="en-US" sz="1000" b="1" dirty="0">
                <a:solidFill>
                  <a:srgbClr val="0070C0"/>
                </a:solidFill>
              </a:rPr>
              <a:t>將燒錄設定寫入燒錄器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703808-8F55-9504-3AE0-C8D43258C092}"/>
              </a:ext>
            </a:extLst>
          </p:cNvPr>
          <p:cNvSpPr txBox="1"/>
          <p:nvPr/>
        </p:nvSpPr>
        <p:spPr>
          <a:xfrm>
            <a:off x="8992900" y="100602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選擇 </a:t>
            </a:r>
            <a:r>
              <a:rPr lang="en-US" altLang="zh-TW" sz="1200" b="1" dirty="0">
                <a:solidFill>
                  <a:srgbClr val="FF0000"/>
                </a:solidFill>
              </a:rPr>
              <a:t>Offline Burn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21B3E09-720A-1712-B4F8-5A46F4773C2E}"/>
              </a:ext>
            </a:extLst>
          </p:cNvPr>
          <p:cNvGrpSpPr/>
          <p:nvPr/>
        </p:nvGrpSpPr>
        <p:grpSpPr>
          <a:xfrm>
            <a:off x="902076" y="3695662"/>
            <a:ext cx="3493171" cy="1971950"/>
            <a:chOff x="902076" y="3695662"/>
            <a:chExt cx="3493171" cy="197195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C495A2FA-722C-38DD-77B4-C11A2A43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244" y="3695662"/>
              <a:ext cx="2172003" cy="197195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85A638-9DA8-57D5-6D5C-FE2294B66204}"/>
                </a:ext>
              </a:extLst>
            </p:cNvPr>
            <p:cNvSpPr/>
            <p:nvPr/>
          </p:nvSpPr>
          <p:spPr>
            <a:xfrm>
              <a:off x="2297214" y="3876526"/>
              <a:ext cx="207674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8868C5-EE5D-A558-E6F4-FE82CADEBD84}"/>
                </a:ext>
              </a:extLst>
            </p:cNvPr>
            <p:cNvSpPr/>
            <p:nvPr/>
          </p:nvSpPr>
          <p:spPr>
            <a:xfrm>
              <a:off x="2270872" y="5057626"/>
              <a:ext cx="212437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FFB47F-AD80-55CA-3556-56A9FACA0A95}"/>
                </a:ext>
              </a:extLst>
            </p:cNvPr>
            <p:cNvSpPr txBox="1"/>
            <p:nvPr/>
          </p:nvSpPr>
          <p:spPr>
            <a:xfrm>
              <a:off x="908253" y="3876526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選擇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None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47DF9A4-3118-C90E-CE27-44FC4CCA1CF9}"/>
                </a:ext>
              </a:extLst>
            </p:cNvPr>
            <p:cNvSpPr txBox="1"/>
            <p:nvPr/>
          </p:nvSpPr>
          <p:spPr>
            <a:xfrm>
              <a:off x="902076" y="5090993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設定燒錄器</a:t>
              </a: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7500178C-AB08-77B7-E208-B7695AB70B04}"/>
                </a:ext>
              </a:extLst>
            </p:cNvPr>
            <p:cNvSpPr/>
            <p:nvPr/>
          </p:nvSpPr>
          <p:spPr>
            <a:xfrm>
              <a:off x="1971481" y="3983205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21300BD3-2544-C55C-DC0E-EF3A231BA5BA}"/>
                </a:ext>
              </a:extLst>
            </p:cNvPr>
            <p:cNvSpPr/>
            <p:nvPr/>
          </p:nvSpPr>
          <p:spPr>
            <a:xfrm>
              <a:off x="1960836" y="5206216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AE17852-8088-9C24-AD9F-6C40E83F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82" y="2069028"/>
            <a:ext cx="9579713" cy="3434790"/>
          </a:xfrm>
          <a:prstGeom prst="rect">
            <a:avLst/>
          </a:prstGeom>
        </p:spPr>
      </p:pic>
      <p:grpSp>
        <p:nvGrpSpPr>
          <p:cNvPr id="19" name="群組 18">
            <a:extLst>
              <a:ext uri="{FF2B5EF4-FFF2-40B4-BE49-F238E27FC236}">
                <a16:creationId xmlns:a16="http://schemas.microsoft.com/office/drawing/2014/main" id="{C5D52621-3BCF-1744-8FF3-F6B12B19EFEE}"/>
              </a:ext>
            </a:extLst>
          </p:cNvPr>
          <p:cNvGrpSpPr/>
          <p:nvPr/>
        </p:nvGrpSpPr>
        <p:grpSpPr>
          <a:xfrm>
            <a:off x="971951" y="962453"/>
            <a:ext cx="3353268" cy="1019317"/>
            <a:chOff x="1249564" y="942070"/>
            <a:chExt cx="3353268" cy="1019317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A05CD010-C839-0AAA-4F6A-4FDF0166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564" y="942070"/>
              <a:ext cx="3353268" cy="1019317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D4E8B-3DFC-7BFF-AA28-EC9622247C1C}"/>
                </a:ext>
              </a:extLst>
            </p:cNvPr>
            <p:cNvSpPr/>
            <p:nvPr/>
          </p:nvSpPr>
          <p:spPr>
            <a:xfrm>
              <a:off x="1290995" y="1419107"/>
              <a:ext cx="3311837" cy="5249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7BBCEE-6BA4-BBE4-4DD0-23C3990E0AC5}"/>
              </a:ext>
            </a:extLst>
          </p:cNvPr>
          <p:cNvSpPr txBox="1"/>
          <p:nvPr/>
        </p:nvSpPr>
        <p:spPr>
          <a:xfrm>
            <a:off x="1147690" y="3747352"/>
            <a:ext cx="61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200" b="1" dirty="0">
                <a:solidFill>
                  <a:srgbClr val="FF0000"/>
                </a:solidFill>
              </a:rPr>
              <a:t>START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852DE0-C151-F947-7605-5FA475CC936F}"/>
              </a:ext>
            </a:extLst>
          </p:cNvPr>
          <p:cNvSpPr txBox="1"/>
          <p:nvPr/>
        </p:nvSpPr>
        <p:spPr>
          <a:xfrm>
            <a:off x="1142454" y="4217605"/>
            <a:ext cx="627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BUSY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00E4EF-271E-7D54-7DD3-4BF066F181D3}"/>
              </a:ext>
            </a:extLst>
          </p:cNvPr>
          <p:cNvSpPr txBox="1"/>
          <p:nvPr/>
        </p:nvSpPr>
        <p:spPr>
          <a:xfrm>
            <a:off x="1151303" y="468807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OK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82AD4C-2B56-F73B-061E-2EEBC2725FE6}"/>
              </a:ext>
            </a:extLst>
          </p:cNvPr>
          <p:cNvSpPr txBox="1"/>
          <p:nvPr/>
        </p:nvSpPr>
        <p:spPr>
          <a:xfrm>
            <a:off x="1140081" y="5179719"/>
            <a:ext cx="630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83E1C-172B-5377-4458-CA29D7D5341C}"/>
              </a:ext>
            </a:extLst>
          </p:cNvPr>
          <p:cNvSpPr txBox="1"/>
          <p:nvPr/>
        </p:nvSpPr>
        <p:spPr>
          <a:xfrm>
            <a:off x="1145926" y="2335458"/>
            <a:ext cx="598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</a:t>
            </a:r>
            <a:r>
              <a:rPr lang="en-US" altLang="zh-TW" sz="1200" b="1" dirty="0">
                <a:solidFill>
                  <a:srgbClr val="FF0000"/>
                </a:solidFill>
              </a:rPr>
              <a:t>VM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A5F95E-1E38-444F-20D4-BDC834F8EA6A}"/>
              </a:ext>
            </a:extLst>
          </p:cNvPr>
          <p:cNvSpPr txBox="1"/>
          <p:nvPr/>
        </p:nvSpPr>
        <p:spPr>
          <a:xfrm>
            <a:off x="1132013" y="2827756"/>
            <a:ext cx="61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zh-TW" sz="1200" b="1" dirty="0">
                <a:solidFill>
                  <a:srgbClr val="FF0000"/>
                </a:solidFill>
              </a:rPr>
              <a:t>PWM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22F98-2251-C383-5250-E6406AD54647}"/>
              </a:ext>
            </a:extLst>
          </p:cNvPr>
          <p:cNvSpPr txBox="1"/>
          <p:nvPr/>
        </p:nvSpPr>
        <p:spPr>
          <a:xfrm>
            <a:off x="1142454" y="3287554"/>
            <a:ext cx="614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rgbClr val="FF0000"/>
                </a:solidFill>
              </a:rPr>
              <a:t>       </a:t>
            </a:r>
            <a:r>
              <a:rPr lang="en-US" altLang="zh-TW" sz="1200" b="1" dirty="0">
                <a:solidFill>
                  <a:srgbClr val="FF0000"/>
                </a:solidFill>
              </a:rPr>
              <a:t>SO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07B424-F0F5-968D-6C1D-97B06CC73106}"/>
              </a:ext>
            </a:extLst>
          </p:cNvPr>
          <p:cNvCxnSpPr>
            <a:cxnSpLocks/>
          </p:cNvCxnSpPr>
          <p:nvPr/>
        </p:nvCxnSpPr>
        <p:spPr>
          <a:xfrm>
            <a:off x="2276644" y="2041811"/>
            <a:ext cx="0" cy="3462007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6D81E41-E69B-E4AA-A137-F72A8E594B37}"/>
              </a:ext>
            </a:extLst>
          </p:cNvPr>
          <p:cNvCxnSpPr>
            <a:cxnSpLocks/>
          </p:cNvCxnSpPr>
          <p:nvPr/>
        </p:nvCxnSpPr>
        <p:spPr>
          <a:xfrm>
            <a:off x="2862217" y="2069027"/>
            <a:ext cx="0" cy="343479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E9C04DD-B51E-41A3-20A1-C74623DEB200}"/>
              </a:ext>
            </a:extLst>
          </p:cNvPr>
          <p:cNvCxnSpPr>
            <a:cxnSpLocks/>
          </p:cNvCxnSpPr>
          <p:nvPr/>
        </p:nvCxnSpPr>
        <p:spPr>
          <a:xfrm>
            <a:off x="9744607" y="2069027"/>
            <a:ext cx="0" cy="343479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F18384F-AA39-A940-275D-D028DA00D0AA}"/>
              </a:ext>
            </a:extLst>
          </p:cNvPr>
          <p:cNvCxnSpPr>
            <a:cxnSpLocks/>
          </p:cNvCxnSpPr>
          <p:nvPr/>
        </p:nvCxnSpPr>
        <p:spPr>
          <a:xfrm>
            <a:off x="10364141" y="2069027"/>
            <a:ext cx="0" cy="343479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0EF2B4F-239B-9D7B-BC60-CED0CD9CA5E6}"/>
              </a:ext>
            </a:extLst>
          </p:cNvPr>
          <p:cNvCxnSpPr>
            <a:cxnSpLocks/>
          </p:cNvCxnSpPr>
          <p:nvPr/>
        </p:nvCxnSpPr>
        <p:spPr>
          <a:xfrm>
            <a:off x="2276644" y="3887555"/>
            <a:ext cx="585573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169CECD-369E-7F77-61EB-4D7B6A7B14A7}"/>
              </a:ext>
            </a:extLst>
          </p:cNvPr>
          <p:cNvSpPr txBox="1"/>
          <p:nvPr/>
        </p:nvSpPr>
        <p:spPr>
          <a:xfrm>
            <a:off x="9770268" y="4609110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Delay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294050-EC69-E672-59EB-6DBF9D98F334}"/>
              </a:ext>
            </a:extLst>
          </p:cNvPr>
          <p:cNvSpPr txBox="1"/>
          <p:nvPr/>
        </p:nvSpPr>
        <p:spPr>
          <a:xfrm>
            <a:off x="2811071" y="376274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Debounce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4B65C4E-123C-5201-8CC0-B053F35E6AF5}"/>
              </a:ext>
            </a:extLst>
          </p:cNvPr>
          <p:cNvCxnSpPr>
            <a:cxnSpLocks/>
          </p:cNvCxnSpPr>
          <p:nvPr/>
        </p:nvCxnSpPr>
        <p:spPr>
          <a:xfrm flipV="1">
            <a:off x="9753068" y="4826577"/>
            <a:ext cx="644456" cy="912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ABE6D41-57C9-EC70-E82A-B688C94C9A95}"/>
              </a:ext>
            </a:extLst>
          </p:cNvPr>
          <p:cNvCxnSpPr>
            <a:cxnSpLocks/>
          </p:cNvCxnSpPr>
          <p:nvPr/>
        </p:nvCxnSpPr>
        <p:spPr>
          <a:xfrm flipV="1">
            <a:off x="2862217" y="4419628"/>
            <a:ext cx="6856730" cy="2426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6761C50-3169-0FE1-2C1F-6DC6D4150904}"/>
              </a:ext>
            </a:extLst>
          </p:cNvPr>
          <p:cNvSpPr txBox="1"/>
          <p:nvPr/>
        </p:nvSpPr>
        <p:spPr>
          <a:xfrm>
            <a:off x="5604647" y="4201834"/>
            <a:ext cx="792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Burn(</a:t>
            </a:r>
            <a:r>
              <a:rPr lang="zh-TW" altLang="en-US" sz="1000" b="1" dirty="0">
                <a:solidFill>
                  <a:srgbClr val="FF0000"/>
                </a:solidFill>
              </a:rPr>
              <a:t>燒錄</a:t>
            </a:r>
            <a:r>
              <a:rPr lang="en-US" altLang="zh-TW" sz="1000" b="1" dirty="0">
                <a:solidFill>
                  <a:srgbClr val="FF0000"/>
                </a:solidFill>
              </a:rPr>
              <a:t>)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B27E3D54-E467-727E-6AE4-1F0F9D254E7B}"/>
              </a:ext>
            </a:extLst>
          </p:cNvPr>
          <p:cNvSpPr/>
          <p:nvPr/>
        </p:nvSpPr>
        <p:spPr>
          <a:xfrm>
            <a:off x="5829300" y="2997135"/>
            <a:ext cx="1397000" cy="1360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7779FC-4F2A-DA31-0084-62688EA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6346" y="1482674"/>
            <a:ext cx="3378047" cy="410513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F061E4-24C4-26F7-EBCB-1149DF3820E8}"/>
              </a:ext>
            </a:extLst>
          </p:cNvPr>
          <p:cNvCxnSpPr>
            <a:cxnSpLocks/>
          </p:cNvCxnSpPr>
          <p:nvPr/>
        </p:nvCxnSpPr>
        <p:spPr>
          <a:xfrm flipH="1">
            <a:off x="5225725" y="3604848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464E5E-98F2-3EE3-193D-AEB5E83CA3A1}"/>
              </a:ext>
            </a:extLst>
          </p:cNvPr>
          <p:cNvCxnSpPr>
            <a:cxnSpLocks/>
          </p:cNvCxnSpPr>
          <p:nvPr/>
        </p:nvCxnSpPr>
        <p:spPr>
          <a:xfrm flipH="1">
            <a:off x="5238425" y="34290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6ADE53F-50A0-6F60-146F-CCA47F0D8489}"/>
              </a:ext>
            </a:extLst>
          </p:cNvPr>
          <p:cNvCxnSpPr>
            <a:cxnSpLocks/>
          </p:cNvCxnSpPr>
          <p:nvPr/>
        </p:nvCxnSpPr>
        <p:spPr>
          <a:xfrm flipH="1">
            <a:off x="5225724" y="37719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F52249-907F-6501-CD2E-F614AF78023F}"/>
              </a:ext>
            </a:extLst>
          </p:cNvPr>
          <p:cNvCxnSpPr>
            <a:cxnSpLocks/>
          </p:cNvCxnSpPr>
          <p:nvPr/>
        </p:nvCxnSpPr>
        <p:spPr>
          <a:xfrm flipH="1">
            <a:off x="5225724" y="393065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7E7CF-18C2-F2A1-ECDF-FE646911E287}"/>
              </a:ext>
            </a:extLst>
          </p:cNvPr>
          <p:cNvSpPr txBox="1"/>
          <p:nvPr/>
        </p:nvSpPr>
        <p:spPr>
          <a:xfrm>
            <a:off x="5799399" y="330588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997C46-5586-16ED-0DE4-D40ED6AA7846}"/>
              </a:ext>
            </a:extLst>
          </p:cNvPr>
          <p:cNvSpPr txBox="1"/>
          <p:nvPr/>
        </p:nvSpPr>
        <p:spPr>
          <a:xfrm>
            <a:off x="5803173" y="38158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VM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C8A529-5BF4-1039-FDD7-23543F247DB9}"/>
              </a:ext>
            </a:extLst>
          </p:cNvPr>
          <p:cNvSpPr txBox="1"/>
          <p:nvPr/>
        </p:nvSpPr>
        <p:spPr>
          <a:xfrm>
            <a:off x="5803173" y="348048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PWM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D6080F-4003-8A01-9BE0-5EF74A5CE781}"/>
              </a:ext>
            </a:extLst>
          </p:cNvPr>
          <p:cNvSpPr txBox="1"/>
          <p:nvPr/>
        </p:nvSpPr>
        <p:spPr>
          <a:xfrm>
            <a:off x="5799399" y="365925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SO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222C86-9648-8530-B5F5-4163F2763BA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30577" y="47014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C38B32C-24EB-B8DD-77F8-EEF0C3B55A8D}"/>
              </a:ext>
            </a:extLst>
          </p:cNvPr>
          <p:cNvCxnSpPr>
            <a:cxnSpLocks/>
          </p:cNvCxnSpPr>
          <p:nvPr/>
        </p:nvCxnSpPr>
        <p:spPr>
          <a:xfrm>
            <a:off x="1104633" y="4868498"/>
            <a:ext cx="4563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526AE2-4DBD-44BB-5AB3-D3A47CF00677}"/>
              </a:ext>
            </a:extLst>
          </p:cNvPr>
          <p:cNvSpPr txBox="1"/>
          <p:nvPr/>
        </p:nvSpPr>
        <p:spPr>
          <a:xfrm>
            <a:off x="623707" y="45783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BUSY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BBCFC5-AD82-58D3-F520-3DAC49B5A94B}"/>
              </a:ext>
            </a:extLst>
          </p:cNvPr>
          <p:cNvSpPr txBox="1"/>
          <p:nvPr/>
        </p:nvSpPr>
        <p:spPr>
          <a:xfrm>
            <a:off x="692636" y="474538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OK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ABE5D72-D4C4-EAF5-4134-20840389FCC4}"/>
              </a:ext>
            </a:extLst>
          </p:cNvPr>
          <p:cNvCxnSpPr>
            <a:cxnSpLocks/>
          </p:cNvCxnSpPr>
          <p:nvPr/>
        </p:nvCxnSpPr>
        <p:spPr>
          <a:xfrm>
            <a:off x="1130577" y="28980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B84EDBB-1830-FAF0-AFEC-8A8105DA8A97}"/>
              </a:ext>
            </a:extLst>
          </p:cNvPr>
          <p:cNvSpPr txBox="1"/>
          <p:nvPr/>
        </p:nvSpPr>
        <p:spPr>
          <a:xfrm>
            <a:off x="623707" y="277493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START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F7ADD1-771F-9A5B-4444-2D6BAE9B0447}"/>
              </a:ext>
            </a:extLst>
          </p:cNvPr>
          <p:cNvSpPr txBox="1"/>
          <p:nvPr/>
        </p:nvSpPr>
        <p:spPr>
          <a:xfrm>
            <a:off x="6316933" y="347739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0070C0"/>
                </a:solidFill>
              </a:rPr>
              <a:t>MXXXX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Chip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A2F41BE-F3DA-B869-8B55-8A3077711CC6}"/>
              </a:ext>
            </a:extLst>
          </p:cNvPr>
          <p:cNvCxnSpPr>
            <a:cxnSpLocks/>
          </p:cNvCxnSpPr>
          <p:nvPr/>
        </p:nvCxnSpPr>
        <p:spPr>
          <a:xfrm>
            <a:off x="1117605" y="421249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34875A9-FCFD-E04B-0A48-4701B1C8BA31}"/>
              </a:ext>
            </a:extLst>
          </p:cNvPr>
          <p:cNvCxnSpPr>
            <a:cxnSpLocks/>
          </p:cNvCxnSpPr>
          <p:nvPr/>
        </p:nvCxnSpPr>
        <p:spPr>
          <a:xfrm>
            <a:off x="1117605" y="4062062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A21710A-A25D-2A66-B40A-81F2285E5113}"/>
              </a:ext>
            </a:extLst>
          </p:cNvPr>
          <p:cNvSpPr txBox="1"/>
          <p:nvPr/>
        </p:nvSpPr>
        <p:spPr>
          <a:xfrm>
            <a:off x="630251" y="409004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3.3V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A30434-9404-1736-E81E-07119332803B}"/>
              </a:ext>
            </a:extLst>
          </p:cNvPr>
          <p:cNvSpPr txBox="1"/>
          <p:nvPr/>
        </p:nvSpPr>
        <p:spPr>
          <a:xfrm>
            <a:off x="634337" y="393268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04491BD-5322-B188-6D97-8CFD53821EEB}"/>
              </a:ext>
            </a:extLst>
          </p:cNvPr>
          <p:cNvSpPr txBox="1"/>
          <p:nvPr/>
        </p:nvSpPr>
        <p:spPr>
          <a:xfrm>
            <a:off x="692636" y="494417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2801C29-4F34-D052-444A-75364BA9BDC8}"/>
              </a:ext>
            </a:extLst>
          </p:cNvPr>
          <p:cNvCxnSpPr/>
          <p:nvPr/>
        </p:nvCxnSpPr>
        <p:spPr>
          <a:xfrm flipV="1">
            <a:off x="1117605" y="4868497"/>
            <a:ext cx="673095" cy="198784"/>
          </a:xfrm>
          <a:prstGeom prst="bentConnector3">
            <a:avLst>
              <a:gd name="adj1" fmla="val 13302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7FF3D1-1DED-EAB9-9EA9-93D73C74F376}"/>
              </a:ext>
            </a:extLst>
          </p:cNvPr>
          <p:cNvSpPr txBox="1"/>
          <p:nvPr/>
        </p:nvSpPr>
        <p:spPr>
          <a:xfrm>
            <a:off x="294290" y="23472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燒錄機台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5C1080-2400-01B9-0854-A7AE6DB658FF}"/>
              </a:ext>
            </a:extLst>
          </p:cNvPr>
          <p:cNvSpPr/>
          <p:nvPr/>
        </p:nvSpPr>
        <p:spPr>
          <a:xfrm>
            <a:off x="336144" y="2254250"/>
            <a:ext cx="1054506" cy="2970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6CDB04-F046-FBB7-8209-F039D68B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646" y="2416363"/>
            <a:ext cx="4225714" cy="23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172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21</cp:revision>
  <dcterms:created xsi:type="dcterms:W3CDTF">2025-01-20T09:34:09Z</dcterms:created>
  <dcterms:modified xsi:type="dcterms:W3CDTF">2025-03-19T03:38:42Z</dcterms:modified>
</cp:coreProperties>
</file>