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2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07322C-C361-F827-7D01-697CA9EB6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44F1314-7104-BC23-9FD5-D16C5FB3D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3D5D0A-D99F-29F2-AF60-41743942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58535B-62AE-EC63-DFD7-0E2E7735B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3D7E7E-FB39-A47A-12D5-BC1EAEEA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446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83C4B3-5C37-7C41-87CE-70BE28236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1E4AEB9-B9C4-FAE4-DFCE-72BC9ED74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92DCE9-55D7-819D-1C85-31E17453A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9B25F0-871A-A90C-F4C2-07E107301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012A5E-9E0C-92F2-2854-B34914FEF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936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1FE9EDE-1D3B-5D6A-EF8A-A7232B8B4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36BB95A-85DE-E175-D255-B44BC9145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CE4C39-0A7F-B906-8D48-805C0EEA1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FA39FF-F015-B22E-6A5C-F21F72B99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2EF567-0A1C-ED79-FC36-6E7943B42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191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8F6D7A-ED9D-A08F-726C-FF1B08664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6E0E5B-12F7-8F21-E902-F4E9407EB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70441E-0DF9-E4ED-10AD-31338D2EF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09511F-E507-A6CD-5835-98D0C1BF9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53EED1-21FC-34F4-E20D-0E35E7707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5945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AF6C8D-C0B5-A17F-901A-8A5599D40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48BD219-44AB-14AD-2C31-DAB5E1B3F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680B5F-B4E2-EB77-43BF-4FF1E0A94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309A9C-1199-B774-ED9F-0D33CCCDF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C1A1E4-C59F-0564-5B41-F61B89A46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5558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BDAE75-07EE-6D5E-FDEF-45A7A626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E8B797-27ED-2474-0C97-5916EB3ADE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CD00694-4178-E7A0-8B84-248874037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F8C19A8-2E4C-3591-71AE-26FC9CA4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2025/1/22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9FB9AB8-C7FA-6FDF-861B-A43F3B355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3C20E23-6A6B-49FE-CFDA-4010EC350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525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3A4E79-B1F4-FC7F-68AF-FB9A2C4F5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529AEA5-A507-1809-C92B-4F12931F4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1A351FB-BDC5-6B94-0267-57D4725C2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8B8E8A0-1E79-0F3E-7456-9EDC566DD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AEEF285-3CFD-6CA0-16D7-BAEA75CCD6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9FC8C37-7BBB-B79E-6094-B471EF0A3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2025/1/22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38A4563-B5D3-DEED-B445-1B9D68518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BEB3F4C-999E-0727-FF82-83597E6A8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1554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AE47AF-016F-83E4-6D0E-06A641730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C517025-1FBD-8498-4864-113CAFB68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2025/1/22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548C265-85ED-A7AD-2100-6FDC59CB9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2BAE164-4BC3-7A9A-3056-CE4498CE7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1890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2AE8263-B3B1-D008-A3CD-0AA1A9D70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2025/1/22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E087AB6-9634-6A2C-0F6B-3148D1C5D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E0646E-D6C5-5E50-4928-6F000A2B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5381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8BD87E-3E10-BBB9-8885-C863BB025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699794-56EE-5DDF-F130-10C8D2C02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B7BBF53-DA7B-C18D-68B5-F2B7B7C91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2303EEC-F2AA-446C-178A-27853F1A2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2025/1/22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B8AF27C-11CA-365E-6AEA-154D996A9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D10FFFC-11F6-9DE7-34D6-16A129A67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341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AC449D-DDD3-D4E8-76D1-9DB85199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D8A27C1-D083-D3C4-B5E3-5998BE7599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E8C9948-4B6A-5F0D-33DB-04465F8B7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F7E34F3-1B01-32C5-9218-00B9E7F90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2025/1/22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403031C-F0CC-A125-E24F-695CA8B18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6582494-411D-BAC2-7AA2-EEA238DF8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382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05E4064-004B-A7C4-EBFA-CA6284C82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A8AB4AC-2E92-430C-D7A9-8D1BD5E1E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5031A7-6A88-7635-FCB7-6FE9E40E3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4A8CB1-ED7E-4E48-82AD-90C05FBA8E94}" type="datetimeFigureOut">
              <a:rPr lang="zh-TW" altLang="en-US" smtClean="0"/>
              <a:t>2025/1/22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A98764-F252-8413-D7F0-FBD70E8B8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A6CED3-7020-1F60-C572-9ABD7EC22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2462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7AA2634F-2045-0F3B-CC86-8D72FE58D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687" y="2795002"/>
            <a:ext cx="2934308" cy="3521170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75F49FEE-E409-3A1A-3A7E-A174B3A58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74" y="3429000"/>
            <a:ext cx="3238952" cy="127652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06FB8C8-9EDE-14D4-2B3E-E9051FBA3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352" y="1167772"/>
            <a:ext cx="2829320" cy="1857634"/>
          </a:xfrm>
          <a:prstGeom prst="rect">
            <a:avLst/>
          </a:prstGeom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AD240B19-D6CD-1DA0-4450-9E9AE7C3D993}"/>
              </a:ext>
            </a:extLst>
          </p:cNvPr>
          <p:cNvCxnSpPr>
            <a:cxnSpLocks/>
          </p:cNvCxnSpPr>
          <p:nvPr/>
        </p:nvCxnSpPr>
        <p:spPr>
          <a:xfrm>
            <a:off x="1668175" y="1750423"/>
            <a:ext cx="38317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2CA7389-66DA-AF21-98B9-4385225DB36E}"/>
              </a:ext>
            </a:extLst>
          </p:cNvPr>
          <p:cNvCxnSpPr>
            <a:cxnSpLocks/>
          </p:cNvCxnSpPr>
          <p:nvPr/>
        </p:nvCxnSpPr>
        <p:spPr>
          <a:xfrm>
            <a:off x="1668175" y="1979023"/>
            <a:ext cx="38317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98612F9-A721-7481-7DC3-30A57F1E38F1}"/>
              </a:ext>
            </a:extLst>
          </p:cNvPr>
          <p:cNvCxnSpPr>
            <a:cxnSpLocks/>
          </p:cNvCxnSpPr>
          <p:nvPr/>
        </p:nvCxnSpPr>
        <p:spPr>
          <a:xfrm>
            <a:off x="1668175" y="2220323"/>
            <a:ext cx="38317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8975E146-92BF-0BF8-5E1F-0746BABD9A56}"/>
              </a:ext>
            </a:extLst>
          </p:cNvPr>
          <p:cNvCxnSpPr>
            <a:cxnSpLocks/>
          </p:cNvCxnSpPr>
          <p:nvPr/>
        </p:nvCxnSpPr>
        <p:spPr>
          <a:xfrm>
            <a:off x="1668174" y="2448923"/>
            <a:ext cx="38317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80E5E8A0-0CCB-8AC3-C2A6-4FFDC2ECCFD1}"/>
              </a:ext>
            </a:extLst>
          </p:cNvPr>
          <p:cNvCxnSpPr>
            <a:cxnSpLocks/>
          </p:cNvCxnSpPr>
          <p:nvPr/>
        </p:nvCxnSpPr>
        <p:spPr>
          <a:xfrm>
            <a:off x="1668174" y="2664823"/>
            <a:ext cx="38317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7CD20069-3308-59BF-B5B5-3A58EC0B30FD}"/>
              </a:ext>
            </a:extLst>
          </p:cNvPr>
          <p:cNvCxnSpPr>
            <a:cxnSpLocks/>
          </p:cNvCxnSpPr>
          <p:nvPr/>
        </p:nvCxnSpPr>
        <p:spPr>
          <a:xfrm flipH="1">
            <a:off x="3209775" y="3864973"/>
            <a:ext cx="69547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925B90E-A642-6374-D11C-18AA772EF024}"/>
              </a:ext>
            </a:extLst>
          </p:cNvPr>
          <p:cNvSpPr txBox="1"/>
          <p:nvPr/>
        </p:nvSpPr>
        <p:spPr>
          <a:xfrm>
            <a:off x="866205" y="1642701"/>
            <a:ext cx="8050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>
                <a:solidFill>
                  <a:srgbClr val="FF0000"/>
                </a:solidFill>
              </a:rPr>
              <a:t>烧录一个</a:t>
            </a:r>
            <a:r>
              <a:rPr lang="en-US" altLang="zh-TW" sz="800" b="1">
                <a:solidFill>
                  <a:srgbClr val="FF0000"/>
                </a:solidFill>
              </a:rPr>
              <a:t>Byte</a:t>
            </a:r>
            <a:endParaRPr lang="zh-TW" altLang="en-US" sz="800" b="1">
              <a:solidFill>
                <a:srgbClr val="FF000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F66B894-BD49-03A1-F36B-45C630B3C266}"/>
              </a:ext>
            </a:extLst>
          </p:cNvPr>
          <p:cNvSpPr txBox="1"/>
          <p:nvPr/>
        </p:nvSpPr>
        <p:spPr>
          <a:xfrm>
            <a:off x="1073139" y="187130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>
                <a:solidFill>
                  <a:srgbClr val="FF0000"/>
                </a:solidFill>
              </a:rPr>
              <a:t>烧录全部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D94E59D-7350-721C-8DED-E4CF6351851F}"/>
              </a:ext>
            </a:extLst>
          </p:cNvPr>
          <p:cNvSpPr txBox="1"/>
          <p:nvPr/>
        </p:nvSpPr>
        <p:spPr>
          <a:xfrm>
            <a:off x="399212" y="2125758"/>
            <a:ext cx="12843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>
                <a:solidFill>
                  <a:srgbClr val="FF0000"/>
                </a:solidFill>
              </a:rPr>
              <a:t>验证刻录是否符合</a:t>
            </a:r>
            <a:r>
              <a:rPr lang="en-US" altLang="zh-TW" sz="800" b="1">
                <a:solidFill>
                  <a:srgbClr val="FF0000"/>
                </a:solidFill>
              </a:rPr>
              <a:t>GUI</a:t>
            </a:r>
            <a:r>
              <a:rPr lang="zh-TW" altLang="en-US" sz="800" b="1">
                <a:solidFill>
                  <a:srgbClr val="FF0000"/>
                </a:solidFill>
              </a:rPr>
              <a:t>值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E577FC7-53AD-311F-C5DE-B7061DFDB303}"/>
              </a:ext>
            </a:extLst>
          </p:cNvPr>
          <p:cNvSpPr txBox="1"/>
          <p:nvPr/>
        </p:nvSpPr>
        <p:spPr>
          <a:xfrm>
            <a:off x="841358" y="2341080"/>
            <a:ext cx="8547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>
                <a:solidFill>
                  <a:srgbClr val="FF0000"/>
                </a:solidFill>
              </a:rPr>
              <a:t>将缓存器设为</a:t>
            </a:r>
            <a:r>
              <a:rPr lang="en-US" altLang="zh-TW" sz="800" b="1">
                <a:solidFill>
                  <a:srgbClr val="FF0000"/>
                </a:solidFill>
              </a:rPr>
              <a:t>0</a:t>
            </a:r>
            <a:endParaRPr lang="zh-TW" altLang="en-US" sz="800" b="1">
              <a:solidFill>
                <a:srgbClr val="FF0000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DBC602A-A421-3CA9-F03C-5F5E407A41CA}"/>
              </a:ext>
            </a:extLst>
          </p:cNvPr>
          <p:cNvSpPr txBox="1"/>
          <p:nvPr/>
        </p:nvSpPr>
        <p:spPr>
          <a:xfrm>
            <a:off x="607086" y="2553781"/>
            <a:ext cx="1107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>
                <a:solidFill>
                  <a:srgbClr val="FF0000"/>
                </a:solidFill>
              </a:rPr>
              <a:t>将缓存器设为默认值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0907B12-B866-4DDD-A2F0-1440441334F5}"/>
              </a:ext>
            </a:extLst>
          </p:cNvPr>
          <p:cNvSpPr txBox="1"/>
          <p:nvPr/>
        </p:nvSpPr>
        <p:spPr>
          <a:xfrm>
            <a:off x="3848326" y="3757251"/>
            <a:ext cx="7841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>
                <a:solidFill>
                  <a:srgbClr val="FF0000"/>
                </a:solidFill>
              </a:rPr>
              <a:t>检查</a:t>
            </a:r>
            <a:r>
              <a:rPr lang="en-US" altLang="zh-TW" sz="800" b="1">
                <a:solidFill>
                  <a:srgbClr val="FF0000"/>
                </a:solidFill>
              </a:rPr>
              <a:t>APP</a:t>
            </a:r>
            <a:r>
              <a:rPr lang="zh-TW" altLang="en-US" sz="800" b="1">
                <a:solidFill>
                  <a:srgbClr val="FF0000"/>
                </a:solidFill>
              </a:rPr>
              <a:t>更新</a:t>
            </a: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355D9C80-B662-EA5A-A548-2FC6747F900D}"/>
              </a:ext>
            </a:extLst>
          </p:cNvPr>
          <p:cNvCxnSpPr>
            <a:cxnSpLocks/>
          </p:cNvCxnSpPr>
          <p:nvPr/>
        </p:nvCxnSpPr>
        <p:spPr>
          <a:xfrm flipH="1">
            <a:off x="3209775" y="4080417"/>
            <a:ext cx="69547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83785AA-111F-78AC-44BC-54FE8872F566}"/>
              </a:ext>
            </a:extLst>
          </p:cNvPr>
          <p:cNvSpPr txBox="1"/>
          <p:nvPr/>
        </p:nvSpPr>
        <p:spPr>
          <a:xfrm>
            <a:off x="3848326" y="3972695"/>
            <a:ext cx="7841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>
                <a:solidFill>
                  <a:srgbClr val="FF0000"/>
                </a:solidFill>
              </a:rPr>
              <a:t>下载</a:t>
            </a:r>
            <a:r>
              <a:rPr lang="en-US" altLang="zh-TW" sz="800" b="1">
                <a:solidFill>
                  <a:srgbClr val="FF0000"/>
                </a:solidFill>
              </a:rPr>
              <a:t>APP</a:t>
            </a:r>
            <a:r>
              <a:rPr lang="zh-TW" altLang="en-US" sz="800" b="1">
                <a:solidFill>
                  <a:srgbClr val="FF0000"/>
                </a:solidFill>
              </a:rPr>
              <a:t>更新</a:t>
            </a: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35115F2F-7709-6D37-396A-EF828662C996}"/>
              </a:ext>
            </a:extLst>
          </p:cNvPr>
          <p:cNvCxnSpPr>
            <a:cxnSpLocks/>
          </p:cNvCxnSpPr>
          <p:nvPr/>
        </p:nvCxnSpPr>
        <p:spPr>
          <a:xfrm flipH="1">
            <a:off x="3209775" y="4285251"/>
            <a:ext cx="69547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D8437BE-9FF4-A7EB-ACFB-B43A48A7CD41}"/>
              </a:ext>
            </a:extLst>
          </p:cNvPr>
          <p:cNvSpPr txBox="1"/>
          <p:nvPr/>
        </p:nvSpPr>
        <p:spPr>
          <a:xfrm>
            <a:off x="3848326" y="4177529"/>
            <a:ext cx="7841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b="1">
                <a:solidFill>
                  <a:srgbClr val="FF0000"/>
                </a:solidFill>
              </a:rPr>
              <a:t>APP</a:t>
            </a:r>
            <a:r>
              <a:rPr lang="zh-TW" altLang="en-US" sz="800" b="1">
                <a:solidFill>
                  <a:srgbClr val="FF0000"/>
                </a:solidFill>
              </a:rPr>
              <a:t>下载页面</a:t>
            </a: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69A46BDD-3AC4-5306-4C80-87519C99C8EC}"/>
              </a:ext>
            </a:extLst>
          </p:cNvPr>
          <p:cNvCxnSpPr>
            <a:cxnSpLocks/>
          </p:cNvCxnSpPr>
          <p:nvPr/>
        </p:nvCxnSpPr>
        <p:spPr>
          <a:xfrm flipH="1">
            <a:off x="3209775" y="4511304"/>
            <a:ext cx="69547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6360671-E47F-41C7-8336-7C35E033A1C6}"/>
              </a:ext>
            </a:extLst>
          </p:cNvPr>
          <p:cNvSpPr txBox="1"/>
          <p:nvPr/>
        </p:nvSpPr>
        <p:spPr>
          <a:xfrm>
            <a:off x="3848326" y="440358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>
                <a:solidFill>
                  <a:srgbClr val="FF0000"/>
                </a:solidFill>
              </a:rPr>
              <a:t>使用手册</a:t>
            </a:r>
          </a:p>
        </p:txBody>
      </p:sp>
      <p:pic>
        <p:nvPicPr>
          <p:cNvPr id="36" name="圖片 35">
            <a:extLst>
              <a:ext uri="{FF2B5EF4-FFF2-40B4-BE49-F238E27FC236}">
                <a16:creationId xmlns:a16="http://schemas.microsoft.com/office/drawing/2014/main" id="{7B9D01FE-E7DF-FDE8-9BB0-BC4EC3BE2D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606" y="5123551"/>
            <a:ext cx="2514951" cy="562053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ABF5D554-6284-2652-75D7-9F5731F52B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6469" y="1212822"/>
            <a:ext cx="3334215" cy="128605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87D6944-5E66-1FB6-447E-ED9430E72867}"/>
              </a:ext>
            </a:extLst>
          </p:cNvPr>
          <p:cNvSpPr/>
          <p:nvPr/>
        </p:nvSpPr>
        <p:spPr>
          <a:xfrm>
            <a:off x="7184571" y="2220323"/>
            <a:ext cx="1750423" cy="2785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F051872-86CB-CDCA-6EE1-33970895F591}"/>
              </a:ext>
            </a:extLst>
          </p:cNvPr>
          <p:cNvSpPr/>
          <p:nvPr/>
        </p:nvSpPr>
        <p:spPr>
          <a:xfrm>
            <a:off x="6862354" y="2877663"/>
            <a:ext cx="879566" cy="3096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4282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48</Words>
  <Application>Microsoft Office PowerPoint</Application>
  <PresentationFormat>寬螢幕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Bill Wang</dc:creator>
  <cp:lastModifiedBy>Bill Wang</cp:lastModifiedBy>
  <cp:revision>4</cp:revision>
  <dcterms:created xsi:type="dcterms:W3CDTF">2025-01-20T09:34:09Z</dcterms:created>
  <dcterms:modified xsi:type="dcterms:W3CDTF">2025-01-22T08:37:00Z</dcterms:modified>
</cp:coreProperties>
</file>