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7322C-C361-F827-7D01-697CA9EB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4F1314-7104-BC23-9FD5-D16C5FB3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D5D0A-D99F-29F2-AF60-4174394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8535B-62AE-EC63-DFD7-0E2E7735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D7E7E-FB39-A47A-12D5-BC1EAEE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C4B3-5C37-7C41-87CE-70BE2823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4AEB9-B9C4-FAE4-DFCE-72BC9ED7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2DCE9-55D7-819D-1C85-31E1745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B25F0-871A-A90C-F4C2-07E1073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12A5E-9E0C-92F2-2854-B34914F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FE9EDE-1D3B-5D6A-EF8A-A7232B8B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BB95A-85DE-E175-D255-B44BC914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4C39-0A7F-B906-8D48-805C0EEA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A39FF-F015-B22E-6A5C-F21F72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EF567-0A1C-ED79-FC36-6E7943B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F6D7A-ED9D-A08F-726C-FF1B086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E0E5B-12F7-8F21-E902-F4E940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0441E-0DF9-E4ED-10AD-31338D2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511F-E507-A6CD-5835-98D0C1B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3EED1-21FC-34F4-E20D-0E35E770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6C8D-C0B5-A17F-901A-8A5599D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BD219-44AB-14AD-2C31-DAB5E1B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80B5F-B4E2-EB77-43BF-4FF1E0A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09A9C-1199-B774-ED9F-0D33CCC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1A1E4-C59F-0564-5B41-F61B89A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AE75-07EE-6D5E-FDEF-45A7A62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B797-27ED-2474-0C97-5916EB3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00694-4178-E7A0-8B84-24887403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C19A8-2E4C-3591-71AE-26FC9CA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B9AB8-C7FA-6FDF-861B-A43F3B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20E23-6A6B-49FE-CFDA-4010EC3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A4E79-B1F4-FC7F-68AF-FB9A2C4F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9AEA5-A507-1809-C92B-4F12931F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351FB-BDC5-6B94-0267-57D4725C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8E8A0-1E79-0F3E-7456-9EDC566D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EEF285-3CFD-6CA0-16D7-BAEA75CC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C8C37-7BBB-B79E-6094-B471EF0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A4563-B5D3-DEED-B445-1B9D685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B3F4C-999E-0727-FF82-83597E6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E47AF-016F-83E4-6D0E-06A64173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17025-1FBD-8498-4864-113CAFB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48C265-85ED-A7AD-2100-6FDC59C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BAE164-4BC3-7A9A-3056-CE4498C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E8263-B3B1-D008-A3CD-0AA1A9D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7AB6-9634-6A2C-0F6B-3148D1C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646E-D6C5-5E50-4928-6F000A2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D87E-3E10-BBB9-8885-C863BB0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9794-56EE-5DDF-F130-10C8D2C0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BF53-DA7B-C18D-68B5-F2B7B7C9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03EEC-F2AA-446C-178A-27853F1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F27C-11CA-365E-6AEA-154D996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10FFFC-11F6-9DE7-34D6-16A129A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449D-DDD3-D4E8-76D1-9DB8519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8A27C1-D083-D3C4-B5E3-5998BE75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9948-4B6A-5F0D-33DB-04465F8B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E34F3-1B01-32C5-9218-00B9E7F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3031C-F0CC-A125-E24F-695CA8B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2494-411D-BAC2-7AA2-EEA238D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5E4064-004B-A7C4-EBFA-CA6284C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AB4AC-2E92-430C-D7A9-8D1BD5E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031A7-6A88-7635-FCB7-6FE9E40E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A8CB1-ED7E-4E48-82AD-90C05FBA8E94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98764-F252-8413-D7F0-FBD70E8B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6CED3-7020-1F60-C572-9ABD7EC2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>
            <a:extLst>
              <a:ext uri="{FF2B5EF4-FFF2-40B4-BE49-F238E27FC236}">
                <a16:creationId xmlns:a16="http://schemas.microsoft.com/office/drawing/2014/main" id="{75F49FEE-E409-3A1A-3A7E-A174B3A58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74" y="3429000"/>
            <a:ext cx="3238952" cy="1276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FB8C8-9EDE-14D4-2B3E-E9051FBA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52" y="1167772"/>
            <a:ext cx="2829320" cy="185763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40B19-D6CD-1DA0-4450-9E9AE7C3D993}"/>
              </a:ext>
            </a:extLst>
          </p:cNvPr>
          <p:cNvCxnSpPr>
            <a:cxnSpLocks/>
          </p:cNvCxnSpPr>
          <p:nvPr/>
        </p:nvCxnSpPr>
        <p:spPr>
          <a:xfrm>
            <a:off x="1668175" y="17504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A7389-66DA-AF21-98B9-4385225DB36E}"/>
              </a:ext>
            </a:extLst>
          </p:cNvPr>
          <p:cNvCxnSpPr>
            <a:cxnSpLocks/>
          </p:cNvCxnSpPr>
          <p:nvPr/>
        </p:nvCxnSpPr>
        <p:spPr>
          <a:xfrm>
            <a:off x="1668175" y="19790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8612F9-A721-7481-7DC3-30A57F1E38F1}"/>
              </a:ext>
            </a:extLst>
          </p:cNvPr>
          <p:cNvCxnSpPr>
            <a:cxnSpLocks/>
          </p:cNvCxnSpPr>
          <p:nvPr/>
        </p:nvCxnSpPr>
        <p:spPr>
          <a:xfrm>
            <a:off x="1668175" y="22203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75E146-92BF-0BF8-5E1F-0746BABD9A56}"/>
              </a:ext>
            </a:extLst>
          </p:cNvPr>
          <p:cNvCxnSpPr>
            <a:cxnSpLocks/>
          </p:cNvCxnSpPr>
          <p:nvPr/>
        </p:nvCxnSpPr>
        <p:spPr>
          <a:xfrm>
            <a:off x="1668174" y="24489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E5E8A0-0CCB-8AC3-C2A6-4FFDC2ECCFD1}"/>
              </a:ext>
            </a:extLst>
          </p:cNvPr>
          <p:cNvCxnSpPr>
            <a:cxnSpLocks/>
          </p:cNvCxnSpPr>
          <p:nvPr/>
        </p:nvCxnSpPr>
        <p:spPr>
          <a:xfrm>
            <a:off x="1668174" y="26648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D20069-3308-59BF-B5B5-3A58EC0B30FD}"/>
              </a:ext>
            </a:extLst>
          </p:cNvPr>
          <p:cNvCxnSpPr>
            <a:cxnSpLocks/>
          </p:cNvCxnSpPr>
          <p:nvPr/>
        </p:nvCxnSpPr>
        <p:spPr>
          <a:xfrm flipH="1">
            <a:off x="3209775" y="3864973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25B90E-A642-6374-D11C-18AA772EF024}"/>
              </a:ext>
            </a:extLst>
          </p:cNvPr>
          <p:cNvSpPr txBox="1"/>
          <p:nvPr/>
        </p:nvSpPr>
        <p:spPr>
          <a:xfrm>
            <a:off x="866205" y="164270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烧录一个</a:t>
            </a:r>
            <a:r>
              <a:rPr lang="en-US" altLang="zh-TW" sz="800" b="1">
                <a:solidFill>
                  <a:srgbClr val="FF0000"/>
                </a:solidFill>
              </a:rPr>
              <a:t>Byte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66B894-BD49-03A1-F36B-45C630B3C266}"/>
              </a:ext>
            </a:extLst>
          </p:cNvPr>
          <p:cNvSpPr txBox="1"/>
          <p:nvPr/>
        </p:nvSpPr>
        <p:spPr>
          <a:xfrm>
            <a:off x="1073139" y="187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烧录全部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94E59D-7350-721C-8DED-E4CF6351851F}"/>
              </a:ext>
            </a:extLst>
          </p:cNvPr>
          <p:cNvSpPr txBox="1"/>
          <p:nvPr/>
        </p:nvSpPr>
        <p:spPr>
          <a:xfrm>
            <a:off x="399212" y="212575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验证刻录是否符合</a:t>
            </a:r>
            <a:r>
              <a:rPr lang="en-US" altLang="zh-TW" sz="800" b="1">
                <a:solidFill>
                  <a:srgbClr val="FF0000"/>
                </a:solidFill>
              </a:rPr>
              <a:t>GUI</a:t>
            </a:r>
            <a:r>
              <a:rPr lang="zh-TW" altLang="en-US" sz="800" b="1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577FC7-53AD-311F-C5DE-B7061DFDB303}"/>
              </a:ext>
            </a:extLst>
          </p:cNvPr>
          <p:cNvSpPr txBox="1"/>
          <p:nvPr/>
        </p:nvSpPr>
        <p:spPr>
          <a:xfrm>
            <a:off x="841358" y="2341080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</a:t>
            </a:r>
            <a:r>
              <a:rPr lang="en-US" altLang="zh-TW" sz="800" b="1">
                <a:solidFill>
                  <a:srgbClr val="FF0000"/>
                </a:solidFill>
              </a:rPr>
              <a:t>0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BC602A-A421-3CA9-F03C-5F5E407A41CA}"/>
              </a:ext>
            </a:extLst>
          </p:cNvPr>
          <p:cNvSpPr txBox="1"/>
          <p:nvPr/>
        </p:nvSpPr>
        <p:spPr>
          <a:xfrm>
            <a:off x="607086" y="25537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将缓存器设为默认值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907B12-B866-4DDD-A2F0-1440441334F5}"/>
              </a:ext>
            </a:extLst>
          </p:cNvPr>
          <p:cNvSpPr txBox="1"/>
          <p:nvPr/>
        </p:nvSpPr>
        <p:spPr>
          <a:xfrm>
            <a:off x="3848326" y="375725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检查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55D9C80-B662-EA5A-A548-2FC6747F900D}"/>
              </a:ext>
            </a:extLst>
          </p:cNvPr>
          <p:cNvCxnSpPr>
            <a:cxnSpLocks/>
          </p:cNvCxnSpPr>
          <p:nvPr/>
        </p:nvCxnSpPr>
        <p:spPr>
          <a:xfrm flipH="1">
            <a:off x="3209775" y="4080417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3785AA-111F-78AC-44BC-54FE8872F566}"/>
              </a:ext>
            </a:extLst>
          </p:cNvPr>
          <p:cNvSpPr txBox="1"/>
          <p:nvPr/>
        </p:nvSpPr>
        <p:spPr>
          <a:xfrm>
            <a:off x="3848326" y="39726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下载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115F2F-7709-6D37-396A-EF828662C996}"/>
              </a:ext>
            </a:extLst>
          </p:cNvPr>
          <p:cNvCxnSpPr>
            <a:cxnSpLocks/>
          </p:cNvCxnSpPr>
          <p:nvPr/>
        </p:nvCxnSpPr>
        <p:spPr>
          <a:xfrm flipH="1">
            <a:off x="3209775" y="4285251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8437BE-9FF4-A7EB-ACFB-B43A48A7CD41}"/>
              </a:ext>
            </a:extLst>
          </p:cNvPr>
          <p:cNvSpPr txBox="1"/>
          <p:nvPr/>
        </p:nvSpPr>
        <p:spPr>
          <a:xfrm>
            <a:off x="3848326" y="417752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下载页面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A46BDD-3AC4-5306-4C80-87519C99C8EC}"/>
              </a:ext>
            </a:extLst>
          </p:cNvPr>
          <p:cNvCxnSpPr>
            <a:cxnSpLocks/>
          </p:cNvCxnSpPr>
          <p:nvPr/>
        </p:nvCxnSpPr>
        <p:spPr>
          <a:xfrm flipH="1">
            <a:off x="3209775" y="4511304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360671-E47F-41C7-8336-7C35E033A1C6}"/>
              </a:ext>
            </a:extLst>
          </p:cNvPr>
          <p:cNvSpPr txBox="1"/>
          <p:nvPr/>
        </p:nvSpPr>
        <p:spPr>
          <a:xfrm>
            <a:off x="3848326" y="44035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B9D01FE-E7DF-FDE8-9BB0-BC4EC3BE2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06" y="5123551"/>
            <a:ext cx="2514951" cy="5620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F5D554-6284-2652-75D7-9F5731F52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6469" y="1212822"/>
            <a:ext cx="3334215" cy="1286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7D6944-5E66-1FB6-447E-ED9430E72867}"/>
              </a:ext>
            </a:extLst>
          </p:cNvPr>
          <p:cNvSpPr/>
          <p:nvPr/>
        </p:nvSpPr>
        <p:spPr>
          <a:xfrm>
            <a:off x="7184571" y="2220323"/>
            <a:ext cx="1750423" cy="27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8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48</Words>
  <Application>Microsoft Office PowerPoint</Application>
  <PresentationFormat>寬螢幕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2</cp:revision>
  <dcterms:created xsi:type="dcterms:W3CDTF">2025-01-20T09:34:09Z</dcterms:created>
  <dcterms:modified xsi:type="dcterms:W3CDTF">2025-01-22T07:11:15Z</dcterms:modified>
</cp:coreProperties>
</file>