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1662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7322C-C361-F827-7D01-697CA9EB6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4F1314-7104-BC23-9FD5-D16C5FB3D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3D5D0A-D99F-29F2-AF60-41743942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58535B-62AE-EC63-DFD7-0E2E7735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3D7E7E-FB39-A47A-12D5-BC1EAEEA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46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3C4B3-5C37-7C41-87CE-70BE2823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E4AEB9-B9C4-FAE4-DFCE-72BC9ED74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92DCE9-55D7-819D-1C85-31E17453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9B25F0-871A-A90C-F4C2-07E10730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012A5E-9E0C-92F2-2854-B34914FE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6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1FE9EDE-1D3B-5D6A-EF8A-A7232B8B4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6BB95A-85DE-E175-D255-B44BC9145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CE4C39-0A7F-B906-8D48-805C0EEA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FA39FF-F015-B22E-6A5C-F21F72B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2EF567-0A1C-ED79-FC36-6E7943B4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91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F6D7A-ED9D-A08F-726C-FF1B0866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6E0E5B-12F7-8F21-E902-F4E9407E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70441E-0DF9-E4ED-10AD-31338D2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09511F-E507-A6CD-5835-98D0C1BF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53EED1-21FC-34F4-E20D-0E35E770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94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F6C8D-C0B5-A17F-901A-8A5599D4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8BD219-44AB-14AD-2C31-DAB5E1B3F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680B5F-B4E2-EB77-43BF-4FF1E0A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309A9C-1199-B774-ED9F-0D33CCCD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C1A1E4-C59F-0564-5B41-F61B89A4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55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DAE75-07EE-6D5E-FDEF-45A7A626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E8B797-27ED-2474-0C97-5916EB3AD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D00694-4178-E7A0-8B84-248874037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8C19A8-2E4C-3591-71AE-26FC9CA4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FB9AB8-C7FA-6FDF-861B-A43F3B35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C20E23-6A6B-49FE-CFDA-4010EC35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52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A4E79-B1F4-FC7F-68AF-FB9A2C4F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29AEA5-A507-1809-C92B-4F12931F4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351FB-BDC5-6B94-0267-57D4725C2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B8E8A0-1E79-0F3E-7456-9EDC566DD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EEF285-3CFD-6CA0-16D7-BAEA75CCD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FC8C37-7BBB-B79E-6094-B471EF0A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8A4563-B5D3-DEED-B445-1B9D6851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EB3F4C-999E-0727-FF82-83597E6A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55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E47AF-016F-83E4-6D0E-06A64173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517025-1FBD-8498-4864-113CAFB6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48C265-85ED-A7AD-2100-6FDC59CB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BAE164-4BC3-7A9A-3056-CE4498CE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89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AE8263-B3B1-D008-A3CD-0AA1A9D7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087AB6-9634-6A2C-0F6B-3148D1C5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646E-D6C5-5E50-4928-6F000A2B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38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BD87E-3E10-BBB9-8885-C863BB0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699794-56EE-5DDF-F130-10C8D2C02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7BBF53-DA7B-C18D-68B5-F2B7B7C9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303EEC-F2AA-446C-178A-27853F1A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8AF27C-11CA-365E-6AEA-154D996A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10FFFC-11F6-9DE7-34D6-16A129A6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34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C449D-DDD3-D4E8-76D1-9DB85199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D8A27C1-D083-D3C4-B5E3-5998BE759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8C9948-4B6A-5F0D-33DB-04465F8B7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7E34F3-1B01-32C5-9218-00B9E7F9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03031C-F0CC-A125-E24F-695CA8B1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582494-411D-BAC2-7AA2-EEA238DF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82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5E4064-004B-A7C4-EBFA-CA6284C8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8AB4AC-2E92-430C-D7A9-8D1BD5E1E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5031A7-6A88-7635-FCB7-6FE9E40E3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A98764-F252-8413-D7F0-FBD70E8B8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A6CED3-7020-1F60-C572-9ABD7EC22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46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AA2634F-2045-0F3B-CC86-8D72FE58D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687" y="2795002"/>
            <a:ext cx="2934308" cy="352117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5F49FEE-E409-3A1A-3A7E-A174B3A58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74" y="3429000"/>
            <a:ext cx="3238952" cy="12765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6FB8C8-9EDE-14D4-2B3E-E9051FBA3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352" y="1167772"/>
            <a:ext cx="2829320" cy="1857634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D240B19-D6CD-1DA0-4450-9E9AE7C3D993}"/>
              </a:ext>
            </a:extLst>
          </p:cNvPr>
          <p:cNvCxnSpPr>
            <a:cxnSpLocks/>
          </p:cNvCxnSpPr>
          <p:nvPr/>
        </p:nvCxnSpPr>
        <p:spPr>
          <a:xfrm>
            <a:off x="1668175" y="17504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CA7389-66DA-AF21-98B9-4385225DB36E}"/>
              </a:ext>
            </a:extLst>
          </p:cNvPr>
          <p:cNvCxnSpPr>
            <a:cxnSpLocks/>
          </p:cNvCxnSpPr>
          <p:nvPr/>
        </p:nvCxnSpPr>
        <p:spPr>
          <a:xfrm>
            <a:off x="1668175" y="19790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98612F9-A721-7481-7DC3-30A57F1E38F1}"/>
              </a:ext>
            </a:extLst>
          </p:cNvPr>
          <p:cNvCxnSpPr>
            <a:cxnSpLocks/>
          </p:cNvCxnSpPr>
          <p:nvPr/>
        </p:nvCxnSpPr>
        <p:spPr>
          <a:xfrm>
            <a:off x="1668175" y="22203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975E146-92BF-0BF8-5E1F-0746BABD9A56}"/>
              </a:ext>
            </a:extLst>
          </p:cNvPr>
          <p:cNvCxnSpPr>
            <a:cxnSpLocks/>
          </p:cNvCxnSpPr>
          <p:nvPr/>
        </p:nvCxnSpPr>
        <p:spPr>
          <a:xfrm>
            <a:off x="1668174" y="24489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0E5E8A0-0CCB-8AC3-C2A6-4FFDC2ECCFD1}"/>
              </a:ext>
            </a:extLst>
          </p:cNvPr>
          <p:cNvCxnSpPr>
            <a:cxnSpLocks/>
          </p:cNvCxnSpPr>
          <p:nvPr/>
        </p:nvCxnSpPr>
        <p:spPr>
          <a:xfrm>
            <a:off x="1668174" y="26648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CD20069-3308-59BF-B5B5-3A58EC0B30FD}"/>
              </a:ext>
            </a:extLst>
          </p:cNvPr>
          <p:cNvCxnSpPr>
            <a:cxnSpLocks/>
          </p:cNvCxnSpPr>
          <p:nvPr/>
        </p:nvCxnSpPr>
        <p:spPr>
          <a:xfrm flipH="1">
            <a:off x="3209775" y="3864973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25B90E-A642-6374-D11C-18AA772EF024}"/>
              </a:ext>
            </a:extLst>
          </p:cNvPr>
          <p:cNvSpPr txBox="1"/>
          <p:nvPr/>
        </p:nvSpPr>
        <p:spPr>
          <a:xfrm>
            <a:off x="866205" y="1642701"/>
            <a:ext cx="805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烧录一个</a:t>
            </a:r>
            <a:r>
              <a:rPr lang="en-US" altLang="zh-TW" sz="800" b="1">
                <a:solidFill>
                  <a:srgbClr val="FF0000"/>
                </a:solidFill>
              </a:rPr>
              <a:t>Byte</a:t>
            </a:r>
            <a:endParaRPr lang="zh-TW" altLang="en-US" sz="800" b="1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F66B894-BD49-03A1-F36B-45C630B3C266}"/>
              </a:ext>
            </a:extLst>
          </p:cNvPr>
          <p:cNvSpPr txBox="1"/>
          <p:nvPr/>
        </p:nvSpPr>
        <p:spPr>
          <a:xfrm>
            <a:off x="1073139" y="187130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烧录全部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D94E59D-7350-721C-8DED-E4CF6351851F}"/>
              </a:ext>
            </a:extLst>
          </p:cNvPr>
          <p:cNvSpPr txBox="1"/>
          <p:nvPr/>
        </p:nvSpPr>
        <p:spPr>
          <a:xfrm>
            <a:off x="399212" y="2125758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验证刻录是否符合</a:t>
            </a:r>
            <a:r>
              <a:rPr lang="en-US" altLang="zh-TW" sz="800" b="1">
                <a:solidFill>
                  <a:srgbClr val="FF0000"/>
                </a:solidFill>
              </a:rPr>
              <a:t>GUI</a:t>
            </a:r>
            <a:r>
              <a:rPr lang="zh-TW" altLang="en-US" sz="800" b="1">
                <a:solidFill>
                  <a:srgbClr val="FF0000"/>
                </a:solidFill>
              </a:rPr>
              <a:t>值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E577FC7-53AD-311F-C5DE-B7061DFDB303}"/>
              </a:ext>
            </a:extLst>
          </p:cNvPr>
          <p:cNvSpPr txBox="1"/>
          <p:nvPr/>
        </p:nvSpPr>
        <p:spPr>
          <a:xfrm>
            <a:off x="841358" y="2341080"/>
            <a:ext cx="854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将缓存器设为</a:t>
            </a:r>
            <a:r>
              <a:rPr lang="en-US" altLang="zh-TW" sz="800" b="1">
                <a:solidFill>
                  <a:srgbClr val="FF0000"/>
                </a:solidFill>
              </a:rPr>
              <a:t>0</a:t>
            </a:r>
            <a:endParaRPr lang="zh-TW" altLang="en-US" sz="800" b="1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BC602A-A421-3CA9-F03C-5F5E407A41CA}"/>
              </a:ext>
            </a:extLst>
          </p:cNvPr>
          <p:cNvSpPr txBox="1"/>
          <p:nvPr/>
        </p:nvSpPr>
        <p:spPr>
          <a:xfrm>
            <a:off x="607086" y="2553781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将缓存器设为默认值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0907B12-B866-4DDD-A2F0-1440441334F5}"/>
              </a:ext>
            </a:extLst>
          </p:cNvPr>
          <p:cNvSpPr txBox="1"/>
          <p:nvPr/>
        </p:nvSpPr>
        <p:spPr>
          <a:xfrm>
            <a:off x="3848326" y="3757251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检查</a:t>
            </a:r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更新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55D9C80-B662-EA5A-A548-2FC6747F900D}"/>
              </a:ext>
            </a:extLst>
          </p:cNvPr>
          <p:cNvCxnSpPr>
            <a:cxnSpLocks/>
          </p:cNvCxnSpPr>
          <p:nvPr/>
        </p:nvCxnSpPr>
        <p:spPr>
          <a:xfrm flipH="1">
            <a:off x="3209775" y="4080417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83785AA-111F-78AC-44BC-54FE8872F566}"/>
              </a:ext>
            </a:extLst>
          </p:cNvPr>
          <p:cNvSpPr txBox="1"/>
          <p:nvPr/>
        </p:nvSpPr>
        <p:spPr>
          <a:xfrm>
            <a:off x="3848326" y="3972695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下载</a:t>
            </a:r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更新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35115F2F-7709-6D37-396A-EF828662C996}"/>
              </a:ext>
            </a:extLst>
          </p:cNvPr>
          <p:cNvCxnSpPr>
            <a:cxnSpLocks/>
          </p:cNvCxnSpPr>
          <p:nvPr/>
        </p:nvCxnSpPr>
        <p:spPr>
          <a:xfrm flipH="1">
            <a:off x="3209775" y="4285251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8437BE-9FF4-A7EB-ACFB-B43A48A7CD41}"/>
              </a:ext>
            </a:extLst>
          </p:cNvPr>
          <p:cNvSpPr txBox="1"/>
          <p:nvPr/>
        </p:nvSpPr>
        <p:spPr>
          <a:xfrm>
            <a:off x="3848326" y="4177529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下载页面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9A46BDD-3AC4-5306-4C80-87519C99C8EC}"/>
              </a:ext>
            </a:extLst>
          </p:cNvPr>
          <p:cNvCxnSpPr>
            <a:cxnSpLocks/>
          </p:cNvCxnSpPr>
          <p:nvPr/>
        </p:nvCxnSpPr>
        <p:spPr>
          <a:xfrm flipH="1">
            <a:off x="3209775" y="4511304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6360671-E47F-41C7-8336-7C35E033A1C6}"/>
              </a:ext>
            </a:extLst>
          </p:cNvPr>
          <p:cNvSpPr txBox="1"/>
          <p:nvPr/>
        </p:nvSpPr>
        <p:spPr>
          <a:xfrm>
            <a:off x="3848326" y="440358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使用手册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7B9D01FE-E7DF-FDE8-9BB0-BC4EC3BE2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06" y="5123551"/>
            <a:ext cx="2514951" cy="56205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BF5D554-6284-2652-75D7-9F5731F52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6469" y="1212822"/>
            <a:ext cx="3334215" cy="12860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87D6944-5E66-1FB6-447E-ED9430E72867}"/>
              </a:ext>
            </a:extLst>
          </p:cNvPr>
          <p:cNvSpPr/>
          <p:nvPr/>
        </p:nvSpPr>
        <p:spPr>
          <a:xfrm>
            <a:off x="7184571" y="2220323"/>
            <a:ext cx="1750423" cy="278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051872-86CB-CDCA-6EE1-33970895F591}"/>
              </a:ext>
            </a:extLst>
          </p:cNvPr>
          <p:cNvSpPr/>
          <p:nvPr/>
        </p:nvSpPr>
        <p:spPr>
          <a:xfrm>
            <a:off x="6862354" y="2877663"/>
            <a:ext cx="879566" cy="309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28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E7DF532-0148-B014-00E7-769E0459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85" y="1271829"/>
            <a:ext cx="5096586" cy="44773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3DB712C-7CAE-AC52-236E-C0CF8C36A8E7}"/>
              </a:ext>
            </a:extLst>
          </p:cNvPr>
          <p:cNvSpPr txBox="1"/>
          <p:nvPr/>
        </p:nvSpPr>
        <p:spPr>
          <a:xfrm>
            <a:off x="1714500" y="171956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解除保護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3715F7E-52FF-A9E7-26A1-70666BA948D1}"/>
              </a:ext>
            </a:extLst>
          </p:cNvPr>
          <p:cNvSpPr txBox="1"/>
          <p:nvPr/>
        </p:nvSpPr>
        <p:spPr>
          <a:xfrm>
            <a:off x="2247900" y="17195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生成金鑰</a:t>
            </a:r>
          </a:p>
          <a:p>
            <a:endParaRPr lang="zh-TW" altLang="en-US" sz="800" b="1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89D636-6657-DFC6-3152-A837635AE9C3}"/>
              </a:ext>
            </a:extLst>
          </p:cNvPr>
          <p:cNvSpPr txBox="1"/>
          <p:nvPr/>
        </p:nvSpPr>
        <p:spPr>
          <a:xfrm>
            <a:off x="3088547" y="170558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金鑰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A61ADF-3352-4141-5CC0-5BEBADDF2EF2}"/>
              </a:ext>
            </a:extLst>
          </p:cNvPr>
          <p:cNvSpPr txBox="1"/>
          <p:nvPr/>
        </p:nvSpPr>
        <p:spPr>
          <a:xfrm>
            <a:off x="3823635" y="170558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密碼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E1E146-C914-C372-A079-3844319F4B0A}"/>
              </a:ext>
            </a:extLst>
          </p:cNvPr>
          <p:cNvSpPr txBox="1"/>
          <p:nvPr/>
        </p:nvSpPr>
        <p:spPr>
          <a:xfrm>
            <a:off x="5798485" y="1537374"/>
            <a:ext cx="39466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FF0000"/>
                </a:solidFill>
              </a:rPr>
              <a:t>CRC</a:t>
            </a:r>
            <a:endParaRPr lang="zh-TW" altLang="en-US" sz="800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EA93D4-9794-29F4-0F8B-827F7EF409B9}"/>
              </a:ext>
            </a:extLst>
          </p:cNvPr>
          <p:cNvSpPr/>
          <p:nvPr/>
        </p:nvSpPr>
        <p:spPr>
          <a:xfrm>
            <a:off x="1797285" y="1537374"/>
            <a:ext cx="441350" cy="383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6871CE-BAB0-8EEE-4E8E-B60D4A5AC787}"/>
              </a:ext>
            </a:extLst>
          </p:cNvPr>
          <p:cNvSpPr/>
          <p:nvPr/>
        </p:nvSpPr>
        <p:spPr>
          <a:xfrm>
            <a:off x="2238634" y="1549618"/>
            <a:ext cx="656965" cy="383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D4A278-3B95-DB4B-AC74-6950440A751B}"/>
              </a:ext>
            </a:extLst>
          </p:cNvPr>
          <p:cNvSpPr/>
          <p:nvPr/>
        </p:nvSpPr>
        <p:spPr>
          <a:xfrm>
            <a:off x="2895599" y="1544366"/>
            <a:ext cx="656965" cy="376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97A3860-81F6-33B2-EF6F-5B86C7273235}"/>
              </a:ext>
            </a:extLst>
          </p:cNvPr>
          <p:cNvSpPr/>
          <p:nvPr/>
        </p:nvSpPr>
        <p:spPr>
          <a:xfrm>
            <a:off x="3561182" y="1556610"/>
            <a:ext cx="1842668" cy="364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87BB9F-84DA-5B37-AB19-603354FA9DC7}"/>
              </a:ext>
            </a:extLst>
          </p:cNvPr>
          <p:cNvSpPr/>
          <p:nvPr/>
        </p:nvSpPr>
        <p:spPr>
          <a:xfrm>
            <a:off x="5466182" y="1332620"/>
            <a:ext cx="726963" cy="420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14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BB638F07-D0A0-063B-C50B-39E029C5C078}"/>
              </a:ext>
            </a:extLst>
          </p:cNvPr>
          <p:cNvGrpSpPr/>
          <p:nvPr/>
        </p:nvGrpSpPr>
        <p:grpSpPr>
          <a:xfrm>
            <a:off x="443579" y="395316"/>
            <a:ext cx="4611189" cy="3093720"/>
            <a:chOff x="4624251" y="609600"/>
            <a:chExt cx="6544243" cy="399079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9053BA6D-A2C4-9FC5-3C4E-7608D953C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4251" y="609600"/>
              <a:ext cx="6544243" cy="3990790"/>
            </a:xfrm>
            <a:prstGeom prst="rect">
              <a:avLst/>
            </a:prstGeom>
          </p:spPr>
        </p:pic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2E2BC9B4-8FB9-DE11-D5D8-EB4B2ED85304}"/>
                </a:ext>
              </a:extLst>
            </p:cNvPr>
            <p:cNvCxnSpPr/>
            <p:nvPr/>
          </p:nvCxnSpPr>
          <p:spPr>
            <a:xfrm>
              <a:off x="7203077" y="609600"/>
              <a:ext cx="0" cy="1611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268D54D4-193D-B06C-505F-B940EFF673E1}"/>
                </a:ext>
              </a:extLst>
            </p:cNvPr>
            <p:cNvCxnSpPr/>
            <p:nvPr/>
          </p:nvCxnSpPr>
          <p:spPr>
            <a:xfrm>
              <a:off x="7797437" y="609600"/>
              <a:ext cx="0" cy="1611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E7764CA5-853C-4780-C780-13A24D626F47}"/>
                </a:ext>
              </a:extLst>
            </p:cNvPr>
            <p:cNvCxnSpPr>
              <a:cxnSpLocks/>
            </p:cNvCxnSpPr>
            <p:nvPr/>
          </p:nvCxnSpPr>
          <p:spPr>
            <a:xfrm>
              <a:off x="4634048" y="770796"/>
              <a:ext cx="0" cy="38295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FC47BB60-6E4B-4847-6266-0B0C72A58957}"/>
                </a:ext>
              </a:extLst>
            </p:cNvPr>
            <p:cNvCxnSpPr>
              <a:cxnSpLocks/>
            </p:cNvCxnSpPr>
            <p:nvPr/>
          </p:nvCxnSpPr>
          <p:spPr>
            <a:xfrm>
              <a:off x="7797437" y="770796"/>
              <a:ext cx="337105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D61C1D5-B299-B067-9AF7-88852916725A}"/>
                </a:ext>
              </a:extLst>
            </p:cNvPr>
            <p:cNvCxnSpPr>
              <a:cxnSpLocks/>
            </p:cNvCxnSpPr>
            <p:nvPr/>
          </p:nvCxnSpPr>
          <p:spPr>
            <a:xfrm>
              <a:off x="4624251" y="770796"/>
              <a:ext cx="25592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D4DD0C8B-571B-8CCB-7279-A3B9FB0C1425}"/>
                </a:ext>
              </a:extLst>
            </p:cNvPr>
            <p:cNvCxnSpPr>
              <a:cxnSpLocks/>
            </p:cNvCxnSpPr>
            <p:nvPr/>
          </p:nvCxnSpPr>
          <p:spPr>
            <a:xfrm>
              <a:off x="4624251" y="4571086"/>
              <a:ext cx="65442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A6B34D00-6DCE-6EE1-6D9C-B24E64463FC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077" y="609600"/>
              <a:ext cx="59436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D18F8B46-E3CF-ABC1-A70D-93A7FF2C2D7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8494" y="770796"/>
              <a:ext cx="0" cy="38295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AD8BEDC6-57BB-DC60-EAA9-EBDA40637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561" y="1144521"/>
            <a:ext cx="3419952" cy="2000529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DA3ED6EB-A01A-9A67-129A-8565D6840C90}"/>
              </a:ext>
            </a:extLst>
          </p:cNvPr>
          <p:cNvSpPr/>
          <p:nvPr/>
        </p:nvSpPr>
        <p:spPr>
          <a:xfrm>
            <a:off x="7231381" y="1356360"/>
            <a:ext cx="3261360" cy="297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D1FCDD92-3A4E-9D29-BEC0-D52EFFB18AD4}"/>
              </a:ext>
            </a:extLst>
          </p:cNvPr>
          <p:cNvSpPr/>
          <p:nvPr/>
        </p:nvSpPr>
        <p:spPr>
          <a:xfrm>
            <a:off x="6858010" y="1611630"/>
            <a:ext cx="214778" cy="838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4178002-FB6D-A72A-FD02-E4811C05B89B}"/>
              </a:ext>
            </a:extLst>
          </p:cNvPr>
          <p:cNvSpPr txBox="1"/>
          <p:nvPr/>
        </p:nvSpPr>
        <p:spPr>
          <a:xfrm>
            <a:off x="5598980" y="1524000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1.</a:t>
            </a:r>
            <a:r>
              <a:rPr lang="zh-TW" altLang="en-US" sz="1200" b="1" dirty="0">
                <a:solidFill>
                  <a:srgbClr val="FF0000"/>
                </a:solidFill>
              </a:rPr>
              <a:t>設定參數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06A1335-10D5-683D-5D41-79C5337E5759}"/>
              </a:ext>
            </a:extLst>
          </p:cNvPr>
          <p:cNvSpPr txBox="1"/>
          <p:nvPr/>
        </p:nvSpPr>
        <p:spPr>
          <a:xfrm>
            <a:off x="5598980" y="2260014"/>
            <a:ext cx="1197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2.</a:t>
            </a:r>
            <a:r>
              <a:rPr lang="zh-TW" altLang="en-US" sz="1200" b="1" dirty="0">
                <a:solidFill>
                  <a:srgbClr val="FF0000"/>
                </a:solidFill>
              </a:rPr>
              <a:t>寫入</a:t>
            </a:r>
            <a:r>
              <a:rPr lang="en-US" altLang="zh-TW" sz="1200" b="1" dirty="0">
                <a:solidFill>
                  <a:srgbClr val="FF0000"/>
                </a:solidFill>
              </a:rPr>
              <a:t>Register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70264DCD-F93E-BD69-4DFC-6B29DB8EB49E}"/>
              </a:ext>
            </a:extLst>
          </p:cNvPr>
          <p:cNvSpPr/>
          <p:nvPr/>
        </p:nvSpPr>
        <p:spPr>
          <a:xfrm>
            <a:off x="6827536" y="2356604"/>
            <a:ext cx="214778" cy="838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C7712F1-B8C7-CBC0-AFE1-7E40B488E112}"/>
              </a:ext>
            </a:extLst>
          </p:cNvPr>
          <p:cNvSpPr txBox="1"/>
          <p:nvPr/>
        </p:nvSpPr>
        <p:spPr>
          <a:xfrm>
            <a:off x="5598980" y="2625774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3.</a:t>
            </a:r>
            <a:r>
              <a:rPr lang="zh-TW" altLang="en-US" sz="1200" b="1" dirty="0">
                <a:solidFill>
                  <a:srgbClr val="FF0000"/>
                </a:solidFill>
              </a:rPr>
              <a:t>設定燒錄器</a:t>
            </a: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38ED75BE-927E-8189-B0AD-9F611EE56017}"/>
              </a:ext>
            </a:extLst>
          </p:cNvPr>
          <p:cNvSpPr/>
          <p:nvPr/>
        </p:nvSpPr>
        <p:spPr>
          <a:xfrm>
            <a:off x="6827536" y="2722364"/>
            <a:ext cx="214778" cy="838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A27D81E5-AF9E-7189-207C-B7EB6C5B59CA}"/>
              </a:ext>
            </a:extLst>
          </p:cNvPr>
          <p:cNvSpPr/>
          <p:nvPr/>
        </p:nvSpPr>
        <p:spPr>
          <a:xfrm>
            <a:off x="6827536" y="3004304"/>
            <a:ext cx="214778" cy="838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562B85D-6322-161F-4243-CC54FD44AAD7}"/>
              </a:ext>
            </a:extLst>
          </p:cNvPr>
          <p:cNvSpPr txBox="1"/>
          <p:nvPr/>
        </p:nvSpPr>
        <p:spPr>
          <a:xfrm>
            <a:off x="5724015" y="290771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</a:rPr>
              <a:t>讀取燒錄器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688ACCE-7249-B74B-2CCE-5450769D1CD2}"/>
              </a:ext>
            </a:extLst>
          </p:cNvPr>
          <p:cNvSpPr txBox="1"/>
          <p:nvPr/>
        </p:nvSpPr>
        <p:spPr>
          <a:xfrm>
            <a:off x="5696303" y="3429000"/>
            <a:ext cx="50250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 dirty="0">
                <a:solidFill>
                  <a:srgbClr val="0070C0"/>
                </a:solidFill>
              </a:rPr>
              <a:t>設定離線燒錄步驟</a:t>
            </a:r>
            <a:endParaRPr lang="en-US" altLang="zh-TW" sz="1000" b="1" dirty="0">
              <a:solidFill>
                <a:srgbClr val="0070C0"/>
              </a:solidFill>
            </a:endParaRPr>
          </a:p>
          <a:p>
            <a:endParaRPr lang="en-US" altLang="zh-TW" sz="1000" b="1" dirty="0">
              <a:solidFill>
                <a:srgbClr val="0070C0"/>
              </a:solidFill>
            </a:endParaRPr>
          </a:p>
          <a:p>
            <a:r>
              <a:rPr lang="en-US" altLang="zh-TW" sz="1000" b="1" dirty="0">
                <a:solidFill>
                  <a:srgbClr val="0070C0"/>
                </a:solidFill>
              </a:rPr>
              <a:t>1.</a:t>
            </a:r>
            <a:r>
              <a:rPr lang="zh-TW" altLang="en-US" sz="1000" b="1" dirty="0">
                <a:solidFill>
                  <a:srgbClr val="0070C0"/>
                </a:solidFill>
              </a:rPr>
              <a:t>設定參數</a:t>
            </a:r>
            <a:endParaRPr lang="en-US" altLang="zh-TW" sz="1000" b="1" dirty="0">
              <a:solidFill>
                <a:srgbClr val="0070C0"/>
              </a:solidFill>
            </a:endParaRPr>
          </a:p>
          <a:p>
            <a:pPr marL="171450" indent="-171450">
              <a:buFontTx/>
              <a:buChar char="-"/>
            </a:pPr>
            <a:r>
              <a:rPr lang="zh-TW" altLang="en-US" sz="1000" b="1" dirty="0">
                <a:solidFill>
                  <a:srgbClr val="0070C0"/>
                </a:solidFill>
              </a:rPr>
              <a:t>選擇 </a:t>
            </a:r>
            <a:r>
              <a:rPr lang="en-US" altLang="zh-TW" sz="1000" b="1" dirty="0">
                <a:solidFill>
                  <a:srgbClr val="0070C0"/>
                </a:solidFill>
              </a:rPr>
              <a:t>Offline Burn</a:t>
            </a:r>
          </a:p>
          <a:p>
            <a:pPr marL="171450" indent="-171450">
              <a:buFontTx/>
              <a:buChar char="-"/>
            </a:pPr>
            <a:r>
              <a:rPr lang="zh-TW" altLang="en-US" sz="1000" b="1" dirty="0">
                <a:solidFill>
                  <a:srgbClr val="0070C0"/>
                </a:solidFill>
              </a:rPr>
              <a:t>必要時</a:t>
            </a:r>
            <a:r>
              <a:rPr lang="en-US" altLang="zh-TW" sz="1000" b="1" dirty="0">
                <a:solidFill>
                  <a:srgbClr val="0070C0"/>
                </a:solidFill>
              </a:rPr>
              <a:t>,</a:t>
            </a:r>
            <a:r>
              <a:rPr lang="zh-TW" altLang="en-US" sz="1000" b="1" dirty="0">
                <a:solidFill>
                  <a:srgbClr val="0070C0"/>
                </a:solidFill>
              </a:rPr>
              <a:t>調整 </a:t>
            </a:r>
            <a:r>
              <a:rPr lang="en-US" altLang="zh-TW" sz="1000" b="1" dirty="0">
                <a:solidFill>
                  <a:srgbClr val="0070C0"/>
                </a:solidFill>
              </a:rPr>
              <a:t>Debounce, Delay time</a:t>
            </a:r>
            <a:endParaRPr lang="zh-TW" altLang="en-US" sz="1000" b="1" dirty="0">
              <a:solidFill>
                <a:srgbClr val="0070C0"/>
              </a:solidFill>
            </a:endParaRPr>
          </a:p>
          <a:p>
            <a:endParaRPr lang="en-US" altLang="zh-TW" sz="1000" b="1" dirty="0">
              <a:solidFill>
                <a:srgbClr val="0070C0"/>
              </a:solidFill>
            </a:endParaRPr>
          </a:p>
          <a:p>
            <a:r>
              <a:rPr lang="en-US" altLang="zh-TW" sz="1000" b="1" dirty="0">
                <a:solidFill>
                  <a:srgbClr val="0070C0"/>
                </a:solidFill>
              </a:rPr>
              <a:t>2.</a:t>
            </a:r>
            <a:r>
              <a:rPr lang="zh-TW" altLang="en-US" sz="1000" b="1" dirty="0">
                <a:solidFill>
                  <a:srgbClr val="0070C0"/>
                </a:solidFill>
              </a:rPr>
              <a:t>寫入</a:t>
            </a:r>
            <a:r>
              <a:rPr lang="en-US" altLang="zh-TW" sz="1000" b="1" dirty="0">
                <a:solidFill>
                  <a:srgbClr val="0070C0"/>
                </a:solidFill>
              </a:rPr>
              <a:t>Register</a:t>
            </a:r>
          </a:p>
          <a:p>
            <a:pPr marL="171450" indent="-171450">
              <a:buFontTx/>
              <a:buChar char="-"/>
            </a:pPr>
            <a:r>
              <a:rPr lang="zh-TW" altLang="en-US" sz="1000" b="1" dirty="0">
                <a:solidFill>
                  <a:srgbClr val="0070C0"/>
                </a:solidFill>
              </a:rPr>
              <a:t>選擇燒錄檔寫入燒錄器</a:t>
            </a:r>
            <a:endParaRPr lang="en-US" altLang="zh-TW" sz="1000" b="1" dirty="0">
              <a:solidFill>
                <a:srgbClr val="0070C0"/>
              </a:solidFill>
            </a:endParaRPr>
          </a:p>
          <a:p>
            <a:pPr marL="171450" indent="-171450">
              <a:buFontTx/>
              <a:buChar char="-"/>
            </a:pPr>
            <a:endParaRPr lang="en-US" altLang="zh-TW" sz="1000" b="1" dirty="0">
              <a:solidFill>
                <a:srgbClr val="0070C0"/>
              </a:solidFill>
            </a:endParaRPr>
          </a:p>
          <a:p>
            <a:r>
              <a:rPr lang="en-US" altLang="zh-TW" sz="1000" b="1" dirty="0">
                <a:solidFill>
                  <a:srgbClr val="0070C0"/>
                </a:solidFill>
              </a:rPr>
              <a:t>3.</a:t>
            </a:r>
            <a:r>
              <a:rPr lang="zh-TW" altLang="en-US" sz="1000" b="1" dirty="0">
                <a:solidFill>
                  <a:srgbClr val="0070C0"/>
                </a:solidFill>
              </a:rPr>
              <a:t>設定燒錄器</a:t>
            </a:r>
          </a:p>
          <a:p>
            <a:r>
              <a:rPr lang="en-US" altLang="zh-TW" sz="1000" b="1" dirty="0">
                <a:solidFill>
                  <a:srgbClr val="0070C0"/>
                </a:solidFill>
              </a:rPr>
              <a:t>- </a:t>
            </a:r>
            <a:r>
              <a:rPr lang="zh-TW" altLang="en-US" sz="1000" b="1" dirty="0">
                <a:solidFill>
                  <a:srgbClr val="0070C0"/>
                </a:solidFill>
              </a:rPr>
              <a:t>將燒錄設定寫入燒錄器</a:t>
            </a:r>
            <a:endParaRPr lang="en-US" altLang="zh-TW" sz="1000" b="1" dirty="0">
              <a:solidFill>
                <a:srgbClr val="0070C0"/>
              </a:solidFill>
            </a:endParaRPr>
          </a:p>
          <a:p>
            <a:endParaRPr lang="zh-TW" altLang="en-US" sz="1000" b="1" dirty="0">
              <a:solidFill>
                <a:srgbClr val="0070C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8703808-8F55-9504-3AE0-C8D43258C092}"/>
              </a:ext>
            </a:extLst>
          </p:cNvPr>
          <p:cNvSpPr txBox="1"/>
          <p:nvPr/>
        </p:nvSpPr>
        <p:spPr>
          <a:xfrm>
            <a:off x="8992900" y="1006021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</a:rPr>
              <a:t>選擇 </a:t>
            </a:r>
            <a:r>
              <a:rPr lang="en-US" altLang="zh-TW" sz="1200" b="1" dirty="0">
                <a:solidFill>
                  <a:srgbClr val="FF0000"/>
                </a:solidFill>
              </a:rPr>
              <a:t>Offline Burn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121B3E09-720A-1712-B4F8-5A46F4773C2E}"/>
              </a:ext>
            </a:extLst>
          </p:cNvPr>
          <p:cNvGrpSpPr/>
          <p:nvPr/>
        </p:nvGrpSpPr>
        <p:grpSpPr>
          <a:xfrm>
            <a:off x="902076" y="3695662"/>
            <a:ext cx="3493171" cy="1971950"/>
            <a:chOff x="902076" y="3695662"/>
            <a:chExt cx="3493171" cy="1971950"/>
          </a:xfrm>
        </p:grpSpPr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C495A2FA-722C-38DD-77B4-C11A2A43A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3244" y="3695662"/>
              <a:ext cx="2172003" cy="1971950"/>
            </a:xfrm>
            <a:prstGeom prst="rect">
              <a:avLst/>
            </a:prstGeom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F85A638-9DA8-57D5-6D5C-FE2294B66204}"/>
                </a:ext>
              </a:extLst>
            </p:cNvPr>
            <p:cNvSpPr/>
            <p:nvPr/>
          </p:nvSpPr>
          <p:spPr>
            <a:xfrm>
              <a:off x="2297214" y="3876526"/>
              <a:ext cx="2076745" cy="2971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C8868C5-EE5D-A558-E6F4-FE82CADEBD84}"/>
                </a:ext>
              </a:extLst>
            </p:cNvPr>
            <p:cNvSpPr/>
            <p:nvPr/>
          </p:nvSpPr>
          <p:spPr>
            <a:xfrm>
              <a:off x="2270872" y="5057626"/>
              <a:ext cx="2124375" cy="2971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3BFFB47F-AD80-55CA-3556-56A9FACA0A95}"/>
                </a:ext>
              </a:extLst>
            </p:cNvPr>
            <p:cNvSpPr txBox="1"/>
            <p:nvPr/>
          </p:nvSpPr>
          <p:spPr>
            <a:xfrm>
              <a:off x="908253" y="3876526"/>
              <a:ext cx="10262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</a:rPr>
                <a:t>1.</a:t>
              </a:r>
              <a:r>
                <a:rPr lang="zh-TW" altLang="en-US" sz="1200" b="1" dirty="0">
                  <a:solidFill>
                    <a:srgbClr val="FF0000"/>
                  </a:solidFill>
                </a:rPr>
                <a:t>選擇 </a:t>
              </a:r>
              <a:r>
                <a:rPr lang="en-US" altLang="zh-TW" sz="1200" b="1" dirty="0">
                  <a:solidFill>
                    <a:srgbClr val="FF0000"/>
                  </a:solidFill>
                </a:rPr>
                <a:t>None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47DF9A4-3118-C90E-CE27-44FC4CCA1CF9}"/>
                </a:ext>
              </a:extLst>
            </p:cNvPr>
            <p:cNvSpPr txBox="1"/>
            <p:nvPr/>
          </p:nvSpPr>
          <p:spPr>
            <a:xfrm>
              <a:off x="902076" y="5090993"/>
              <a:ext cx="1082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</a:rPr>
                <a:t>2.</a:t>
              </a:r>
              <a:r>
                <a:rPr lang="zh-TW" altLang="en-US" sz="1200" b="1" dirty="0">
                  <a:solidFill>
                    <a:srgbClr val="FF0000"/>
                  </a:solidFill>
                </a:rPr>
                <a:t>設定燒錄器</a:t>
              </a:r>
            </a:p>
          </p:txBody>
        </p:sp>
        <p:sp>
          <p:nvSpPr>
            <p:cNvPr id="46" name="箭號: 向右 45">
              <a:extLst>
                <a:ext uri="{FF2B5EF4-FFF2-40B4-BE49-F238E27FC236}">
                  <a16:creationId xmlns:a16="http://schemas.microsoft.com/office/drawing/2014/main" id="{7500178C-AB08-77B7-E208-B7695AB70B04}"/>
                </a:ext>
              </a:extLst>
            </p:cNvPr>
            <p:cNvSpPr/>
            <p:nvPr/>
          </p:nvSpPr>
          <p:spPr>
            <a:xfrm>
              <a:off x="1971481" y="3983205"/>
              <a:ext cx="214778" cy="8382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箭號: 向右 46">
              <a:extLst>
                <a:ext uri="{FF2B5EF4-FFF2-40B4-BE49-F238E27FC236}">
                  <a16:creationId xmlns:a16="http://schemas.microsoft.com/office/drawing/2014/main" id="{21300BD3-2544-C55C-DC0E-EF3A231BA5BA}"/>
                </a:ext>
              </a:extLst>
            </p:cNvPr>
            <p:cNvSpPr/>
            <p:nvPr/>
          </p:nvSpPr>
          <p:spPr>
            <a:xfrm>
              <a:off x="1960836" y="5206216"/>
              <a:ext cx="214778" cy="8382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88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15944CA3-D4EA-92E3-EE9D-5DDEDFCC3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7" y="2011369"/>
            <a:ext cx="9776085" cy="3917518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5D52621-3BCF-1744-8FF3-F6B12B19EFEE}"/>
              </a:ext>
            </a:extLst>
          </p:cNvPr>
          <p:cNvGrpSpPr/>
          <p:nvPr/>
        </p:nvGrpSpPr>
        <p:grpSpPr>
          <a:xfrm>
            <a:off x="971951" y="962453"/>
            <a:ext cx="3353268" cy="1019317"/>
            <a:chOff x="1249564" y="942070"/>
            <a:chExt cx="3353268" cy="1019317"/>
          </a:xfrm>
        </p:grpSpPr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A05CD010-C839-0AAA-4F6A-4FDF01667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9564" y="942070"/>
              <a:ext cx="3353268" cy="1019317"/>
            </a:xfrm>
            <a:prstGeom prst="rect">
              <a:avLst/>
            </a:prstGeom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6BD4E8B-3DFC-7BFF-AA28-EC9622247C1C}"/>
                </a:ext>
              </a:extLst>
            </p:cNvPr>
            <p:cNvSpPr/>
            <p:nvPr/>
          </p:nvSpPr>
          <p:spPr>
            <a:xfrm>
              <a:off x="1290995" y="1419107"/>
              <a:ext cx="3311837" cy="5249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9C7BBCEE-6BA4-BBE4-4DD0-23C3990E0AC5}"/>
              </a:ext>
            </a:extLst>
          </p:cNvPr>
          <p:cNvSpPr txBox="1"/>
          <p:nvPr/>
        </p:nvSpPr>
        <p:spPr>
          <a:xfrm>
            <a:off x="1554397" y="4067608"/>
            <a:ext cx="61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rgbClr val="FF0000"/>
                </a:solidFill>
              </a:rPr>
              <a:t>START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C852DE0-C151-F947-7605-5FA475CC936F}"/>
              </a:ext>
            </a:extLst>
          </p:cNvPr>
          <p:cNvSpPr txBox="1"/>
          <p:nvPr/>
        </p:nvSpPr>
        <p:spPr>
          <a:xfrm>
            <a:off x="1540995" y="4646628"/>
            <a:ext cx="627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200" b="1" dirty="0">
                <a:solidFill>
                  <a:srgbClr val="FF0000"/>
                </a:solidFill>
              </a:rPr>
              <a:t>  </a:t>
            </a:r>
            <a:r>
              <a:rPr lang="en-US" altLang="zh-TW" sz="1200" b="1" dirty="0">
                <a:solidFill>
                  <a:srgbClr val="FF0000"/>
                </a:solidFill>
              </a:rPr>
              <a:t>BUSY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200E4EF-271E-7D54-7DD3-4BF066F181D3}"/>
              </a:ext>
            </a:extLst>
          </p:cNvPr>
          <p:cNvSpPr txBox="1"/>
          <p:nvPr/>
        </p:nvSpPr>
        <p:spPr>
          <a:xfrm>
            <a:off x="1549844" y="5141572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200" b="1" dirty="0">
                <a:solidFill>
                  <a:srgbClr val="FF0000"/>
                </a:solidFill>
              </a:rPr>
              <a:t>       </a:t>
            </a:r>
            <a:r>
              <a:rPr lang="en-US" altLang="zh-TW" sz="1200" b="1" dirty="0">
                <a:solidFill>
                  <a:srgbClr val="FF0000"/>
                </a:solidFill>
              </a:rPr>
              <a:t>OK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682AD4C-2B56-F73B-061E-2EEBC2725FE6}"/>
              </a:ext>
            </a:extLst>
          </p:cNvPr>
          <p:cNvSpPr txBox="1"/>
          <p:nvPr/>
        </p:nvSpPr>
        <p:spPr>
          <a:xfrm>
            <a:off x="1538622" y="5633951"/>
            <a:ext cx="630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200" b="1" dirty="0">
                <a:solidFill>
                  <a:srgbClr val="FF0000"/>
                </a:solidFill>
              </a:rPr>
              <a:t>       </a:t>
            </a:r>
            <a:r>
              <a:rPr lang="en-US" altLang="zh-TW" sz="1200" b="1" dirty="0">
                <a:solidFill>
                  <a:srgbClr val="FF0000"/>
                </a:solidFill>
              </a:rPr>
              <a:t>NG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0283E1C-172B-5377-4458-CA29D7D5341C}"/>
              </a:ext>
            </a:extLst>
          </p:cNvPr>
          <p:cNvSpPr txBox="1"/>
          <p:nvPr/>
        </p:nvSpPr>
        <p:spPr>
          <a:xfrm>
            <a:off x="1570682" y="2498700"/>
            <a:ext cx="598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200" b="1" dirty="0">
                <a:solidFill>
                  <a:srgbClr val="FF0000"/>
                </a:solidFill>
              </a:rPr>
              <a:t>      </a:t>
            </a:r>
            <a:r>
              <a:rPr lang="en-US" altLang="zh-TW" sz="1200" b="1" dirty="0">
                <a:solidFill>
                  <a:srgbClr val="FF0000"/>
                </a:solidFill>
              </a:rPr>
              <a:t>VM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A5F95E-1E38-444F-20D4-BDC834F8EA6A}"/>
              </a:ext>
            </a:extLst>
          </p:cNvPr>
          <p:cNvSpPr txBox="1"/>
          <p:nvPr/>
        </p:nvSpPr>
        <p:spPr>
          <a:xfrm>
            <a:off x="1556769" y="3026282"/>
            <a:ext cx="612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200" b="1" dirty="0">
                <a:solidFill>
                  <a:srgbClr val="FF0000"/>
                </a:solidFill>
              </a:rPr>
              <a:t>  </a:t>
            </a:r>
            <a:r>
              <a:rPr lang="en-US" altLang="zh-TW" sz="1200" b="1" dirty="0">
                <a:solidFill>
                  <a:srgbClr val="FF0000"/>
                </a:solidFill>
              </a:rPr>
              <a:t>PWM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FF22F98-2251-C383-5250-E6406AD54647}"/>
              </a:ext>
            </a:extLst>
          </p:cNvPr>
          <p:cNvSpPr txBox="1"/>
          <p:nvPr/>
        </p:nvSpPr>
        <p:spPr>
          <a:xfrm>
            <a:off x="1554652" y="3572664"/>
            <a:ext cx="614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200" b="1" dirty="0">
                <a:solidFill>
                  <a:srgbClr val="FF0000"/>
                </a:solidFill>
              </a:rPr>
              <a:t>       </a:t>
            </a:r>
            <a:r>
              <a:rPr lang="en-US" altLang="zh-TW" sz="1200" b="1" dirty="0">
                <a:solidFill>
                  <a:srgbClr val="FF0000"/>
                </a:solidFill>
              </a:rPr>
              <a:t>SO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C6D81E41-E69B-E4AA-A137-F72A8E594B37}"/>
              </a:ext>
            </a:extLst>
          </p:cNvPr>
          <p:cNvCxnSpPr>
            <a:cxnSpLocks/>
          </p:cNvCxnSpPr>
          <p:nvPr/>
        </p:nvCxnSpPr>
        <p:spPr>
          <a:xfrm>
            <a:off x="2736155" y="2031736"/>
            <a:ext cx="0" cy="387921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0EF2B4F-239B-9D7B-BC60-CED0CD9CA5E6}"/>
              </a:ext>
            </a:extLst>
          </p:cNvPr>
          <p:cNvCxnSpPr>
            <a:cxnSpLocks/>
          </p:cNvCxnSpPr>
          <p:nvPr/>
        </p:nvCxnSpPr>
        <p:spPr>
          <a:xfrm>
            <a:off x="2499092" y="4188784"/>
            <a:ext cx="237063" cy="1305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169CECD-369E-7F77-61EB-4D7B6A7B14A7}"/>
              </a:ext>
            </a:extLst>
          </p:cNvPr>
          <p:cNvSpPr txBox="1"/>
          <p:nvPr/>
        </p:nvSpPr>
        <p:spPr>
          <a:xfrm>
            <a:off x="9948923" y="515696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Delay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D294050-EC69-E672-59EB-6DBF9D98F334}"/>
              </a:ext>
            </a:extLst>
          </p:cNvPr>
          <p:cNvSpPr txBox="1"/>
          <p:nvPr/>
        </p:nvSpPr>
        <p:spPr>
          <a:xfrm>
            <a:off x="2687544" y="4067608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Debounce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64B65C4E-123C-5201-8CC0-B053F35E6AF5}"/>
              </a:ext>
            </a:extLst>
          </p:cNvPr>
          <p:cNvCxnSpPr>
            <a:cxnSpLocks/>
          </p:cNvCxnSpPr>
          <p:nvPr/>
        </p:nvCxnSpPr>
        <p:spPr>
          <a:xfrm>
            <a:off x="10397524" y="5273721"/>
            <a:ext cx="253493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1ABE6D41-57C9-EC70-E82A-B688C94C9A95}"/>
              </a:ext>
            </a:extLst>
          </p:cNvPr>
          <p:cNvCxnSpPr>
            <a:cxnSpLocks/>
          </p:cNvCxnSpPr>
          <p:nvPr/>
        </p:nvCxnSpPr>
        <p:spPr>
          <a:xfrm flipV="1">
            <a:off x="2717342" y="4700971"/>
            <a:ext cx="7680182" cy="39019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6761C50-3169-0FE1-2C1F-6DC6D4150904}"/>
              </a:ext>
            </a:extLst>
          </p:cNvPr>
          <p:cNvSpPr txBox="1"/>
          <p:nvPr/>
        </p:nvSpPr>
        <p:spPr>
          <a:xfrm>
            <a:off x="5516956" y="4454750"/>
            <a:ext cx="792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Burn(</a:t>
            </a:r>
            <a:r>
              <a:rPr lang="zh-TW" altLang="en-US" sz="1000" b="1" dirty="0">
                <a:solidFill>
                  <a:srgbClr val="FF0000"/>
                </a:solidFill>
              </a:rPr>
              <a:t>燒錄</a:t>
            </a:r>
            <a:r>
              <a:rPr lang="en-US" altLang="zh-TW" sz="1000" b="1" dirty="0">
                <a:solidFill>
                  <a:srgbClr val="FF0000"/>
                </a:solidFill>
              </a:rPr>
              <a:t>)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F8A5DDD-C84E-DDCA-09DD-CC64A55CBBE8}"/>
              </a:ext>
            </a:extLst>
          </p:cNvPr>
          <p:cNvCxnSpPr>
            <a:cxnSpLocks/>
          </p:cNvCxnSpPr>
          <p:nvPr/>
        </p:nvCxnSpPr>
        <p:spPr>
          <a:xfrm>
            <a:off x="2513210" y="2031736"/>
            <a:ext cx="0" cy="387921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2A99FD20-7300-C097-F930-4A2D8D63AD85}"/>
              </a:ext>
            </a:extLst>
          </p:cNvPr>
          <p:cNvCxnSpPr>
            <a:cxnSpLocks/>
          </p:cNvCxnSpPr>
          <p:nvPr/>
        </p:nvCxnSpPr>
        <p:spPr>
          <a:xfrm>
            <a:off x="10397524" y="2031736"/>
            <a:ext cx="0" cy="387921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26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B27E3D54-E467-727E-6AE4-1F0F9D254E7B}"/>
              </a:ext>
            </a:extLst>
          </p:cNvPr>
          <p:cNvSpPr/>
          <p:nvPr/>
        </p:nvSpPr>
        <p:spPr>
          <a:xfrm>
            <a:off x="5829300" y="2997135"/>
            <a:ext cx="1397000" cy="13606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A7779FC-4F2A-DA31-0084-62688EAC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696346" y="1482674"/>
            <a:ext cx="3378047" cy="4105131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5F061E4-24C4-26F7-EBCB-1149DF3820E8}"/>
              </a:ext>
            </a:extLst>
          </p:cNvPr>
          <p:cNvCxnSpPr>
            <a:cxnSpLocks/>
          </p:cNvCxnSpPr>
          <p:nvPr/>
        </p:nvCxnSpPr>
        <p:spPr>
          <a:xfrm flipH="1">
            <a:off x="5225725" y="3604848"/>
            <a:ext cx="5774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0464E5E-98F2-3EE3-193D-AEB5E83CA3A1}"/>
              </a:ext>
            </a:extLst>
          </p:cNvPr>
          <p:cNvCxnSpPr>
            <a:cxnSpLocks/>
          </p:cNvCxnSpPr>
          <p:nvPr/>
        </p:nvCxnSpPr>
        <p:spPr>
          <a:xfrm flipH="1">
            <a:off x="5238425" y="3429000"/>
            <a:ext cx="5774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6ADE53F-50A0-6F60-146F-CCA47F0D8489}"/>
              </a:ext>
            </a:extLst>
          </p:cNvPr>
          <p:cNvCxnSpPr>
            <a:cxnSpLocks/>
          </p:cNvCxnSpPr>
          <p:nvPr/>
        </p:nvCxnSpPr>
        <p:spPr>
          <a:xfrm flipH="1">
            <a:off x="5225724" y="3771900"/>
            <a:ext cx="5774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1F52249-907F-6501-CD2E-F614AF78023F}"/>
              </a:ext>
            </a:extLst>
          </p:cNvPr>
          <p:cNvCxnSpPr>
            <a:cxnSpLocks/>
          </p:cNvCxnSpPr>
          <p:nvPr/>
        </p:nvCxnSpPr>
        <p:spPr>
          <a:xfrm flipH="1">
            <a:off x="5225724" y="3930650"/>
            <a:ext cx="5774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667E7CF-18C2-F2A1-ECDF-FE646911E287}"/>
              </a:ext>
            </a:extLst>
          </p:cNvPr>
          <p:cNvSpPr txBox="1"/>
          <p:nvPr/>
        </p:nvSpPr>
        <p:spPr>
          <a:xfrm>
            <a:off x="5799399" y="3305889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GND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0997C46-5586-16ED-0DE4-D40ED6AA7846}"/>
              </a:ext>
            </a:extLst>
          </p:cNvPr>
          <p:cNvSpPr txBox="1"/>
          <p:nvPr/>
        </p:nvSpPr>
        <p:spPr>
          <a:xfrm>
            <a:off x="5803173" y="3815841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VM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CC8A529-5BF4-1039-FDD7-23543F247DB9}"/>
              </a:ext>
            </a:extLst>
          </p:cNvPr>
          <p:cNvSpPr txBox="1"/>
          <p:nvPr/>
        </p:nvSpPr>
        <p:spPr>
          <a:xfrm>
            <a:off x="5803173" y="348048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PWM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3D6080F-4003-8A01-9BE0-5EF74A5CE781}"/>
              </a:ext>
            </a:extLst>
          </p:cNvPr>
          <p:cNvSpPr txBox="1"/>
          <p:nvPr/>
        </p:nvSpPr>
        <p:spPr>
          <a:xfrm>
            <a:off x="5799399" y="3659254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SO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0222C86-9648-8530-B5F5-4163F2763BA3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130577" y="4701444"/>
            <a:ext cx="43039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C38B32C-24EB-B8DD-77F8-EEF0C3B55A8D}"/>
              </a:ext>
            </a:extLst>
          </p:cNvPr>
          <p:cNvCxnSpPr>
            <a:cxnSpLocks/>
          </p:cNvCxnSpPr>
          <p:nvPr/>
        </p:nvCxnSpPr>
        <p:spPr>
          <a:xfrm>
            <a:off x="1104633" y="4868498"/>
            <a:ext cx="45634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D526AE2-4DBD-44BB-5AB3-D3A47CF00677}"/>
              </a:ext>
            </a:extLst>
          </p:cNvPr>
          <p:cNvSpPr txBox="1"/>
          <p:nvPr/>
        </p:nvSpPr>
        <p:spPr>
          <a:xfrm>
            <a:off x="623707" y="4578333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BUSY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FBBCFC5-AD82-58D3-F520-3DAC49B5A94B}"/>
              </a:ext>
            </a:extLst>
          </p:cNvPr>
          <p:cNvSpPr txBox="1"/>
          <p:nvPr/>
        </p:nvSpPr>
        <p:spPr>
          <a:xfrm>
            <a:off x="692636" y="474538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OK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ABE5D72-D4C4-EAF5-4134-20840389FCC4}"/>
              </a:ext>
            </a:extLst>
          </p:cNvPr>
          <p:cNvCxnSpPr>
            <a:cxnSpLocks/>
          </p:cNvCxnSpPr>
          <p:nvPr/>
        </p:nvCxnSpPr>
        <p:spPr>
          <a:xfrm>
            <a:off x="1130577" y="2898044"/>
            <a:ext cx="4303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B84EDBB-1830-FAF0-AFEC-8A8105DA8A97}"/>
              </a:ext>
            </a:extLst>
          </p:cNvPr>
          <p:cNvSpPr txBox="1"/>
          <p:nvPr/>
        </p:nvSpPr>
        <p:spPr>
          <a:xfrm>
            <a:off x="623707" y="2774933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START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2F7ADD1-771F-9A5B-4444-2D6BAE9B0447}"/>
              </a:ext>
            </a:extLst>
          </p:cNvPr>
          <p:cNvSpPr txBox="1"/>
          <p:nvPr/>
        </p:nvSpPr>
        <p:spPr>
          <a:xfrm>
            <a:off x="6316933" y="3477393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0070C0"/>
                </a:solidFill>
              </a:rPr>
              <a:t>MXXXX</a:t>
            </a:r>
          </a:p>
          <a:p>
            <a:r>
              <a:rPr lang="en-US" altLang="zh-TW" sz="1000" b="1" dirty="0">
                <a:solidFill>
                  <a:srgbClr val="0070C0"/>
                </a:solidFill>
              </a:rPr>
              <a:t>Chip</a:t>
            </a:r>
            <a:endParaRPr lang="zh-TW" altLang="en-US" sz="1000" b="1" dirty="0">
              <a:solidFill>
                <a:srgbClr val="0070C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A2F41BE-F3DA-B869-8B55-8A3077711CC6}"/>
              </a:ext>
            </a:extLst>
          </p:cNvPr>
          <p:cNvCxnSpPr>
            <a:cxnSpLocks/>
          </p:cNvCxnSpPr>
          <p:nvPr/>
        </p:nvCxnSpPr>
        <p:spPr>
          <a:xfrm>
            <a:off x="1117605" y="4212494"/>
            <a:ext cx="430396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834875A9-FCFD-E04B-0A48-4701B1C8BA31}"/>
              </a:ext>
            </a:extLst>
          </p:cNvPr>
          <p:cNvCxnSpPr>
            <a:cxnSpLocks/>
          </p:cNvCxnSpPr>
          <p:nvPr/>
        </p:nvCxnSpPr>
        <p:spPr>
          <a:xfrm>
            <a:off x="1117605" y="4062062"/>
            <a:ext cx="43039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A21710A-A25D-2A66-B40A-81F2285E5113}"/>
              </a:ext>
            </a:extLst>
          </p:cNvPr>
          <p:cNvSpPr txBox="1"/>
          <p:nvPr/>
        </p:nvSpPr>
        <p:spPr>
          <a:xfrm>
            <a:off x="630251" y="4090048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3.3V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1A30434-9404-1736-E81E-07119332803B}"/>
              </a:ext>
            </a:extLst>
          </p:cNvPr>
          <p:cNvSpPr txBox="1"/>
          <p:nvPr/>
        </p:nvSpPr>
        <p:spPr>
          <a:xfrm>
            <a:off x="634337" y="3932684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GND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04491BD-5322-B188-6D97-8CFD53821EEB}"/>
              </a:ext>
            </a:extLst>
          </p:cNvPr>
          <p:cNvSpPr txBox="1"/>
          <p:nvPr/>
        </p:nvSpPr>
        <p:spPr>
          <a:xfrm>
            <a:off x="692636" y="4944171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NG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72801C29-4F34-D052-444A-75364BA9BDC8}"/>
              </a:ext>
            </a:extLst>
          </p:cNvPr>
          <p:cNvCxnSpPr/>
          <p:nvPr/>
        </p:nvCxnSpPr>
        <p:spPr>
          <a:xfrm flipV="1">
            <a:off x="1117605" y="4868497"/>
            <a:ext cx="673095" cy="198784"/>
          </a:xfrm>
          <a:prstGeom prst="bentConnector3">
            <a:avLst>
              <a:gd name="adj1" fmla="val 133020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87FF3D1-1DED-EAB9-9EA9-93D73C74F376}"/>
              </a:ext>
            </a:extLst>
          </p:cNvPr>
          <p:cNvSpPr txBox="1"/>
          <p:nvPr/>
        </p:nvSpPr>
        <p:spPr>
          <a:xfrm>
            <a:off x="294290" y="234729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燒錄機台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A5C1080-2400-01B9-0854-A7AE6DB658FF}"/>
              </a:ext>
            </a:extLst>
          </p:cNvPr>
          <p:cNvSpPr/>
          <p:nvPr/>
        </p:nvSpPr>
        <p:spPr>
          <a:xfrm>
            <a:off x="336144" y="2254250"/>
            <a:ext cx="1054506" cy="29700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56CDB04-F046-FBB7-8209-F039D68B1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646" y="2416363"/>
            <a:ext cx="4225714" cy="23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0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172</Words>
  <Application>Microsoft Office PowerPoint</Application>
  <PresentationFormat>寬螢幕</PresentationFormat>
  <Paragraphs>55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 Wang</dc:creator>
  <cp:lastModifiedBy>Bill Wang</cp:lastModifiedBy>
  <cp:revision>22</cp:revision>
  <dcterms:created xsi:type="dcterms:W3CDTF">2025-01-20T09:34:09Z</dcterms:created>
  <dcterms:modified xsi:type="dcterms:W3CDTF">2025-03-19T05:13:38Z</dcterms:modified>
</cp:coreProperties>
</file>