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125" d="100"/>
          <a:sy n="125" d="100"/>
        </p:scale>
        <p:origin x="166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07322C-C361-F827-7D01-697CA9EB6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E44F1314-7104-BC23-9FD5-D16C5FB3D7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73D5D0A-D99F-29F2-AF60-41743942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D58535B-62AE-EC63-DFD7-0E2E7735B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F3D7E7E-FB39-A47A-12D5-BC1EAEEA3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144698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83C4B3-5C37-7C41-87CE-70BE28236B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1E4AEB9-B9C4-FAE4-DFCE-72BC9ED74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92DCE9-55D7-819D-1C85-31E17453A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D9B25F0-871A-A90C-F4C2-07E107301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12A5E-9E0C-92F2-2854-B34914FE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593667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61FE9EDE-1D3B-5D6A-EF8A-A7232B8B428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236BB95A-85DE-E175-D255-B44BC91452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ACE4C39-0A7F-B906-8D48-805C0EEA1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FA39FF-F015-B22E-6A5C-F21F72B99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2EF567-0A1C-ED79-FC36-6E7943B4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191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8F6D7A-ED9D-A08F-726C-FF1B086641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6E0E5B-12F7-8F21-E902-F4E9407EBD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70441E-0DF9-E4ED-10AD-31338D2E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7509511F-E507-A6CD-5835-98D0C1BF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553EED1-21FC-34F4-E20D-0E35E7707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75945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F6C8D-C0B5-A17F-901A-8A5599D40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48BD219-44AB-14AD-2C31-DAB5E1B3F7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2680B5F-B4E2-EB77-43BF-4FF1E0A94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309A9C-1199-B774-ED9F-0D33CCCDF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F0C1A1E4-C59F-0564-5B41-F61B89A46A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5558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BDAE75-07EE-6D5E-FDEF-45A7A6260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1E8B797-27ED-2474-0C97-5916EB3ADE8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CD00694-4178-E7A0-8B84-248874037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8F8C19A8-2E4C-3591-71AE-26FC9CA4C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9FB9AB8-C7FA-6FDF-861B-A43F3B355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3C20E23-6A6B-49FE-CFDA-4010EC350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57525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3A4E79-B1F4-FC7F-68AF-FB9A2C4F50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529AEA5-A507-1809-C92B-4F12931F4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1A351FB-BDC5-6B94-0267-57D4725C2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8B8E8A0-1E79-0F3E-7456-9EDC566DD7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4AEEF285-3CFD-6CA0-16D7-BAEA75CCD6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39FC8C37-7BBB-B79E-6094-B471EF0A37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338A4563-B5D3-DEED-B445-1B9D68518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6BEB3F4C-999E-0727-FF82-83597E6A8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1554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6AE47AF-016F-83E4-6D0E-06A641730F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C517025-1FBD-8498-4864-113CAFB68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548C265-85ED-A7AD-2100-6FDC59CB9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02BAE164-4BC3-7A9A-3056-CE4498CE7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81890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A2AE8263-B3B1-D008-A3CD-0AA1A9D70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FE087AB6-9634-6A2C-0F6B-3148D1C5D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1E0646E-D6C5-5E50-4928-6F000A2B1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53810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8BD87E-3E10-BBB9-8885-C863BB02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699794-56EE-5DDF-F130-10C8D2C02F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B7BBF53-DA7B-C18D-68B5-F2B7B7C915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A2303EEC-F2AA-446C-178A-27853F1A2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4B8AF27C-11CA-365E-6AEA-154D996A9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D10FFFC-11F6-9DE7-34D6-16A129A67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634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AC449D-DDD3-D4E8-76D1-9DB8519961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BD8A27C1-D083-D3C4-B5E3-5998BE7599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E8C9948-4B6A-5F0D-33DB-04465F8B7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F7E34F3-1B01-32C5-9218-00B9E7F90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6403031C-F0CC-A125-E24F-695CA8B18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6582494-411D-BAC2-7AA2-EEA238DF8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3823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705E4064-004B-A7C4-EBFA-CA6284C82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A8AB4AC-2E92-430C-D7A9-8D1BD5E1ED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D5031A7-6A88-7635-FCB7-6FE9E40E3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4A8CB1-ED7E-4E48-82AD-90C05FBA8E94}" type="datetimeFigureOut">
              <a:rPr lang="zh-TW" altLang="en-US" smtClean="0"/>
              <a:t>2025/3/14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3A98764-F252-8413-D7F0-FBD70E8B8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A6CED3-7020-1F60-C572-9ABD7EC22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373E3-44A8-4CFE-90B2-858A04463396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24629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圖片 7">
            <a:extLst>
              <a:ext uri="{FF2B5EF4-FFF2-40B4-BE49-F238E27FC236}">
                <a16:creationId xmlns:a16="http://schemas.microsoft.com/office/drawing/2014/main" id="{7AA2634F-2045-0F3B-CC86-8D72FE58D0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00687" y="2795002"/>
            <a:ext cx="2934308" cy="3521170"/>
          </a:xfrm>
          <a:prstGeom prst="rect">
            <a:avLst/>
          </a:prstGeom>
        </p:spPr>
      </p:pic>
      <p:pic>
        <p:nvPicPr>
          <p:cNvPr id="24" name="圖片 23">
            <a:extLst>
              <a:ext uri="{FF2B5EF4-FFF2-40B4-BE49-F238E27FC236}">
                <a16:creationId xmlns:a16="http://schemas.microsoft.com/office/drawing/2014/main" id="{75F49FEE-E409-3A1A-3A7E-A174B3A58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874" y="3429000"/>
            <a:ext cx="3238952" cy="127652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06FB8C8-9EDE-14D4-2B3E-E9051FBA3D1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1352" y="1167772"/>
            <a:ext cx="2829320" cy="1857634"/>
          </a:xfrm>
          <a:prstGeom prst="rect">
            <a:avLst/>
          </a:prstGeom>
        </p:spPr>
      </p:pic>
      <p:cxnSp>
        <p:nvCxnSpPr>
          <p:cNvPr id="10" name="直線單箭頭接點 9">
            <a:extLst>
              <a:ext uri="{FF2B5EF4-FFF2-40B4-BE49-F238E27FC236}">
                <a16:creationId xmlns:a16="http://schemas.microsoft.com/office/drawing/2014/main" id="{AD240B19-D6CD-1DA0-4450-9E9AE7C3D993}"/>
              </a:ext>
            </a:extLst>
          </p:cNvPr>
          <p:cNvCxnSpPr>
            <a:cxnSpLocks/>
          </p:cNvCxnSpPr>
          <p:nvPr/>
        </p:nvCxnSpPr>
        <p:spPr>
          <a:xfrm>
            <a:off x="1668175" y="17504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C2CA7389-66DA-AF21-98B9-4385225DB36E}"/>
              </a:ext>
            </a:extLst>
          </p:cNvPr>
          <p:cNvCxnSpPr>
            <a:cxnSpLocks/>
          </p:cNvCxnSpPr>
          <p:nvPr/>
        </p:nvCxnSpPr>
        <p:spPr>
          <a:xfrm>
            <a:off x="1668175" y="19790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198612F9-A721-7481-7DC3-30A57F1E38F1}"/>
              </a:ext>
            </a:extLst>
          </p:cNvPr>
          <p:cNvCxnSpPr>
            <a:cxnSpLocks/>
          </p:cNvCxnSpPr>
          <p:nvPr/>
        </p:nvCxnSpPr>
        <p:spPr>
          <a:xfrm>
            <a:off x="1668175" y="22203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8975E146-92BF-0BF8-5E1F-0746BABD9A56}"/>
              </a:ext>
            </a:extLst>
          </p:cNvPr>
          <p:cNvCxnSpPr>
            <a:cxnSpLocks/>
          </p:cNvCxnSpPr>
          <p:nvPr/>
        </p:nvCxnSpPr>
        <p:spPr>
          <a:xfrm>
            <a:off x="1668174" y="24489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80E5E8A0-0CCB-8AC3-C2A6-4FFDC2ECCFD1}"/>
              </a:ext>
            </a:extLst>
          </p:cNvPr>
          <p:cNvCxnSpPr>
            <a:cxnSpLocks/>
          </p:cNvCxnSpPr>
          <p:nvPr/>
        </p:nvCxnSpPr>
        <p:spPr>
          <a:xfrm>
            <a:off x="1668174" y="2664823"/>
            <a:ext cx="383177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>
            <a:extLst>
              <a:ext uri="{FF2B5EF4-FFF2-40B4-BE49-F238E27FC236}">
                <a16:creationId xmlns:a16="http://schemas.microsoft.com/office/drawing/2014/main" id="{7CD20069-3308-59BF-B5B5-3A58EC0B30FD}"/>
              </a:ext>
            </a:extLst>
          </p:cNvPr>
          <p:cNvCxnSpPr>
            <a:cxnSpLocks/>
          </p:cNvCxnSpPr>
          <p:nvPr/>
        </p:nvCxnSpPr>
        <p:spPr>
          <a:xfrm flipH="1">
            <a:off x="3209775" y="3864973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D925B90E-A642-6374-D11C-18AA772EF024}"/>
              </a:ext>
            </a:extLst>
          </p:cNvPr>
          <p:cNvSpPr txBox="1"/>
          <p:nvPr/>
        </p:nvSpPr>
        <p:spPr>
          <a:xfrm>
            <a:off x="866205" y="1642701"/>
            <a:ext cx="80502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烧录一个</a:t>
            </a:r>
            <a:r>
              <a:rPr lang="en-US" altLang="zh-TW" sz="800" b="1">
                <a:solidFill>
                  <a:srgbClr val="FF0000"/>
                </a:solidFill>
              </a:rPr>
              <a:t>Byte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18" name="文字方塊 17">
            <a:extLst>
              <a:ext uri="{FF2B5EF4-FFF2-40B4-BE49-F238E27FC236}">
                <a16:creationId xmlns:a16="http://schemas.microsoft.com/office/drawing/2014/main" id="{BF66B894-BD49-03A1-F36B-45C630B3C266}"/>
              </a:ext>
            </a:extLst>
          </p:cNvPr>
          <p:cNvSpPr txBox="1"/>
          <p:nvPr/>
        </p:nvSpPr>
        <p:spPr>
          <a:xfrm>
            <a:off x="1073139" y="1871301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烧录全部</a:t>
            </a:r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CD94E59D-7350-721C-8DED-E4CF6351851F}"/>
              </a:ext>
            </a:extLst>
          </p:cNvPr>
          <p:cNvSpPr txBox="1"/>
          <p:nvPr/>
        </p:nvSpPr>
        <p:spPr>
          <a:xfrm>
            <a:off x="399212" y="2125758"/>
            <a:ext cx="128432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验证刻录是否符合</a:t>
            </a:r>
            <a:r>
              <a:rPr lang="en-US" altLang="zh-TW" sz="800" b="1">
                <a:solidFill>
                  <a:srgbClr val="FF0000"/>
                </a:solidFill>
              </a:rPr>
              <a:t>GUI</a:t>
            </a:r>
            <a:r>
              <a:rPr lang="zh-TW" altLang="en-US" sz="800" b="1">
                <a:solidFill>
                  <a:srgbClr val="FF0000"/>
                </a:solidFill>
              </a:rPr>
              <a:t>值</a:t>
            </a:r>
          </a:p>
        </p:txBody>
      </p: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9E577FC7-53AD-311F-C5DE-B7061DFDB303}"/>
              </a:ext>
            </a:extLst>
          </p:cNvPr>
          <p:cNvSpPr txBox="1"/>
          <p:nvPr/>
        </p:nvSpPr>
        <p:spPr>
          <a:xfrm>
            <a:off x="841358" y="2341080"/>
            <a:ext cx="854721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</a:t>
            </a:r>
            <a:r>
              <a:rPr lang="en-US" altLang="zh-TW" sz="800" b="1">
                <a:solidFill>
                  <a:srgbClr val="FF0000"/>
                </a:solidFill>
              </a:rPr>
              <a:t>0</a:t>
            </a:r>
            <a:endParaRPr lang="zh-TW" altLang="en-US" sz="800" b="1">
              <a:solidFill>
                <a:srgbClr val="FF0000"/>
              </a:solidFill>
            </a:endParaRPr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BDBC602A-A421-3CA9-F03C-5F5E407A41CA}"/>
              </a:ext>
            </a:extLst>
          </p:cNvPr>
          <p:cNvSpPr txBox="1"/>
          <p:nvPr/>
        </p:nvSpPr>
        <p:spPr>
          <a:xfrm>
            <a:off x="607086" y="2553781"/>
            <a:ext cx="110799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将缓存器设为默认值</a:t>
            </a:r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B0907B12-B866-4DDD-A2F0-1440441334F5}"/>
              </a:ext>
            </a:extLst>
          </p:cNvPr>
          <p:cNvSpPr txBox="1"/>
          <p:nvPr/>
        </p:nvSpPr>
        <p:spPr>
          <a:xfrm>
            <a:off x="3848326" y="3757251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检查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7" name="直線單箭頭接點 26">
            <a:extLst>
              <a:ext uri="{FF2B5EF4-FFF2-40B4-BE49-F238E27FC236}">
                <a16:creationId xmlns:a16="http://schemas.microsoft.com/office/drawing/2014/main" id="{355D9C80-B662-EA5A-A548-2FC6747F900D}"/>
              </a:ext>
            </a:extLst>
          </p:cNvPr>
          <p:cNvCxnSpPr>
            <a:cxnSpLocks/>
          </p:cNvCxnSpPr>
          <p:nvPr/>
        </p:nvCxnSpPr>
        <p:spPr>
          <a:xfrm flipH="1">
            <a:off x="3209775" y="4080417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783785AA-111F-78AC-44BC-54FE8872F566}"/>
              </a:ext>
            </a:extLst>
          </p:cNvPr>
          <p:cNvSpPr txBox="1"/>
          <p:nvPr/>
        </p:nvSpPr>
        <p:spPr>
          <a:xfrm>
            <a:off x="3848326" y="3972695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下载</a:t>
            </a:r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更新</a:t>
            </a:r>
          </a:p>
        </p:txBody>
      </p: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35115F2F-7709-6D37-396A-EF828662C996}"/>
              </a:ext>
            </a:extLst>
          </p:cNvPr>
          <p:cNvCxnSpPr>
            <a:cxnSpLocks/>
          </p:cNvCxnSpPr>
          <p:nvPr/>
        </p:nvCxnSpPr>
        <p:spPr>
          <a:xfrm flipH="1">
            <a:off x="3209775" y="4285251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2D8437BE-9FF4-A7EB-ACFB-B43A48A7CD41}"/>
              </a:ext>
            </a:extLst>
          </p:cNvPr>
          <p:cNvSpPr txBox="1"/>
          <p:nvPr/>
        </p:nvSpPr>
        <p:spPr>
          <a:xfrm>
            <a:off x="3848326" y="4177529"/>
            <a:ext cx="7841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800" b="1">
                <a:solidFill>
                  <a:srgbClr val="FF0000"/>
                </a:solidFill>
              </a:rPr>
              <a:t>APP</a:t>
            </a:r>
            <a:r>
              <a:rPr lang="zh-TW" altLang="en-US" sz="800" b="1">
                <a:solidFill>
                  <a:srgbClr val="FF0000"/>
                </a:solidFill>
              </a:rPr>
              <a:t>下载页面</a:t>
            </a:r>
          </a:p>
        </p:txBody>
      </p: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69A46BDD-3AC4-5306-4C80-87519C99C8EC}"/>
              </a:ext>
            </a:extLst>
          </p:cNvPr>
          <p:cNvCxnSpPr>
            <a:cxnSpLocks/>
          </p:cNvCxnSpPr>
          <p:nvPr/>
        </p:nvCxnSpPr>
        <p:spPr>
          <a:xfrm flipH="1">
            <a:off x="3209775" y="4511304"/>
            <a:ext cx="69547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文字方塊 31">
            <a:extLst>
              <a:ext uri="{FF2B5EF4-FFF2-40B4-BE49-F238E27FC236}">
                <a16:creationId xmlns:a16="http://schemas.microsoft.com/office/drawing/2014/main" id="{B6360671-E47F-41C7-8336-7C35E033A1C6}"/>
              </a:ext>
            </a:extLst>
          </p:cNvPr>
          <p:cNvSpPr txBox="1"/>
          <p:nvPr/>
        </p:nvSpPr>
        <p:spPr>
          <a:xfrm>
            <a:off x="3848326" y="4403582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>
                <a:solidFill>
                  <a:srgbClr val="FF0000"/>
                </a:solidFill>
              </a:rPr>
              <a:t>使用手册</a:t>
            </a:r>
          </a:p>
        </p:txBody>
      </p:sp>
      <p:pic>
        <p:nvPicPr>
          <p:cNvPr id="36" name="圖片 35">
            <a:extLst>
              <a:ext uri="{FF2B5EF4-FFF2-40B4-BE49-F238E27FC236}">
                <a16:creationId xmlns:a16="http://schemas.microsoft.com/office/drawing/2014/main" id="{7B9D01FE-E7DF-FDE8-9BB0-BC4EC3BE2D0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606" y="5123551"/>
            <a:ext cx="2514951" cy="562053"/>
          </a:xfrm>
          <a:prstGeom prst="rect">
            <a:avLst/>
          </a:prstGeom>
        </p:spPr>
      </p:pic>
      <p:pic>
        <p:nvPicPr>
          <p:cNvPr id="3" name="圖片 2">
            <a:extLst>
              <a:ext uri="{FF2B5EF4-FFF2-40B4-BE49-F238E27FC236}">
                <a16:creationId xmlns:a16="http://schemas.microsoft.com/office/drawing/2014/main" id="{ABF5D554-6284-2652-75D7-9F5731F52B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26469" y="1212822"/>
            <a:ext cx="3334215" cy="1286054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787D6944-5E66-1FB6-447E-ED9430E72867}"/>
              </a:ext>
            </a:extLst>
          </p:cNvPr>
          <p:cNvSpPr/>
          <p:nvPr/>
        </p:nvSpPr>
        <p:spPr>
          <a:xfrm>
            <a:off x="7184571" y="2220323"/>
            <a:ext cx="1750423" cy="27855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F051872-86CB-CDCA-6EE1-33970895F591}"/>
              </a:ext>
            </a:extLst>
          </p:cNvPr>
          <p:cNvSpPr/>
          <p:nvPr/>
        </p:nvSpPr>
        <p:spPr>
          <a:xfrm>
            <a:off x="6862354" y="2877663"/>
            <a:ext cx="879566" cy="30967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428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圖片 1">
            <a:extLst>
              <a:ext uri="{FF2B5EF4-FFF2-40B4-BE49-F238E27FC236}">
                <a16:creationId xmlns:a16="http://schemas.microsoft.com/office/drawing/2014/main" id="{3E7DF532-0148-B014-00E7-769E04597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7285" y="1271829"/>
            <a:ext cx="5096586" cy="447737"/>
          </a:xfrm>
          <a:prstGeom prst="rect">
            <a:avLst/>
          </a:prstGeom>
        </p:spPr>
      </p:pic>
      <p:sp>
        <p:nvSpPr>
          <p:cNvPr id="3" name="文字方塊 2">
            <a:extLst>
              <a:ext uri="{FF2B5EF4-FFF2-40B4-BE49-F238E27FC236}">
                <a16:creationId xmlns:a16="http://schemas.microsoft.com/office/drawing/2014/main" id="{23DB712C-7CAE-AC52-236E-C0CF8C36A8E7}"/>
              </a:ext>
            </a:extLst>
          </p:cNvPr>
          <p:cNvSpPr txBox="1"/>
          <p:nvPr/>
        </p:nvSpPr>
        <p:spPr>
          <a:xfrm>
            <a:off x="1714500" y="1719566"/>
            <a:ext cx="59503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解除保護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3715F7E-52FF-A9E7-26A1-70666BA948D1}"/>
              </a:ext>
            </a:extLst>
          </p:cNvPr>
          <p:cNvSpPr txBox="1"/>
          <p:nvPr/>
        </p:nvSpPr>
        <p:spPr>
          <a:xfrm>
            <a:off x="2247900" y="1719566"/>
            <a:ext cx="59503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生成金鑰</a:t>
            </a:r>
          </a:p>
          <a:p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889D636-6657-DFC6-3152-A837635AE9C3}"/>
              </a:ext>
            </a:extLst>
          </p:cNvPr>
          <p:cNvSpPr txBox="1"/>
          <p:nvPr/>
        </p:nvSpPr>
        <p:spPr>
          <a:xfrm>
            <a:off x="3088547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金鑰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09A61ADF-3352-4141-5CC0-5BEBADDF2EF2}"/>
              </a:ext>
            </a:extLst>
          </p:cNvPr>
          <p:cNvSpPr txBox="1"/>
          <p:nvPr/>
        </p:nvSpPr>
        <p:spPr>
          <a:xfrm>
            <a:off x="3823635" y="1705582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800" b="1" dirty="0">
                <a:solidFill>
                  <a:srgbClr val="FF0000"/>
                </a:solidFill>
              </a:rPr>
              <a:t>密碼</a:t>
            </a: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58E1E146-C914-C372-A079-3844319F4B0A}"/>
              </a:ext>
            </a:extLst>
          </p:cNvPr>
          <p:cNvSpPr txBox="1"/>
          <p:nvPr/>
        </p:nvSpPr>
        <p:spPr>
          <a:xfrm>
            <a:off x="5798485" y="1537374"/>
            <a:ext cx="394660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altLang="zh-TW" sz="800" b="1" dirty="0">
                <a:solidFill>
                  <a:srgbClr val="FF0000"/>
                </a:solidFill>
              </a:rPr>
              <a:t>CRC</a:t>
            </a:r>
            <a:endParaRPr lang="zh-TW" altLang="en-US" sz="800" b="1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AEA93D4-9794-29F4-0F8B-827F7EF409B9}"/>
              </a:ext>
            </a:extLst>
          </p:cNvPr>
          <p:cNvSpPr/>
          <p:nvPr/>
        </p:nvSpPr>
        <p:spPr>
          <a:xfrm>
            <a:off x="1797285" y="1537374"/>
            <a:ext cx="441350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26871CE-BAB0-8EEE-4E8E-B60D4A5AC787}"/>
              </a:ext>
            </a:extLst>
          </p:cNvPr>
          <p:cNvSpPr/>
          <p:nvPr/>
        </p:nvSpPr>
        <p:spPr>
          <a:xfrm>
            <a:off x="2238634" y="1549618"/>
            <a:ext cx="656965" cy="3836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7D4A278-3B95-DB4B-AC74-6950440A751B}"/>
              </a:ext>
            </a:extLst>
          </p:cNvPr>
          <p:cNvSpPr/>
          <p:nvPr/>
        </p:nvSpPr>
        <p:spPr>
          <a:xfrm>
            <a:off x="2895599" y="1544366"/>
            <a:ext cx="656965" cy="37666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697A3860-81F6-33B2-EF6F-5B86C7273235}"/>
              </a:ext>
            </a:extLst>
          </p:cNvPr>
          <p:cNvSpPr/>
          <p:nvPr/>
        </p:nvSpPr>
        <p:spPr>
          <a:xfrm>
            <a:off x="3561182" y="1556610"/>
            <a:ext cx="1842668" cy="36441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87BB9F-84DA-5B37-AB19-603354FA9DC7}"/>
              </a:ext>
            </a:extLst>
          </p:cNvPr>
          <p:cNvSpPr/>
          <p:nvPr/>
        </p:nvSpPr>
        <p:spPr>
          <a:xfrm>
            <a:off x="5466182" y="1332620"/>
            <a:ext cx="726963" cy="42019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148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群組 22">
            <a:extLst>
              <a:ext uri="{FF2B5EF4-FFF2-40B4-BE49-F238E27FC236}">
                <a16:creationId xmlns:a16="http://schemas.microsoft.com/office/drawing/2014/main" id="{BB638F07-D0A0-063B-C50B-39E029C5C078}"/>
              </a:ext>
            </a:extLst>
          </p:cNvPr>
          <p:cNvGrpSpPr/>
          <p:nvPr/>
        </p:nvGrpSpPr>
        <p:grpSpPr>
          <a:xfrm>
            <a:off x="443579" y="395316"/>
            <a:ext cx="4611189" cy="3093720"/>
            <a:chOff x="4624251" y="609600"/>
            <a:chExt cx="6544243" cy="3990790"/>
          </a:xfrm>
        </p:grpSpPr>
        <p:pic>
          <p:nvPicPr>
            <p:cNvPr id="3" name="圖片 2">
              <a:extLst>
                <a:ext uri="{FF2B5EF4-FFF2-40B4-BE49-F238E27FC236}">
                  <a16:creationId xmlns:a16="http://schemas.microsoft.com/office/drawing/2014/main" id="{9053BA6D-A2C4-9FC5-3C4E-7608D953CC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624251" y="609600"/>
              <a:ext cx="6544243" cy="3990790"/>
            </a:xfrm>
            <a:prstGeom prst="rect">
              <a:avLst/>
            </a:prstGeom>
          </p:spPr>
        </p:pic>
        <p:cxnSp>
          <p:nvCxnSpPr>
            <p:cNvPr id="5" name="直線接點 4">
              <a:extLst>
                <a:ext uri="{FF2B5EF4-FFF2-40B4-BE49-F238E27FC236}">
                  <a16:creationId xmlns:a16="http://schemas.microsoft.com/office/drawing/2014/main" id="{2E2BC9B4-8FB9-DE11-D5D8-EB4B2ED85304}"/>
                </a:ext>
              </a:extLst>
            </p:cNvPr>
            <p:cNvCxnSpPr/>
            <p:nvPr/>
          </p:nvCxnSpPr>
          <p:spPr>
            <a:xfrm>
              <a:off x="720307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線接點 5">
              <a:extLst>
                <a:ext uri="{FF2B5EF4-FFF2-40B4-BE49-F238E27FC236}">
                  <a16:creationId xmlns:a16="http://schemas.microsoft.com/office/drawing/2014/main" id="{268D54D4-193D-B06C-505F-B940EFF673E1}"/>
                </a:ext>
              </a:extLst>
            </p:cNvPr>
            <p:cNvCxnSpPr/>
            <p:nvPr/>
          </p:nvCxnSpPr>
          <p:spPr>
            <a:xfrm>
              <a:off x="7797437" y="609600"/>
              <a:ext cx="0" cy="16119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線接點 6">
              <a:extLst>
                <a:ext uri="{FF2B5EF4-FFF2-40B4-BE49-F238E27FC236}">
                  <a16:creationId xmlns:a16="http://schemas.microsoft.com/office/drawing/2014/main" id="{E7764CA5-853C-4780-C780-13A24D626F47}"/>
                </a:ext>
              </a:extLst>
            </p:cNvPr>
            <p:cNvCxnSpPr>
              <a:cxnSpLocks/>
            </p:cNvCxnSpPr>
            <p:nvPr/>
          </p:nvCxnSpPr>
          <p:spPr>
            <a:xfrm>
              <a:off x="4634048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接點 7">
              <a:extLst>
                <a:ext uri="{FF2B5EF4-FFF2-40B4-BE49-F238E27FC236}">
                  <a16:creationId xmlns:a16="http://schemas.microsoft.com/office/drawing/2014/main" id="{FC47BB60-6E4B-4847-6266-0B0C72A58957}"/>
                </a:ext>
              </a:extLst>
            </p:cNvPr>
            <p:cNvCxnSpPr>
              <a:cxnSpLocks/>
            </p:cNvCxnSpPr>
            <p:nvPr/>
          </p:nvCxnSpPr>
          <p:spPr>
            <a:xfrm>
              <a:off x="7797437" y="770796"/>
              <a:ext cx="3371057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6D61C1D5-B299-B067-9AF7-88852916725A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770796"/>
              <a:ext cx="2559231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D4DD0C8B-571B-8CCB-7279-A3B9FB0C1425}"/>
                </a:ext>
              </a:extLst>
            </p:cNvPr>
            <p:cNvCxnSpPr>
              <a:cxnSpLocks/>
            </p:cNvCxnSpPr>
            <p:nvPr/>
          </p:nvCxnSpPr>
          <p:spPr>
            <a:xfrm>
              <a:off x="4624251" y="4571086"/>
              <a:ext cx="6544243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線接點 17">
              <a:extLst>
                <a:ext uri="{FF2B5EF4-FFF2-40B4-BE49-F238E27FC236}">
                  <a16:creationId xmlns:a16="http://schemas.microsoft.com/office/drawing/2014/main" id="{A6B34D00-6DCE-6EE1-6D9C-B24E64463FC0}"/>
                </a:ext>
              </a:extLst>
            </p:cNvPr>
            <p:cNvCxnSpPr>
              <a:cxnSpLocks/>
            </p:cNvCxnSpPr>
            <p:nvPr/>
          </p:nvCxnSpPr>
          <p:spPr>
            <a:xfrm>
              <a:off x="7203077" y="609600"/>
              <a:ext cx="594360" cy="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D18F8B46-E3CF-ABC1-A70D-93A7FF2C2D77}"/>
                </a:ext>
              </a:extLst>
            </p:cNvPr>
            <p:cNvCxnSpPr>
              <a:cxnSpLocks/>
            </p:cNvCxnSpPr>
            <p:nvPr/>
          </p:nvCxnSpPr>
          <p:spPr>
            <a:xfrm>
              <a:off x="11168494" y="770796"/>
              <a:ext cx="0" cy="382959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圖片 24">
            <a:extLst>
              <a:ext uri="{FF2B5EF4-FFF2-40B4-BE49-F238E27FC236}">
                <a16:creationId xmlns:a16="http://schemas.microsoft.com/office/drawing/2014/main" id="{AD8BEDC6-57BB-DC60-EAA9-EBDA40637A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561" y="1144521"/>
            <a:ext cx="3419952" cy="2000529"/>
          </a:xfrm>
          <a:prstGeom prst="rect">
            <a:avLst/>
          </a:prstGeom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A3ED6EB-A01A-9A67-129A-8565D6840C90}"/>
              </a:ext>
            </a:extLst>
          </p:cNvPr>
          <p:cNvSpPr/>
          <p:nvPr/>
        </p:nvSpPr>
        <p:spPr>
          <a:xfrm>
            <a:off x="7231381" y="1356360"/>
            <a:ext cx="3261360" cy="29718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箭號: 向右 26">
            <a:extLst>
              <a:ext uri="{FF2B5EF4-FFF2-40B4-BE49-F238E27FC236}">
                <a16:creationId xmlns:a16="http://schemas.microsoft.com/office/drawing/2014/main" id="{D1FCDD92-3A4E-9D29-BEC0-D52EFFB18AD4}"/>
              </a:ext>
            </a:extLst>
          </p:cNvPr>
          <p:cNvSpPr/>
          <p:nvPr/>
        </p:nvSpPr>
        <p:spPr>
          <a:xfrm>
            <a:off x="6858010" y="1611630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C4178002-FB6D-A72A-FD02-E4811C05B89B}"/>
              </a:ext>
            </a:extLst>
          </p:cNvPr>
          <p:cNvSpPr txBox="1"/>
          <p:nvPr/>
        </p:nvSpPr>
        <p:spPr>
          <a:xfrm>
            <a:off x="5598980" y="1524000"/>
            <a:ext cx="9252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1.</a:t>
            </a:r>
            <a:r>
              <a:rPr lang="zh-TW" altLang="en-US" sz="1200" b="1" dirty="0">
                <a:solidFill>
                  <a:srgbClr val="FF0000"/>
                </a:solidFill>
              </a:rPr>
              <a:t>設定參數</a:t>
            </a:r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506A1335-10D5-683D-5D41-79C5337E5759}"/>
              </a:ext>
            </a:extLst>
          </p:cNvPr>
          <p:cNvSpPr txBox="1"/>
          <p:nvPr/>
        </p:nvSpPr>
        <p:spPr>
          <a:xfrm>
            <a:off x="5598980" y="2260014"/>
            <a:ext cx="119731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2.</a:t>
            </a:r>
            <a:r>
              <a:rPr lang="zh-TW" altLang="en-US" sz="1200" b="1" dirty="0">
                <a:solidFill>
                  <a:srgbClr val="FF0000"/>
                </a:solidFill>
              </a:rPr>
              <a:t>寫入</a:t>
            </a:r>
            <a:r>
              <a:rPr lang="en-US" altLang="zh-TW" sz="1200" b="1" dirty="0">
                <a:solidFill>
                  <a:srgbClr val="FF0000"/>
                </a:solidFill>
              </a:rPr>
              <a:t>Register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30" name="箭號: 向右 29">
            <a:extLst>
              <a:ext uri="{FF2B5EF4-FFF2-40B4-BE49-F238E27FC236}">
                <a16:creationId xmlns:a16="http://schemas.microsoft.com/office/drawing/2014/main" id="{70264DCD-F93E-BD69-4DFC-6B29DB8EB49E}"/>
              </a:ext>
            </a:extLst>
          </p:cNvPr>
          <p:cNvSpPr/>
          <p:nvPr/>
        </p:nvSpPr>
        <p:spPr>
          <a:xfrm>
            <a:off x="6827536" y="23566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FC7712F1-B8C7-CBC0-AFE1-7E40B488E112}"/>
              </a:ext>
            </a:extLst>
          </p:cNvPr>
          <p:cNvSpPr txBox="1"/>
          <p:nvPr/>
        </p:nvSpPr>
        <p:spPr>
          <a:xfrm>
            <a:off x="5598980" y="2625774"/>
            <a:ext cx="10791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>
                <a:solidFill>
                  <a:srgbClr val="FF0000"/>
                </a:solidFill>
              </a:rPr>
              <a:t>3.</a:t>
            </a:r>
            <a:r>
              <a:rPr lang="zh-TW" altLang="en-US" sz="1200" b="1" dirty="0">
                <a:solidFill>
                  <a:srgbClr val="FF0000"/>
                </a:solidFill>
              </a:rPr>
              <a:t>設定燒錄器</a:t>
            </a:r>
          </a:p>
        </p:txBody>
      </p:sp>
      <p:sp>
        <p:nvSpPr>
          <p:cNvPr id="32" name="箭號: 向右 31">
            <a:extLst>
              <a:ext uri="{FF2B5EF4-FFF2-40B4-BE49-F238E27FC236}">
                <a16:creationId xmlns:a16="http://schemas.microsoft.com/office/drawing/2014/main" id="{38ED75BE-927E-8189-B0AD-9F611EE56017}"/>
              </a:ext>
            </a:extLst>
          </p:cNvPr>
          <p:cNvSpPr/>
          <p:nvPr/>
        </p:nvSpPr>
        <p:spPr>
          <a:xfrm>
            <a:off x="6827536" y="272236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箭號: 向右 32">
            <a:extLst>
              <a:ext uri="{FF2B5EF4-FFF2-40B4-BE49-F238E27FC236}">
                <a16:creationId xmlns:a16="http://schemas.microsoft.com/office/drawing/2014/main" id="{A27D81E5-AF9E-7189-207C-B7EB6C5B59CA}"/>
              </a:ext>
            </a:extLst>
          </p:cNvPr>
          <p:cNvSpPr/>
          <p:nvPr/>
        </p:nvSpPr>
        <p:spPr>
          <a:xfrm>
            <a:off x="6827536" y="3004304"/>
            <a:ext cx="214778" cy="8382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文字方塊 33">
            <a:extLst>
              <a:ext uri="{FF2B5EF4-FFF2-40B4-BE49-F238E27FC236}">
                <a16:creationId xmlns:a16="http://schemas.microsoft.com/office/drawing/2014/main" id="{1562B85D-6322-161F-4243-CC54FD44AAD7}"/>
              </a:ext>
            </a:extLst>
          </p:cNvPr>
          <p:cNvSpPr txBox="1"/>
          <p:nvPr/>
        </p:nvSpPr>
        <p:spPr>
          <a:xfrm>
            <a:off x="5724015" y="2907714"/>
            <a:ext cx="95410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讀取燒錄器</a:t>
            </a:r>
          </a:p>
        </p:txBody>
      </p: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688ACCE-7249-B74B-2CCE-5450769D1CD2}"/>
              </a:ext>
            </a:extLst>
          </p:cNvPr>
          <p:cNvSpPr txBox="1"/>
          <p:nvPr/>
        </p:nvSpPr>
        <p:spPr>
          <a:xfrm>
            <a:off x="5696303" y="3429000"/>
            <a:ext cx="502503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1000" b="1" dirty="0">
                <a:solidFill>
                  <a:srgbClr val="0070C0"/>
                </a:solidFill>
              </a:rPr>
              <a:t>設定離線燒錄步驟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1.</a:t>
            </a:r>
            <a:r>
              <a:rPr lang="zh-TW" altLang="en-US" sz="1000" b="1" dirty="0">
                <a:solidFill>
                  <a:srgbClr val="0070C0"/>
                </a:solidFill>
              </a:rPr>
              <a:t>設定參數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 </a:t>
            </a:r>
            <a:r>
              <a:rPr lang="en-US" altLang="zh-TW" sz="1000" b="1" dirty="0">
                <a:solidFill>
                  <a:srgbClr val="0070C0"/>
                </a:solidFill>
              </a:rPr>
              <a:t>Offline Burn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必要時</a:t>
            </a:r>
            <a:r>
              <a:rPr lang="en-US" altLang="zh-TW" sz="1000" b="1" dirty="0">
                <a:solidFill>
                  <a:srgbClr val="0070C0"/>
                </a:solidFill>
              </a:rPr>
              <a:t>,</a:t>
            </a:r>
            <a:r>
              <a:rPr lang="zh-TW" altLang="en-US" sz="1000" b="1" dirty="0">
                <a:solidFill>
                  <a:srgbClr val="0070C0"/>
                </a:solidFill>
              </a:rPr>
              <a:t>調整 </a:t>
            </a:r>
            <a:r>
              <a:rPr lang="en-US" altLang="zh-TW" sz="1000" b="1" dirty="0">
                <a:solidFill>
                  <a:srgbClr val="0070C0"/>
                </a:solidFill>
              </a:rPr>
              <a:t>Debounce, Delay time</a:t>
            </a:r>
            <a:endParaRPr lang="zh-TW" altLang="en-US" sz="1000" b="1" dirty="0">
              <a:solidFill>
                <a:srgbClr val="0070C0"/>
              </a:solidFill>
            </a:endParaRPr>
          </a:p>
          <a:p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2.</a:t>
            </a:r>
            <a:r>
              <a:rPr lang="zh-TW" altLang="en-US" sz="1000" b="1" dirty="0">
                <a:solidFill>
                  <a:srgbClr val="0070C0"/>
                </a:solidFill>
              </a:rPr>
              <a:t>寫入</a:t>
            </a:r>
            <a:r>
              <a:rPr lang="en-US" altLang="zh-TW" sz="1000" b="1" dirty="0">
                <a:solidFill>
                  <a:srgbClr val="0070C0"/>
                </a:solidFill>
              </a:rPr>
              <a:t>Register</a:t>
            </a:r>
          </a:p>
          <a:p>
            <a:pPr marL="171450" indent="-171450">
              <a:buFontTx/>
              <a:buChar char="-"/>
            </a:pPr>
            <a:r>
              <a:rPr lang="zh-TW" altLang="en-US" sz="1000" b="1" dirty="0">
                <a:solidFill>
                  <a:srgbClr val="0070C0"/>
                </a:solidFill>
              </a:rPr>
              <a:t>選擇燒錄檔寫入燒錄器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pPr marL="171450" indent="-171450">
              <a:buFontTx/>
              <a:buChar char="-"/>
            </a:pPr>
            <a:endParaRPr lang="en-US" altLang="zh-TW" sz="1000" b="1" dirty="0">
              <a:solidFill>
                <a:srgbClr val="0070C0"/>
              </a:solidFill>
            </a:endParaRPr>
          </a:p>
          <a:p>
            <a:r>
              <a:rPr lang="en-US" altLang="zh-TW" sz="1000" b="1" dirty="0">
                <a:solidFill>
                  <a:srgbClr val="0070C0"/>
                </a:solidFill>
              </a:rPr>
              <a:t>3.</a:t>
            </a:r>
            <a:r>
              <a:rPr lang="zh-TW" altLang="en-US" sz="1000" b="1" dirty="0">
                <a:solidFill>
                  <a:srgbClr val="0070C0"/>
                </a:solidFill>
              </a:rPr>
              <a:t>設定燒錄器</a:t>
            </a:r>
          </a:p>
          <a:p>
            <a:r>
              <a:rPr lang="en-US" altLang="zh-TW" sz="1000" b="1" dirty="0">
                <a:solidFill>
                  <a:srgbClr val="0070C0"/>
                </a:solidFill>
              </a:rPr>
              <a:t>- </a:t>
            </a:r>
            <a:r>
              <a:rPr lang="zh-TW" altLang="en-US" sz="1000" b="1" dirty="0">
                <a:solidFill>
                  <a:srgbClr val="0070C0"/>
                </a:solidFill>
              </a:rPr>
              <a:t>將燒錄設定寫入燒錄器</a:t>
            </a:r>
            <a:endParaRPr lang="en-US" altLang="zh-TW" sz="1000" b="1" dirty="0">
              <a:solidFill>
                <a:srgbClr val="0070C0"/>
              </a:solidFill>
            </a:endParaRPr>
          </a:p>
          <a:p>
            <a:endParaRPr lang="zh-TW" altLang="en-US" sz="1000" b="1" dirty="0">
              <a:solidFill>
                <a:srgbClr val="0070C0"/>
              </a:solidFill>
            </a:endParaRPr>
          </a:p>
        </p:txBody>
      </p:sp>
      <p:sp>
        <p:nvSpPr>
          <p:cNvPr id="36" name="文字方塊 35">
            <a:extLst>
              <a:ext uri="{FF2B5EF4-FFF2-40B4-BE49-F238E27FC236}">
                <a16:creationId xmlns:a16="http://schemas.microsoft.com/office/drawing/2014/main" id="{98703808-8F55-9504-3AE0-C8D43258C092}"/>
              </a:ext>
            </a:extLst>
          </p:cNvPr>
          <p:cNvSpPr txBox="1"/>
          <p:nvPr/>
        </p:nvSpPr>
        <p:spPr>
          <a:xfrm>
            <a:off x="8992900" y="1006021"/>
            <a:ext cx="13644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1200" b="1" dirty="0">
                <a:solidFill>
                  <a:srgbClr val="FF0000"/>
                </a:solidFill>
              </a:rPr>
              <a:t>選擇 </a:t>
            </a:r>
            <a:r>
              <a:rPr lang="en-US" altLang="zh-TW" sz="1200" b="1" dirty="0">
                <a:solidFill>
                  <a:srgbClr val="FF0000"/>
                </a:solidFill>
              </a:rPr>
              <a:t>Offline Burn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121B3E09-720A-1712-B4F8-5A46F4773C2E}"/>
              </a:ext>
            </a:extLst>
          </p:cNvPr>
          <p:cNvGrpSpPr/>
          <p:nvPr/>
        </p:nvGrpSpPr>
        <p:grpSpPr>
          <a:xfrm>
            <a:off x="902076" y="3695662"/>
            <a:ext cx="3493171" cy="1971950"/>
            <a:chOff x="902076" y="3695662"/>
            <a:chExt cx="3493171" cy="1971950"/>
          </a:xfrm>
        </p:grpSpPr>
        <p:pic>
          <p:nvPicPr>
            <p:cNvPr id="42" name="圖片 41">
              <a:extLst>
                <a:ext uri="{FF2B5EF4-FFF2-40B4-BE49-F238E27FC236}">
                  <a16:creationId xmlns:a16="http://schemas.microsoft.com/office/drawing/2014/main" id="{C495A2FA-722C-38DD-77B4-C11A2A43A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223244" y="3695662"/>
              <a:ext cx="2172003" cy="1971950"/>
            </a:xfrm>
            <a:prstGeom prst="rect">
              <a:avLst/>
            </a:prstGeom>
          </p:spPr>
        </p:pic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5F85A638-9DA8-57D5-6D5C-FE2294B66204}"/>
                </a:ext>
              </a:extLst>
            </p:cNvPr>
            <p:cNvSpPr/>
            <p:nvPr/>
          </p:nvSpPr>
          <p:spPr>
            <a:xfrm>
              <a:off x="2297214" y="3876526"/>
              <a:ext cx="207674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FC8868C5-EE5D-A558-E6F4-FE82CADEBD84}"/>
                </a:ext>
              </a:extLst>
            </p:cNvPr>
            <p:cNvSpPr/>
            <p:nvPr/>
          </p:nvSpPr>
          <p:spPr>
            <a:xfrm>
              <a:off x="2270872" y="5057626"/>
              <a:ext cx="2124375" cy="29718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3BFFB47F-AD80-55CA-3556-56A9FACA0A95}"/>
                </a:ext>
              </a:extLst>
            </p:cNvPr>
            <p:cNvSpPr txBox="1"/>
            <p:nvPr/>
          </p:nvSpPr>
          <p:spPr>
            <a:xfrm>
              <a:off x="908253" y="3876526"/>
              <a:ext cx="10262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1.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選擇 </a:t>
              </a:r>
              <a:r>
                <a:rPr lang="en-US" altLang="zh-TW" sz="1200" b="1" dirty="0">
                  <a:solidFill>
                    <a:srgbClr val="FF0000"/>
                  </a:solidFill>
                </a:rPr>
                <a:t>None</a:t>
              </a:r>
              <a:endParaRPr lang="zh-TW" altLang="en-US" sz="1200" b="1" dirty="0">
                <a:solidFill>
                  <a:srgbClr val="FF0000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547DF9A4-3118-C90E-CE27-44FC4CCA1CF9}"/>
                </a:ext>
              </a:extLst>
            </p:cNvPr>
            <p:cNvSpPr txBox="1"/>
            <p:nvPr/>
          </p:nvSpPr>
          <p:spPr>
            <a:xfrm>
              <a:off x="902076" y="5090993"/>
              <a:ext cx="108234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 b="1" dirty="0">
                  <a:solidFill>
                    <a:srgbClr val="FF0000"/>
                  </a:solidFill>
                </a:rPr>
                <a:t>2.</a:t>
              </a:r>
              <a:r>
                <a:rPr lang="zh-TW" altLang="en-US" sz="1200" b="1" dirty="0">
                  <a:solidFill>
                    <a:srgbClr val="FF0000"/>
                  </a:solidFill>
                </a:rPr>
                <a:t>設定燒錄器</a:t>
              </a:r>
            </a:p>
          </p:txBody>
        </p:sp>
        <p:sp>
          <p:nvSpPr>
            <p:cNvPr id="46" name="箭號: 向右 45">
              <a:extLst>
                <a:ext uri="{FF2B5EF4-FFF2-40B4-BE49-F238E27FC236}">
                  <a16:creationId xmlns:a16="http://schemas.microsoft.com/office/drawing/2014/main" id="{7500178C-AB08-77B7-E208-B7695AB70B04}"/>
                </a:ext>
              </a:extLst>
            </p:cNvPr>
            <p:cNvSpPr/>
            <p:nvPr/>
          </p:nvSpPr>
          <p:spPr>
            <a:xfrm>
              <a:off x="1971481" y="3983205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47" name="箭號: 向右 46">
              <a:extLst>
                <a:ext uri="{FF2B5EF4-FFF2-40B4-BE49-F238E27FC236}">
                  <a16:creationId xmlns:a16="http://schemas.microsoft.com/office/drawing/2014/main" id="{21300BD3-2544-C55C-DC0E-EF3A231BA5BA}"/>
                </a:ext>
              </a:extLst>
            </p:cNvPr>
            <p:cNvSpPr/>
            <p:nvPr/>
          </p:nvSpPr>
          <p:spPr>
            <a:xfrm>
              <a:off x="1960836" y="5206216"/>
              <a:ext cx="214778" cy="83820"/>
            </a:xfrm>
            <a:prstGeom prst="rightArrow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02883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群組 33">
            <a:extLst>
              <a:ext uri="{FF2B5EF4-FFF2-40B4-BE49-F238E27FC236}">
                <a16:creationId xmlns:a16="http://schemas.microsoft.com/office/drawing/2014/main" id="{18FA9532-0ABC-0B34-CDD4-56727DAD35AD}"/>
              </a:ext>
            </a:extLst>
          </p:cNvPr>
          <p:cNvGrpSpPr/>
          <p:nvPr/>
        </p:nvGrpSpPr>
        <p:grpSpPr>
          <a:xfrm>
            <a:off x="722514" y="2042176"/>
            <a:ext cx="6247005" cy="3569788"/>
            <a:chOff x="2606388" y="1101090"/>
            <a:chExt cx="6247005" cy="3569788"/>
          </a:xfrm>
        </p:grpSpPr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E04670F2-DDE7-371B-32BA-FADBF0ADE5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90341" y="1365956"/>
              <a:ext cx="5663052" cy="3304922"/>
            </a:xfrm>
            <a:prstGeom prst="rect">
              <a:avLst/>
            </a:prstGeom>
          </p:spPr>
        </p:pic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7A5B5C00-E5AC-F76C-36A0-3C23621350EB}"/>
                </a:ext>
              </a:extLst>
            </p:cNvPr>
            <p:cNvSpPr txBox="1"/>
            <p:nvPr/>
          </p:nvSpPr>
          <p:spPr>
            <a:xfrm>
              <a:off x="2606388" y="1717170"/>
              <a:ext cx="751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START</a:t>
              </a:r>
              <a:endParaRPr lang="zh-TW" altLang="en-US" dirty="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8E7A932-A5CD-669F-1ADD-9EF33F2B27EE}"/>
                </a:ext>
              </a:extLst>
            </p:cNvPr>
            <p:cNvSpPr txBox="1"/>
            <p:nvPr/>
          </p:nvSpPr>
          <p:spPr>
            <a:xfrm>
              <a:off x="2662967" y="2299344"/>
              <a:ext cx="7885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BUSY</a:t>
              </a:r>
              <a:endParaRPr lang="zh-TW" altLang="en-US" dirty="0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A0BC7C50-6B13-48CD-5C77-3C5AFE3AF9EF}"/>
                </a:ext>
              </a:extLst>
            </p:cNvPr>
            <p:cNvSpPr txBox="1"/>
            <p:nvPr/>
          </p:nvSpPr>
          <p:spPr>
            <a:xfrm>
              <a:off x="2847340" y="2967816"/>
              <a:ext cx="67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OK</a:t>
              </a:r>
              <a:endParaRPr lang="zh-TW" altLang="en-US"/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2C4E81DF-3EFD-3BC0-D0D2-70CBDD5DA6D8}"/>
                </a:ext>
              </a:extLst>
            </p:cNvPr>
            <p:cNvSpPr txBox="1"/>
            <p:nvPr/>
          </p:nvSpPr>
          <p:spPr>
            <a:xfrm>
              <a:off x="2847339" y="3337148"/>
              <a:ext cx="6729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/>
                <a:t>NG</a:t>
              </a:r>
              <a:endParaRPr lang="zh-TW" altLang="en-US"/>
            </a:p>
          </p:txBody>
        </p: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09A64586-77F1-5455-633A-53751C6B01A3}"/>
                </a:ext>
              </a:extLst>
            </p:cNvPr>
            <p:cNvCxnSpPr/>
            <p:nvPr/>
          </p:nvCxnSpPr>
          <p:spPr>
            <a:xfrm>
              <a:off x="3694023" y="1101090"/>
              <a:ext cx="0" cy="244475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接點 21">
              <a:extLst>
                <a:ext uri="{FF2B5EF4-FFF2-40B4-BE49-F238E27FC236}">
                  <a16:creationId xmlns:a16="http://schemas.microsoft.com/office/drawing/2014/main" id="{9907305D-7F67-4D65-7604-7D9D3C2C4F07}"/>
                </a:ext>
              </a:extLst>
            </p:cNvPr>
            <p:cNvCxnSpPr/>
            <p:nvPr/>
          </p:nvCxnSpPr>
          <p:spPr>
            <a:xfrm>
              <a:off x="3751173" y="1101090"/>
              <a:ext cx="0" cy="244475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接點 22">
              <a:extLst>
                <a:ext uri="{FF2B5EF4-FFF2-40B4-BE49-F238E27FC236}">
                  <a16:creationId xmlns:a16="http://schemas.microsoft.com/office/drawing/2014/main" id="{CE776323-B58E-CC85-D802-60FF1D1DFBDF}"/>
                </a:ext>
              </a:extLst>
            </p:cNvPr>
            <p:cNvCxnSpPr/>
            <p:nvPr/>
          </p:nvCxnSpPr>
          <p:spPr>
            <a:xfrm>
              <a:off x="5865723" y="1188156"/>
              <a:ext cx="0" cy="244475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直線接點 23">
              <a:extLst>
                <a:ext uri="{FF2B5EF4-FFF2-40B4-BE49-F238E27FC236}">
                  <a16:creationId xmlns:a16="http://schemas.microsoft.com/office/drawing/2014/main" id="{43B27ED7-08F8-BDD8-108B-4D6E7576F8EC}"/>
                </a:ext>
              </a:extLst>
            </p:cNvPr>
            <p:cNvCxnSpPr/>
            <p:nvPr/>
          </p:nvCxnSpPr>
          <p:spPr>
            <a:xfrm>
              <a:off x="6922998" y="1169106"/>
              <a:ext cx="0" cy="2444750"/>
            </a:xfrm>
            <a:prstGeom prst="line">
              <a:avLst/>
            </a:prstGeom>
            <a:ln w="19050"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線單箭頭接點 24">
              <a:extLst>
                <a:ext uri="{FF2B5EF4-FFF2-40B4-BE49-F238E27FC236}">
                  <a16:creationId xmlns:a16="http://schemas.microsoft.com/office/drawing/2014/main" id="{886298B1-15C6-FCF8-FB7C-82E618F4DCDE}"/>
                </a:ext>
              </a:extLst>
            </p:cNvPr>
            <p:cNvCxnSpPr/>
            <p:nvPr/>
          </p:nvCxnSpPr>
          <p:spPr>
            <a:xfrm flipV="1">
              <a:off x="3751173" y="1545590"/>
              <a:ext cx="2114550" cy="9525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AE592C2A-BA86-8DCC-FCDC-3E78A153A09D}"/>
                </a:ext>
              </a:extLst>
            </p:cNvPr>
            <p:cNvSpPr txBox="1"/>
            <p:nvPr/>
          </p:nvSpPr>
          <p:spPr>
            <a:xfrm>
              <a:off x="4443198" y="1365956"/>
              <a:ext cx="492443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zh-TW" altLang="en-US" sz="1200"/>
                <a:t>燒錄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8627B4F-E002-AFE4-405D-5820792C470B}"/>
                </a:ext>
              </a:extLst>
            </p:cNvPr>
            <p:cNvSpPr txBox="1"/>
            <p:nvPr/>
          </p:nvSpPr>
          <p:spPr>
            <a:xfrm>
              <a:off x="5865723" y="2659815"/>
              <a:ext cx="1109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Delay</a:t>
              </a:r>
              <a:endParaRPr lang="zh-TW" altLang="en-US" sz="1000" dirty="0"/>
            </a:p>
          </p:txBody>
        </p:sp>
        <p:cxnSp>
          <p:nvCxnSpPr>
            <p:cNvPr id="28" name="直線單箭頭接點 27">
              <a:extLst>
                <a:ext uri="{FF2B5EF4-FFF2-40B4-BE49-F238E27FC236}">
                  <a16:creationId xmlns:a16="http://schemas.microsoft.com/office/drawing/2014/main" id="{A87525E6-B874-70CB-0D73-81B426243EC5}"/>
                </a:ext>
              </a:extLst>
            </p:cNvPr>
            <p:cNvCxnSpPr/>
            <p:nvPr/>
          </p:nvCxnSpPr>
          <p:spPr>
            <a:xfrm>
              <a:off x="5865723" y="2915358"/>
              <a:ext cx="1057275" cy="1832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97AA7F0D-7880-4B52-2DFA-2307978CA798}"/>
                </a:ext>
              </a:extLst>
            </p:cNvPr>
            <p:cNvSpPr txBox="1"/>
            <p:nvPr/>
          </p:nvSpPr>
          <p:spPr>
            <a:xfrm>
              <a:off x="3724956" y="2143717"/>
              <a:ext cx="110971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000" dirty="0"/>
                <a:t>Debounce</a:t>
              </a:r>
              <a:endParaRPr lang="zh-TW" altLang="en-US" sz="1000" dirty="0"/>
            </a:p>
          </p:txBody>
        </p:sp>
        <p:cxnSp>
          <p:nvCxnSpPr>
            <p:cNvPr id="30" name="直線單箭頭接點 29">
              <a:extLst>
                <a:ext uri="{FF2B5EF4-FFF2-40B4-BE49-F238E27FC236}">
                  <a16:creationId xmlns:a16="http://schemas.microsoft.com/office/drawing/2014/main" id="{F2892F34-9F08-9655-5878-4F3DFA834AA4}"/>
                </a:ext>
              </a:extLst>
            </p:cNvPr>
            <p:cNvCxnSpPr/>
            <p:nvPr/>
          </p:nvCxnSpPr>
          <p:spPr>
            <a:xfrm flipV="1">
              <a:off x="3473012" y="2166031"/>
              <a:ext cx="190079" cy="855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線單箭頭接點 30">
              <a:extLst>
                <a:ext uri="{FF2B5EF4-FFF2-40B4-BE49-F238E27FC236}">
                  <a16:creationId xmlns:a16="http://schemas.microsoft.com/office/drawing/2014/main" id="{460E60B1-B61E-C4F5-23BD-4F6EA3CD73EC}"/>
                </a:ext>
              </a:extLst>
            </p:cNvPr>
            <p:cNvCxnSpPr/>
            <p:nvPr/>
          </p:nvCxnSpPr>
          <p:spPr>
            <a:xfrm flipH="1" flipV="1">
              <a:off x="3747932" y="2166031"/>
              <a:ext cx="177801" cy="1"/>
            </a:xfrm>
            <a:prstGeom prst="straightConnector1">
              <a:avLst/>
            </a:prstGeom>
            <a:ln>
              <a:solidFill>
                <a:srgbClr val="FF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圖片 32">
            <a:extLst>
              <a:ext uri="{FF2B5EF4-FFF2-40B4-BE49-F238E27FC236}">
                <a16:creationId xmlns:a16="http://schemas.microsoft.com/office/drawing/2014/main" id="{A05CD010-C839-0AAA-4F6A-4FDF016671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074" y="768999"/>
            <a:ext cx="3353268" cy="1019317"/>
          </a:xfrm>
          <a:prstGeom prst="rect">
            <a:avLst/>
          </a:prstGeom>
        </p:spPr>
      </p:pic>
      <p:sp>
        <p:nvSpPr>
          <p:cNvPr id="35" name="矩形 34">
            <a:extLst>
              <a:ext uri="{FF2B5EF4-FFF2-40B4-BE49-F238E27FC236}">
                <a16:creationId xmlns:a16="http://schemas.microsoft.com/office/drawing/2014/main" id="{06BD4E8B-3DFC-7BFF-AA28-EC9622247C1C}"/>
              </a:ext>
            </a:extLst>
          </p:cNvPr>
          <p:cNvSpPr/>
          <p:nvPr/>
        </p:nvSpPr>
        <p:spPr>
          <a:xfrm>
            <a:off x="2196505" y="1246036"/>
            <a:ext cx="3311837" cy="52492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882699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144</Words>
  <Application>Microsoft Office PowerPoint</Application>
  <PresentationFormat>寬螢幕</PresentationFormat>
  <Paragraphs>39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佈景主題</vt:lpstr>
      <vt:lpstr>PowerPoint 簡報</vt:lpstr>
      <vt:lpstr>PowerPoint 簡報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Bill Wang</dc:creator>
  <cp:lastModifiedBy>Bill Wang</cp:lastModifiedBy>
  <cp:revision>10</cp:revision>
  <dcterms:created xsi:type="dcterms:W3CDTF">2025-01-20T09:34:09Z</dcterms:created>
  <dcterms:modified xsi:type="dcterms:W3CDTF">2025-03-14T03:43:44Z</dcterms:modified>
</cp:coreProperties>
</file>