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1D3F2D-AD5D-6A7A-649F-C2E0C81AD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801" y="2757936"/>
            <a:ext cx="3623680" cy="32912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7010400" y="4080418"/>
            <a:ext cx="1532710" cy="295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3</cp:revision>
  <dcterms:created xsi:type="dcterms:W3CDTF">2025-01-20T09:34:09Z</dcterms:created>
  <dcterms:modified xsi:type="dcterms:W3CDTF">2025-01-22T07:21:29Z</dcterms:modified>
</cp:coreProperties>
</file>