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301" r:id="rId4"/>
    <p:sldId id="302" r:id="rId5"/>
    <p:sldId id="306" r:id="rId6"/>
    <p:sldId id="307" r:id="rId7"/>
    <p:sldId id="308" r:id="rId8"/>
    <p:sldId id="309" r:id="rId9"/>
    <p:sldId id="303" r:id="rId10"/>
    <p:sldId id="304" r:id="rId11"/>
    <p:sldId id="30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0196" autoAdjust="0"/>
  </p:normalViewPr>
  <p:slideViewPr>
    <p:cSldViewPr snapToGrid="0">
      <p:cViewPr varScale="1">
        <p:scale>
          <a:sx n="63" d="100"/>
          <a:sy n="63" d="100"/>
        </p:scale>
        <p:origin x="6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0FC23-B6C5-45F8-85D2-B18C01AB3D84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0977B-6B3A-49E1-BD0A-EA3CABA94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32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20977B-6B3A-49E1-BD0A-EA3CABA947F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518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20977B-6B3A-49E1-BD0A-EA3CABA947F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854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20977B-6B3A-49E1-BD0A-EA3CABA947F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1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7EB51-FA2A-4578-802E-CEEC21E3BFAB}" type="datetime1">
              <a:rPr lang="en-US" altLang="zh-CN" smtClean="0"/>
              <a:t>11/6/2023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IETF118 Network Incident Management Side Meeting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3C86-A1F6-45D9-9D7E-8B6ECB9CA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66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2F91-94BC-4B72-9283-9A45296180B3}" type="datetime1">
              <a:rPr lang="en-US" altLang="zh-CN" smtClean="0"/>
              <a:t>11/6/2023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IETF118 Network Incident Management Side Meeting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3C86-A1F6-45D9-9D7E-8B6ECB9CA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0518A-D600-43B3-9224-1AA90EBFFBEF}" type="datetime1">
              <a:rPr lang="en-US" altLang="zh-CN" smtClean="0"/>
              <a:t>11/6/2023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IETF118 Network Incident Management Side Meeting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3C86-A1F6-45D9-9D7E-8B6ECB9CA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77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7691-E1CE-4FDE-85D4-010FF3B879AA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11/6/2023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IETF118 Network Incident Management Side Meeting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55553-3F1A-428E-975C-248747E24D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852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FF60-6E29-4C74-9E3D-54D6FFF01F22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11/6/2023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IETF118 Network Incident Management Side Meeting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55553-3F1A-428E-975C-248747E24D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93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0AD79-5669-4EDA-9559-6D6B95D90E06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11/6/2023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IETF118 Network Incident Management Side Meeting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55553-3F1A-428E-975C-248747E24D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162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F9028-9971-474D-89C2-3EB4D8E6CD25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11/6/2023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IETF118 Network Incident Management Side Meeting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55553-3F1A-428E-975C-248747E24D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6559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1729C-629F-4498-B683-1CEA96B4F36C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11/6/2023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IETF118 Network Incident Management Side Meeting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55553-3F1A-428E-975C-248747E24D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888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F11E6-4B6B-4C4A-A3F9-9EB03E2F8B69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11/6/2023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IETF118 Network Incident Management Side Meeting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55553-3F1A-428E-975C-248747E24D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5398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86B2-1E07-480D-9008-AA3684A31557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11/6/2023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IETF118 Network Incident Management Side Meeting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55553-3F1A-428E-975C-248747E24D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6278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F60D-F096-4A84-A1DB-945241F708A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11/6/2023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IETF118 Network Incident Management Side Meeting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55553-3F1A-428E-975C-248747E24D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520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C488E-6722-483F-8440-2AECB4763F5B}" type="datetime1">
              <a:rPr lang="en-US" altLang="zh-CN" smtClean="0"/>
              <a:t>11/6/2023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IETF118 Network Incident Management Side Meeting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3C86-A1F6-45D9-9D7E-8B6ECB9CA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437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694B-5B99-4F54-A509-96368AFB495D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11/6/2023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IETF118 Network Incident Management Side Meeting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55553-3F1A-428E-975C-248747E24D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0092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F13BD-F9C2-411F-A45F-7CCA2B2642EC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11/6/2023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IETF118 Network Incident Management Side Meeting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55553-3F1A-428E-975C-248747E24D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5561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A3E8B-4228-4089-BFDE-C71ED256F718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11/6/2023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IETF118 Network Incident Management Side Meeting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55553-3F1A-428E-975C-248747E24D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198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9344-FF65-4DE9-B63E-F53487E07E5D}" type="datetime1">
              <a:rPr lang="en-US" altLang="zh-CN" smtClean="0"/>
              <a:t>11/6/2023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IETF118 Network Incident Management Side Meeting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3C86-A1F6-45D9-9D7E-8B6ECB9CA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77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F249F-0846-4444-8550-DA2479F54008}" type="datetime1">
              <a:rPr lang="en-US" altLang="zh-CN" smtClean="0"/>
              <a:t>11/6/2023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IETF118 Network Incident Management Side Meeting</a:t>
            </a: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3C86-A1F6-45D9-9D7E-8B6ECB9CA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35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65F5-E88F-481D-8E23-39B7937346F5}" type="datetime1">
              <a:rPr lang="en-US" altLang="zh-CN" smtClean="0"/>
              <a:t>11/6/2023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IETF118 Network Incident Management Side Meeting</a:t>
            </a:r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3C86-A1F6-45D9-9D7E-8B6ECB9CA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03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7485F-0615-40DC-A2C4-A1FA342CC548}" type="datetime1">
              <a:rPr lang="en-US" altLang="zh-CN" smtClean="0"/>
              <a:t>11/6/2023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IETF118 Network Incident Management Side Meeting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3C86-A1F6-45D9-9D7E-8B6ECB9CA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60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C07F-7964-4304-8C69-B8C0341BE20F}" type="datetime1">
              <a:rPr lang="en-US" altLang="zh-CN" smtClean="0"/>
              <a:t>11/6/2023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IETF118 Network Incident Management Side Meeting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3C86-A1F6-45D9-9D7E-8B6ECB9CA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35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AFDCE-5169-4C6D-9131-0A027DC35D26}" type="datetime1">
              <a:rPr lang="en-US" altLang="zh-CN" smtClean="0"/>
              <a:t>11/6/2023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IETF118 Network Incident Management Side Meeting</a:t>
            </a: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3C86-A1F6-45D9-9D7E-8B6ECB9CA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09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32206-77A5-41BC-AD46-3E2453518903}" type="datetime1">
              <a:rPr lang="en-US" altLang="zh-CN" smtClean="0"/>
              <a:t>11/6/2023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IETF118 Network Incident Management Side Meeting</a:t>
            </a: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3C86-A1F6-45D9-9D7E-8B6ECB9CA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81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86F1D-C835-4312-B216-84FB374F6C4D}" type="datetime1">
              <a:rPr lang="en-US" altLang="zh-CN" smtClean="0"/>
              <a:t>11/6/2023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IETF118 Network Incident Management Side Meeting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23C86-A1F6-45D9-9D7E-8B6ECB9CA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75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4109A-C6C8-49A5-A6FD-B00AEE5A870C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11/6/2023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IETF118 Network Incident Management Side Meeting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55553-3F1A-428E-975C-248747E24D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406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svg"/><Relationship Id="rId3" Type="http://schemas.openxmlformats.org/officeDocument/2006/relationships/image" Target="../media/image1.png"/><Relationship Id="rId12" Type="http://schemas.openxmlformats.org/officeDocument/2006/relationships/image" Target="../media/image3.png"/><Relationship Id="rId17" Type="http://schemas.openxmlformats.org/officeDocument/2006/relationships/image" Target="../media/image29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11" Type="http://schemas.openxmlformats.org/officeDocument/2006/relationships/image" Target="../media/image23.svg"/><Relationship Id="rId15" Type="http://schemas.openxmlformats.org/officeDocument/2006/relationships/image" Target="../media/image27.svg"/><Relationship Id="rId4" Type="http://schemas.openxmlformats.org/officeDocument/2006/relationships/image" Target="../media/image2.png"/><Relationship Id="rId1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0616" y="875228"/>
            <a:ext cx="11878962" cy="2387600"/>
          </a:xfrm>
        </p:spPr>
        <p:txBody>
          <a:bodyPr>
            <a:normAutofit/>
          </a:bodyPr>
          <a:lstStyle/>
          <a:p>
            <a:r>
              <a:rPr lang="en-US" altLang="zh-CN" sz="5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Side meeting: </a:t>
            </a:r>
            <a:r>
              <a:rPr lang="en-US" altLang="zh-CN" sz="5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/>
            </a:r>
            <a:br>
              <a:rPr lang="en-US" altLang="zh-CN" sz="5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</a:br>
            <a:r>
              <a:rPr lang="en-US" altLang="zh-CN" sz="5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Network </a:t>
            </a:r>
            <a:r>
              <a:rPr lang="en-US" altLang="zh-CN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Incident Management</a:t>
            </a:r>
            <a:endParaRPr lang="en-US" altLang="zh-CN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IETF118 Network Incident Management Side Meeting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3C86-A1F6-45D9-9D7E-8B6ECB9CAA23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Meeting </a:t>
            </a:r>
            <a:r>
              <a:rPr lang="en-US" altLang="zh-CN" dirty="0" smtClean="0"/>
              <a:t>Time</a:t>
            </a:r>
            <a:r>
              <a:rPr lang="en-US" altLang="zh-CN" dirty="0"/>
              <a:t>: Tuesday, 16:30 – </a:t>
            </a:r>
            <a:r>
              <a:rPr lang="en-US" altLang="zh-CN" dirty="0" smtClean="0"/>
              <a:t>17:30</a:t>
            </a:r>
          </a:p>
          <a:p>
            <a:r>
              <a:rPr lang="en-US" altLang="zh-CN" dirty="0" smtClean="0"/>
              <a:t>Meeting Location: </a:t>
            </a:r>
            <a:r>
              <a:rPr lang="en-US" altLang="zh-CN" dirty="0" err="1" smtClean="0"/>
              <a:t>Karlin</a:t>
            </a:r>
            <a:r>
              <a:rPr lang="en-US" altLang="zh-CN" dirty="0" smtClean="0"/>
              <a:t> 4</a:t>
            </a:r>
          </a:p>
          <a:p>
            <a:r>
              <a:rPr lang="en-US" altLang="zh-CN" b="1" dirty="0"/>
              <a:t>Conferencing Link: https://</a:t>
            </a:r>
            <a:r>
              <a:rPr lang="en-US" altLang="zh-CN" b="1" dirty="0" smtClean="0"/>
              <a:t>welink.zhumu.com/j/xxxxx</a:t>
            </a:r>
            <a:endParaRPr lang="en-US" altLang="zh-CN" b="1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76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60554"/>
            <a:ext cx="10972800" cy="1143000"/>
          </a:xfrm>
        </p:spPr>
        <p:txBody>
          <a:bodyPr/>
          <a:lstStyle/>
          <a:p>
            <a:r>
              <a:rPr lang="en-US" altLang="zh-CN" b="1" dirty="0"/>
              <a:t>UC3</a:t>
            </a:r>
            <a:r>
              <a:rPr lang="en-US" altLang="zh-CN" dirty="0"/>
              <a:t>: Multi-Layer Fault Management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IETF118 Network Incident Management Side Meeting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55553-3F1A-428E-975C-248747E24D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45311" y="2286098"/>
            <a:ext cx="2326202" cy="501016"/>
            <a:chOff x="7220007" y="1735072"/>
            <a:chExt cx="1512527" cy="445752"/>
          </a:xfrm>
        </p:grpSpPr>
        <p:sp>
          <p:nvSpPr>
            <p:cNvPr id="13" name="Rectangle 3"/>
            <p:cNvSpPr>
              <a:spLocks noChangeArrowheads="1"/>
            </p:cNvSpPr>
            <p:nvPr/>
          </p:nvSpPr>
          <p:spPr bwMode="ltGray">
            <a:xfrm>
              <a:off x="7220007" y="1735072"/>
              <a:ext cx="1512527" cy="445752"/>
            </a:xfrm>
            <a:prstGeom prst="roundRect">
              <a:avLst>
                <a:gd name="adj" fmla="val 0"/>
              </a:avLst>
            </a:prstGeom>
            <a:solidFill>
              <a:srgbClr val="FFFFFF">
                <a:lumMod val="65000"/>
              </a:srgbClr>
            </a:solidFill>
            <a:ln w="635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35967" tIns="0" rIns="35967" bIns="0" rtlCol="0" anchor="b"/>
            <a:lstStyle>
              <a:defPPr>
                <a:defRPr lang="zh-CN"/>
              </a:defPPr>
              <a:lvl1pPr marL="0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36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72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908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545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8180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816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452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7087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2192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uawei Sans" panose="020C0503030203020204" pitchFamily="34" charset="0"/>
                  <a:ea typeface="Arial Unicode MS" panose="020B0604020202020204" pitchFamily="34" charset="-122"/>
                  <a:cs typeface="Huawei Sans" panose="020C0503030203020204" pitchFamily="34" charset="0"/>
                </a:rPr>
                <a:t>IP</a:t>
              </a: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uawei Sans" panose="020C0503030203020204" pitchFamily="34" charset="0"/>
                  <a:ea typeface="Arial Unicode MS" panose="020B0604020202020204" pitchFamily="34" charset="-122"/>
                  <a:cs typeface="Huawei Sans" panose="020C0503030203020204" pitchFamily="34" charset="0"/>
                </a:rPr>
                <a:t> </a:t>
              </a: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uawei Sans" panose="020C0503030203020204" pitchFamily="34" charset="0"/>
                  <a:ea typeface="Arial Unicode MS" panose="020B0604020202020204" pitchFamily="34" charset="-122"/>
                  <a:cs typeface="Huawei Sans" panose="020C0503030203020204" pitchFamily="34" charset="0"/>
                </a:rPr>
                <a:t>NMS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7285772" y="1756138"/>
              <a:ext cx="571402" cy="191575"/>
            </a:xfrm>
            <a:prstGeom prst="roundRect">
              <a:avLst/>
            </a:prstGeom>
            <a:solidFill>
              <a:srgbClr val="DDDDDD"/>
            </a:solidFill>
          </p:spPr>
          <p:txBody>
            <a:bodyPr rot="0" spcFirstLastPara="0" vertOverflow="overflow" horzOverflow="overflow" vert="horz" wrap="square" lIns="91353" tIns="45677" rIns="91353" bIns="4567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74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Arial Unicode MS" panose="020B0604020202020204" pitchFamily="34" charset="-122"/>
                  <a:cs typeface="Huawei Sans" panose="020C0503030203020204" pitchFamily="34" charset="0"/>
                </a:rPr>
                <a:t>Portal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7888327" y="1763051"/>
              <a:ext cx="788180" cy="193236"/>
            </a:xfrm>
            <a:prstGeom prst="roundRect">
              <a:avLst/>
            </a:prstGeom>
            <a:solidFill>
              <a:srgbClr val="DDDDDD"/>
            </a:solidFill>
          </p:spPr>
          <p:txBody>
            <a:bodyPr rot="0" spcFirstLastPara="0" vertOverflow="overflow" horzOverflow="overflow" vert="horz" wrap="square" lIns="91353" tIns="45677" rIns="91353" bIns="4567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74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Arial Unicode MS" panose="020B0604020202020204" pitchFamily="34" charset="-122"/>
                  <a:cs typeface="Huawei Sans" panose="020C0503030203020204" pitchFamily="34" charset="0"/>
                </a:rPr>
                <a:t>NBI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408705" y="2286018"/>
            <a:ext cx="2489000" cy="501096"/>
            <a:chOff x="8998602" y="1735000"/>
            <a:chExt cx="1512527" cy="445823"/>
          </a:xfrm>
        </p:grpSpPr>
        <p:sp>
          <p:nvSpPr>
            <p:cNvPr id="10" name="Rectangle 3"/>
            <p:cNvSpPr>
              <a:spLocks noChangeArrowheads="1"/>
            </p:cNvSpPr>
            <p:nvPr/>
          </p:nvSpPr>
          <p:spPr bwMode="ltGray">
            <a:xfrm>
              <a:off x="8998602" y="1735000"/>
              <a:ext cx="1512527" cy="445823"/>
            </a:xfrm>
            <a:prstGeom prst="roundRect">
              <a:avLst>
                <a:gd name="adj" fmla="val 0"/>
              </a:avLst>
            </a:prstGeom>
            <a:solidFill>
              <a:srgbClr val="FFFFFF">
                <a:lumMod val="65000"/>
              </a:srgbClr>
            </a:solidFill>
            <a:ln w="635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35967" tIns="0" rIns="35967" bIns="0" rtlCol="0" anchor="b"/>
            <a:lstStyle>
              <a:defPPr>
                <a:defRPr lang="zh-CN"/>
              </a:defPPr>
              <a:lvl1pPr marL="0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36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72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908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545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8180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816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452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7087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2192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uawei Sans" panose="020C0503030203020204" pitchFamily="34" charset="0"/>
                  <a:ea typeface="Arial Unicode MS" panose="020B0604020202020204" pitchFamily="34" charset="-122"/>
                  <a:cs typeface="Huawei Sans" panose="020C0503030203020204" pitchFamily="34" charset="0"/>
                </a:rPr>
                <a:t>Optical NMS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9064367" y="1756066"/>
              <a:ext cx="571402" cy="191575"/>
            </a:xfrm>
            <a:prstGeom prst="roundRect">
              <a:avLst/>
            </a:prstGeom>
            <a:solidFill>
              <a:srgbClr val="DDDDDD"/>
            </a:solidFill>
          </p:spPr>
          <p:txBody>
            <a:bodyPr rot="0" spcFirstLastPara="0" vertOverflow="overflow" horzOverflow="overflow" vert="horz" wrap="square" lIns="91353" tIns="45677" rIns="91353" bIns="4567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74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Arial Unicode MS" panose="020B0604020202020204" pitchFamily="34" charset="-122"/>
                  <a:cs typeface="Huawei Sans" panose="020C0503030203020204" pitchFamily="34" charset="0"/>
                </a:rPr>
                <a:t>Portal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9666922" y="1762979"/>
              <a:ext cx="788180" cy="193236"/>
            </a:xfrm>
            <a:prstGeom prst="roundRect">
              <a:avLst/>
            </a:prstGeom>
            <a:solidFill>
              <a:srgbClr val="DDDDDD"/>
            </a:solidFill>
          </p:spPr>
          <p:txBody>
            <a:bodyPr rot="0" spcFirstLastPara="0" vertOverflow="overflow" horzOverflow="overflow" vert="horz" wrap="square" lIns="91353" tIns="45677" rIns="91353" bIns="4567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74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Arial Unicode MS" panose="020B0604020202020204" pitchFamily="34" charset="-122"/>
                  <a:cs typeface="Huawei Sans" panose="020C0503030203020204" pitchFamily="34" charset="0"/>
                </a:rPr>
                <a:t>NBI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</a:endParaRPr>
            </a:p>
          </p:txBody>
        </p:sp>
      </p:grpSp>
      <p:sp>
        <p:nvSpPr>
          <p:cNvPr id="9" name="982557105"/>
          <p:cNvSpPr/>
          <p:nvPr/>
        </p:nvSpPr>
        <p:spPr>
          <a:xfrm>
            <a:off x="427561" y="2889331"/>
            <a:ext cx="5557341" cy="623762"/>
          </a:xfrm>
          <a:prstGeom prst="triangle">
            <a:avLst/>
          </a:prstGeom>
          <a:gradFill>
            <a:gsLst>
              <a:gs pos="0">
                <a:srgbClr val="666666">
                  <a:lumMod val="40000"/>
                  <a:lumOff val="60000"/>
                </a:srgbClr>
              </a:gs>
              <a:gs pos="100000">
                <a:srgbClr val="FFFFFF">
                  <a:lumMod val="60000"/>
                  <a:lumOff val="40000"/>
                  <a:alpha val="0"/>
                </a:srgbClr>
              </a:gs>
            </a:gsLst>
            <a:lin ang="5400000" scaled="1"/>
          </a:gradFill>
          <a:ln w="3175" cap="flat" cmpd="sng" algn="ctr">
            <a:noFill/>
            <a:prstDash val="solid"/>
            <a:miter lim="400000"/>
          </a:ln>
          <a:effectLst/>
        </p:spPr>
        <p:txBody>
          <a:bodyPr anchor="ctr">
            <a:noAutofit/>
          </a:bodyPr>
          <a:lstStyle/>
          <a:p>
            <a:pPr marL="0" marR="0" lvl="0" indent="0" algn="ctr" defTabSz="913473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96" b="0" i="0" u="none" strike="noStrike" kern="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Huawei Sans" panose="020C0503030203020204" pitchFamily="34" charset="0"/>
              <a:ea typeface="Arial Unicode MS" panose="020B0604020202020204" pitchFamily="34" charset="-122"/>
              <a:cs typeface="Huawei Sans" panose="020C0503030203020204" pitchFamily="34" charset="0"/>
              <a:sym typeface="Arial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643801" y="4440259"/>
            <a:ext cx="249996" cy="240307"/>
          </a:xfrm>
          <a:prstGeom prst="ellipse">
            <a:avLst/>
          </a:prstGeom>
          <a:solidFill>
            <a:srgbClr val="C00000"/>
          </a:solidFill>
        </p:spPr>
        <p:txBody>
          <a:bodyPr wrap="square" rtlCol="0" anchor="ctr">
            <a:noAutofit/>
          </a:bodyPr>
          <a:lstStyle/>
          <a:p>
            <a:pPr algn="ctr" defTabSz="914309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dirty="0">
                <a:solidFill>
                  <a:srgbClr val="FFFFFF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</a:rPr>
              <a:t>3</a:t>
            </a:r>
            <a:endParaRPr lang="zh-CN" altLang="en-US" sz="1100" b="1" dirty="0">
              <a:solidFill>
                <a:srgbClr val="FFFFFF"/>
              </a:solidFill>
              <a:latin typeface="Huawei Sans" panose="020C0503030203020204" pitchFamily="34" charset="0"/>
              <a:ea typeface="Arial Unicode MS" panose="020B0604020202020204" pitchFamily="34" charset="-122"/>
              <a:cs typeface="Huawei Sans" panose="020C0503030203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991758" y="4487175"/>
            <a:ext cx="816323" cy="1846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309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dirty="0">
                <a:solidFill>
                  <a:srgbClr val="C00000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</a:rPr>
              <a:t>Fiber Cut?</a:t>
            </a:r>
            <a:endParaRPr kumimoji="1" lang="zh-CN" altLang="en-US" sz="1200" dirty="0">
              <a:solidFill>
                <a:srgbClr val="C00000"/>
              </a:solidFill>
              <a:latin typeface="Huawei Sans" panose="020C0503030203020204" pitchFamily="34" charset="0"/>
              <a:ea typeface="Arial Unicode MS" panose="020B0604020202020204" pitchFamily="34" charset="-122"/>
              <a:cs typeface="Huawei Sans" panose="020C0503030203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782928" y="3386537"/>
            <a:ext cx="1467600" cy="1846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309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dirty="0">
                <a:solidFill>
                  <a:srgbClr val="C00000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</a:rPr>
              <a:t>IP</a:t>
            </a:r>
            <a:r>
              <a:rPr kumimoji="1" lang="zh-CN" altLang="en-US" sz="1200" dirty="0">
                <a:solidFill>
                  <a:srgbClr val="C00000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</a:rPr>
              <a:t> </a:t>
            </a:r>
            <a:r>
              <a:rPr kumimoji="1" lang="en-US" altLang="zh-CN" sz="1200" dirty="0">
                <a:solidFill>
                  <a:srgbClr val="C00000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</a:rPr>
              <a:t>Link Down</a:t>
            </a:r>
            <a:endParaRPr kumimoji="1" lang="zh-CN" altLang="en-US" sz="1200" dirty="0">
              <a:solidFill>
                <a:srgbClr val="C00000"/>
              </a:solidFill>
              <a:latin typeface="Huawei Sans" panose="020C0503030203020204" pitchFamily="34" charset="0"/>
              <a:ea typeface="Arial Unicode MS" panose="020B0604020202020204" pitchFamily="34" charset="-122"/>
              <a:cs typeface="Huawei Sans" panose="020C0503030203020204" pitchFamily="34" charset="0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3090507" y="2813836"/>
            <a:ext cx="1860209" cy="1510418"/>
          </a:xfrm>
          <a:custGeom>
            <a:avLst/>
            <a:gdLst>
              <a:gd name="connsiteX0" fmla="*/ 0 w 1886464"/>
              <a:gd name="connsiteY0" fmla="*/ 1706880 h 1706880"/>
              <a:gd name="connsiteX1" fmla="*/ 1645920 w 1886464"/>
              <a:gd name="connsiteY1" fmla="*/ 601980 h 1706880"/>
              <a:gd name="connsiteX2" fmla="*/ 1844040 w 1886464"/>
              <a:gd name="connsiteY2" fmla="*/ 0 h 1706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6464" h="1706880">
                <a:moveTo>
                  <a:pt x="0" y="1706880"/>
                </a:moveTo>
                <a:cubicBezTo>
                  <a:pt x="669290" y="1296670"/>
                  <a:pt x="1338580" y="886460"/>
                  <a:pt x="1645920" y="601980"/>
                </a:cubicBezTo>
                <a:cubicBezTo>
                  <a:pt x="1953260" y="317500"/>
                  <a:pt x="1898650" y="158750"/>
                  <a:pt x="1844040" y="0"/>
                </a:cubicBezTo>
              </a:path>
            </a:pathLst>
          </a:custGeom>
          <a:noFill/>
          <a:ln>
            <a:solidFill>
              <a:srgbClr val="000000"/>
            </a:solidFill>
            <a:prstDash val="dash"/>
          </a:ln>
        </p:spPr>
        <p:txBody>
          <a:bodyPr rtlCol="0" anchor="ctr"/>
          <a:lstStyle/>
          <a:p>
            <a:pPr algn="ctr" defTabSz="914309">
              <a:defRPr/>
            </a:pPr>
            <a:endParaRPr lang="zh-CN" altLang="en-US" sz="1799" kern="0">
              <a:solidFill>
                <a:srgbClr val="000000"/>
              </a:solidFill>
              <a:latin typeface="Huawei Sans" panose="020C0503030203020204" pitchFamily="34" charset="0"/>
              <a:ea typeface="Arial Unicode MS" panose="020B0604020202020204" pitchFamily="34" charset="-122"/>
              <a:cs typeface="Huawei Sans" panose="020C0503030203020204" pitchFamily="34" charset="0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2034604" y="2790975"/>
            <a:ext cx="925504" cy="900530"/>
          </a:xfrm>
          <a:custGeom>
            <a:avLst/>
            <a:gdLst>
              <a:gd name="connsiteX0" fmla="*/ 648732 w 648732"/>
              <a:gd name="connsiteY0" fmla="*/ 960120 h 960120"/>
              <a:gd name="connsiteX1" fmla="*/ 31512 w 648732"/>
              <a:gd name="connsiteY1" fmla="*/ 518160 h 960120"/>
              <a:gd name="connsiteX2" fmla="*/ 145812 w 648732"/>
              <a:gd name="connsiteY2" fmla="*/ 0 h 96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8732" h="960120">
                <a:moveTo>
                  <a:pt x="648732" y="960120"/>
                </a:moveTo>
                <a:cubicBezTo>
                  <a:pt x="382032" y="819150"/>
                  <a:pt x="115332" y="678180"/>
                  <a:pt x="31512" y="518160"/>
                </a:cubicBezTo>
                <a:cubicBezTo>
                  <a:pt x="-52308" y="358140"/>
                  <a:pt x="46752" y="179070"/>
                  <a:pt x="145812" y="0"/>
                </a:cubicBezTo>
              </a:path>
            </a:pathLst>
          </a:custGeom>
          <a:noFill/>
          <a:ln>
            <a:solidFill>
              <a:srgbClr val="000000"/>
            </a:solidFill>
            <a:prstDash val="dash"/>
          </a:ln>
        </p:spPr>
        <p:txBody>
          <a:bodyPr rtlCol="0" anchor="ctr"/>
          <a:lstStyle/>
          <a:p>
            <a:pPr algn="ctr" defTabSz="914309">
              <a:defRPr/>
            </a:pPr>
            <a:endParaRPr lang="zh-CN" altLang="en-US" sz="1799" kern="0">
              <a:solidFill>
                <a:srgbClr val="000000"/>
              </a:solidFill>
              <a:latin typeface="Huawei Sans" panose="020C0503030203020204" pitchFamily="34" charset="0"/>
              <a:ea typeface="Arial Unicode MS" panose="020B0604020202020204" pitchFamily="34" charset="-122"/>
              <a:cs typeface="Huawei Sans" panose="020C0503030203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661084" y="2993277"/>
            <a:ext cx="1023223" cy="1846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309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dirty="0">
                <a:solidFill>
                  <a:srgbClr val="C00000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</a:rPr>
              <a:t>Alarm</a:t>
            </a:r>
            <a:endParaRPr kumimoji="1" lang="zh-CN" altLang="en-US" sz="1200" dirty="0">
              <a:solidFill>
                <a:srgbClr val="C00000"/>
              </a:solidFill>
              <a:latin typeface="Huawei Sans" panose="020C0503030203020204" pitchFamily="34" charset="0"/>
              <a:ea typeface="Arial Unicode MS" panose="020B0604020202020204" pitchFamily="34" charset="-122"/>
              <a:cs typeface="Huawei Sans" panose="020C0503030203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660096" y="2988053"/>
            <a:ext cx="1023223" cy="1846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309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dirty="0">
                <a:solidFill>
                  <a:srgbClr val="C00000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</a:rPr>
              <a:t>Alarm </a:t>
            </a:r>
            <a:endParaRPr kumimoji="1" lang="zh-CN" altLang="en-US" sz="1200" dirty="0">
              <a:solidFill>
                <a:srgbClr val="C00000"/>
              </a:solidFill>
              <a:latin typeface="Huawei Sans" panose="020C0503030203020204" pitchFamily="34" charset="0"/>
              <a:ea typeface="Arial Unicode MS" panose="020B0604020202020204" pitchFamily="34" charset="-122"/>
              <a:cs typeface="Huawei Sans" panose="020C0503030203020204" pitchFamily="34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2039912" y="4168219"/>
            <a:ext cx="2425326" cy="219242"/>
          </a:xfrm>
          <a:prstGeom prst="ellipse">
            <a:avLst/>
          </a:prstGeom>
          <a:noFill/>
          <a:ln w="19050" cap="flat" cmpd="sng" algn="ctr">
            <a:solidFill>
              <a:srgbClr val="666666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>
            <a:defPPr>
              <a:defRPr lang="zh-CN"/>
            </a:defPPr>
            <a:lvl1pPr marL="0" algn="l" defTabSz="121895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82" algn="l" defTabSz="121895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56" algn="l" defTabSz="121895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34" algn="l" defTabSz="121895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11" algn="l" defTabSz="121895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88" algn="l" defTabSz="121895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867" algn="l" defTabSz="121895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345" algn="l" defTabSz="121895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823" algn="l" defTabSz="121895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79005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V="1">
            <a:off x="2039912" y="3745852"/>
            <a:ext cx="2416448" cy="2"/>
          </a:xfrm>
          <a:prstGeom prst="line">
            <a:avLst/>
          </a:prstGeom>
          <a:noFill/>
          <a:ln w="19050" cap="flat" cmpd="sng" algn="ctr">
            <a:solidFill>
              <a:srgbClr val="666666">
                <a:lumMod val="50000"/>
              </a:srgb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接连接符 24"/>
          <p:cNvCxnSpPr/>
          <p:nvPr/>
        </p:nvCxnSpPr>
        <p:spPr>
          <a:xfrm>
            <a:off x="1824002" y="3889795"/>
            <a:ext cx="0" cy="264933"/>
          </a:xfrm>
          <a:prstGeom prst="line">
            <a:avLst/>
          </a:prstGeom>
          <a:noFill/>
          <a:ln w="12700" cap="flat" cmpd="sng" algn="ctr">
            <a:solidFill>
              <a:srgbClr val="666666">
                <a:lumMod val="50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" name="直接连接符 25"/>
          <p:cNvCxnSpPr/>
          <p:nvPr/>
        </p:nvCxnSpPr>
        <p:spPr>
          <a:xfrm>
            <a:off x="4672271" y="3889794"/>
            <a:ext cx="1286" cy="272087"/>
          </a:xfrm>
          <a:prstGeom prst="line">
            <a:avLst/>
          </a:prstGeom>
          <a:noFill/>
          <a:ln w="12700" cap="flat" cmpd="sng" algn="ctr">
            <a:solidFill>
              <a:srgbClr val="666666">
                <a:lumMod val="50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27" name="组合 26"/>
          <p:cNvGrpSpPr/>
          <p:nvPr/>
        </p:nvGrpSpPr>
        <p:grpSpPr bwMode="auto">
          <a:xfrm>
            <a:off x="1635166" y="3601647"/>
            <a:ext cx="390359" cy="313128"/>
            <a:chOff x="3856159" y="663576"/>
            <a:chExt cx="287338" cy="227013"/>
          </a:xfrm>
          <a:solidFill>
            <a:srgbClr val="31859C"/>
          </a:solidFill>
        </p:grpSpPr>
        <p:sp>
          <p:nvSpPr>
            <p:cNvPr id="28" name="Freeform 152"/>
            <p:cNvSpPr>
              <a:spLocks noEditPoints="1"/>
            </p:cNvSpPr>
            <p:nvPr/>
          </p:nvSpPr>
          <p:spPr bwMode="auto">
            <a:xfrm>
              <a:off x="3856159" y="663576"/>
              <a:ext cx="287338" cy="160338"/>
            </a:xfrm>
            <a:custGeom>
              <a:avLst/>
              <a:gdLst>
                <a:gd name="T0" fmla="*/ 2147483647 w 610"/>
                <a:gd name="T1" fmla="*/ 2147483647 h 341"/>
                <a:gd name="T2" fmla="*/ 2147483647 w 610"/>
                <a:gd name="T3" fmla="*/ 2147483647 h 341"/>
                <a:gd name="T4" fmla="*/ 2147483647 w 610"/>
                <a:gd name="T5" fmla="*/ 2147483647 h 341"/>
                <a:gd name="T6" fmla="*/ 2147483647 w 610"/>
                <a:gd name="T7" fmla="*/ 2147483647 h 341"/>
                <a:gd name="T8" fmla="*/ 2147483647 w 610"/>
                <a:gd name="T9" fmla="*/ 2147483647 h 341"/>
                <a:gd name="T10" fmla="*/ 2147483647 w 610"/>
                <a:gd name="T11" fmla="*/ 2147483647 h 341"/>
                <a:gd name="T12" fmla="*/ 2147483647 w 610"/>
                <a:gd name="T13" fmla="*/ 2147483647 h 341"/>
                <a:gd name="T14" fmla="*/ 2147483647 w 610"/>
                <a:gd name="T15" fmla="*/ 2147483647 h 341"/>
                <a:gd name="T16" fmla="*/ 2147483647 w 610"/>
                <a:gd name="T17" fmla="*/ 2147483647 h 341"/>
                <a:gd name="T18" fmla="*/ 2147483647 w 610"/>
                <a:gd name="T19" fmla="*/ 2147483647 h 341"/>
                <a:gd name="T20" fmla="*/ 0 w 610"/>
                <a:gd name="T21" fmla="*/ 2147483647 h 341"/>
                <a:gd name="T22" fmla="*/ 2147483647 w 610"/>
                <a:gd name="T23" fmla="*/ 0 h 341"/>
                <a:gd name="T24" fmla="*/ 2147483647 w 610"/>
                <a:gd name="T25" fmla="*/ 2147483647 h 341"/>
                <a:gd name="T26" fmla="*/ 2147483647 w 610"/>
                <a:gd name="T27" fmla="*/ 2147483647 h 34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10"/>
                <a:gd name="T43" fmla="*/ 0 h 341"/>
                <a:gd name="T44" fmla="*/ 610 w 610"/>
                <a:gd name="T45" fmla="*/ 341 h 34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10" h="341">
                  <a:moveTo>
                    <a:pt x="305" y="33"/>
                  </a:moveTo>
                  <a:lnTo>
                    <a:pt x="305" y="33"/>
                  </a:lnTo>
                  <a:cubicBezTo>
                    <a:pt x="157" y="33"/>
                    <a:pt x="32" y="96"/>
                    <a:pt x="32" y="171"/>
                  </a:cubicBezTo>
                  <a:cubicBezTo>
                    <a:pt x="32" y="245"/>
                    <a:pt x="157" y="308"/>
                    <a:pt x="305" y="308"/>
                  </a:cubicBezTo>
                  <a:cubicBezTo>
                    <a:pt x="452" y="308"/>
                    <a:pt x="577" y="245"/>
                    <a:pt x="577" y="171"/>
                  </a:cubicBezTo>
                  <a:cubicBezTo>
                    <a:pt x="577" y="96"/>
                    <a:pt x="452" y="33"/>
                    <a:pt x="305" y="33"/>
                  </a:cubicBezTo>
                  <a:close/>
                  <a:moveTo>
                    <a:pt x="305" y="341"/>
                  </a:moveTo>
                  <a:lnTo>
                    <a:pt x="305" y="341"/>
                  </a:lnTo>
                  <a:cubicBezTo>
                    <a:pt x="134" y="341"/>
                    <a:pt x="0" y="266"/>
                    <a:pt x="0" y="171"/>
                  </a:cubicBezTo>
                  <a:cubicBezTo>
                    <a:pt x="0" y="75"/>
                    <a:pt x="134" y="0"/>
                    <a:pt x="305" y="0"/>
                  </a:cubicBezTo>
                  <a:cubicBezTo>
                    <a:pt x="476" y="0"/>
                    <a:pt x="610" y="75"/>
                    <a:pt x="610" y="171"/>
                  </a:cubicBezTo>
                  <a:cubicBezTo>
                    <a:pt x="610" y="266"/>
                    <a:pt x="476" y="341"/>
                    <a:pt x="305" y="3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pPr defTabSz="121841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prstClr val="black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29" name="Freeform 153"/>
            <p:cNvSpPr>
              <a:spLocks/>
            </p:cNvSpPr>
            <p:nvPr/>
          </p:nvSpPr>
          <p:spPr bwMode="auto">
            <a:xfrm>
              <a:off x="3992684" y="766763"/>
              <a:ext cx="47625" cy="31750"/>
            </a:xfrm>
            <a:custGeom>
              <a:avLst/>
              <a:gdLst>
                <a:gd name="T0" fmla="*/ 2147483647 w 99"/>
                <a:gd name="T1" fmla="*/ 2147483647 h 67"/>
                <a:gd name="T2" fmla="*/ 2147483647 w 99"/>
                <a:gd name="T3" fmla="*/ 2147483647 h 67"/>
                <a:gd name="T4" fmla="*/ 2147483647 w 99"/>
                <a:gd name="T5" fmla="*/ 2147483647 h 67"/>
                <a:gd name="T6" fmla="*/ 2147483647 w 99"/>
                <a:gd name="T7" fmla="*/ 2147483647 h 67"/>
                <a:gd name="T8" fmla="*/ 2147483647 w 99"/>
                <a:gd name="T9" fmla="*/ 2147483647 h 67"/>
                <a:gd name="T10" fmla="*/ 2147483647 w 99"/>
                <a:gd name="T11" fmla="*/ 2147483647 h 67"/>
                <a:gd name="T12" fmla="*/ 2147483647 w 99"/>
                <a:gd name="T13" fmla="*/ 2147483647 h 67"/>
                <a:gd name="T14" fmla="*/ 2147483647 w 99"/>
                <a:gd name="T15" fmla="*/ 2147483647 h 67"/>
                <a:gd name="T16" fmla="*/ 2147483647 w 99"/>
                <a:gd name="T17" fmla="*/ 2147483647 h 67"/>
                <a:gd name="T18" fmla="*/ 2147483647 w 99"/>
                <a:gd name="T19" fmla="*/ 2147483647 h 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9"/>
                <a:gd name="T31" fmla="*/ 0 h 67"/>
                <a:gd name="T32" fmla="*/ 99 w 99"/>
                <a:gd name="T33" fmla="*/ 67 h 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9" h="67">
                  <a:moveTo>
                    <a:pt x="15" y="67"/>
                  </a:moveTo>
                  <a:lnTo>
                    <a:pt x="15" y="67"/>
                  </a:lnTo>
                  <a:cubicBezTo>
                    <a:pt x="10" y="67"/>
                    <a:pt x="6" y="65"/>
                    <a:pt x="4" y="61"/>
                  </a:cubicBezTo>
                  <a:cubicBezTo>
                    <a:pt x="0" y="54"/>
                    <a:pt x="3" y="46"/>
                    <a:pt x="9" y="43"/>
                  </a:cubicBezTo>
                  <a:lnTo>
                    <a:pt x="78" y="3"/>
                  </a:lnTo>
                  <a:cubicBezTo>
                    <a:pt x="85" y="0"/>
                    <a:pt x="92" y="2"/>
                    <a:pt x="96" y="9"/>
                  </a:cubicBezTo>
                  <a:cubicBezTo>
                    <a:pt x="99" y="15"/>
                    <a:pt x="97" y="23"/>
                    <a:pt x="90" y="27"/>
                  </a:cubicBezTo>
                  <a:lnTo>
                    <a:pt x="21" y="66"/>
                  </a:lnTo>
                  <a:cubicBezTo>
                    <a:pt x="20" y="67"/>
                    <a:pt x="17" y="67"/>
                    <a:pt x="15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pPr defTabSz="121841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prstClr val="black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30" name="Freeform 154"/>
            <p:cNvSpPr>
              <a:spLocks/>
            </p:cNvSpPr>
            <p:nvPr/>
          </p:nvSpPr>
          <p:spPr bwMode="auto">
            <a:xfrm>
              <a:off x="3959347" y="766763"/>
              <a:ext cx="46038" cy="31750"/>
            </a:xfrm>
            <a:custGeom>
              <a:avLst/>
              <a:gdLst>
                <a:gd name="T0" fmla="*/ 2147483647 w 98"/>
                <a:gd name="T1" fmla="*/ 2147483647 h 67"/>
                <a:gd name="T2" fmla="*/ 2147483647 w 98"/>
                <a:gd name="T3" fmla="*/ 2147483647 h 67"/>
                <a:gd name="T4" fmla="*/ 2147483647 w 98"/>
                <a:gd name="T5" fmla="*/ 2147483647 h 67"/>
                <a:gd name="T6" fmla="*/ 2147483647 w 98"/>
                <a:gd name="T7" fmla="*/ 2147483647 h 67"/>
                <a:gd name="T8" fmla="*/ 2147483647 w 98"/>
                <a:gd name="T9" fmla="*/ 2147483647 h 67"/>
                <a:gd name="T10" fmla="*/ 2147483647 w 98"/>
                <a:gd name="T11" fmla="*/ 2147483647 h 67"/>
                <a:gd name="T12" fmla="*/ 2147483647 w 98"/>
                <a:gd name="T13" fmla="*/ 2147483647 h 67"/>
                <a:gd name="T14" fmla="*/ 2147483647 w 98"/>
                <a:gd name="T15" fmla="*/ 2147483647 h 67"/>
                <a:gd name="T16" fmla="*/ 2147483647 w 98"/>
                <a:gd name="T17" fmla="*/ 2147483647 h 67"/>
                <a:gd name="T18" fmla="*/ 2147483647 w 98"/>
                <a:gd name="T19" fmla="*/ 2147483647 h 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8"/>
                <a:gd name="T31" fmla="*/ 0 h 67"/>
                <a:gd name="T32" fmla="*/ 98 w 98"/>
                <a:gd name="T33" fmla="*/ 67 h 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8" h="67">
                  <a:moveTo>
                    <a:pt x="84" y="67"/>
                  </a:moveTo>
                  <a:lnTo>
                    <a:pt x="84" y="67"/>
                  </a:lnTo>
                  <a:cubicBezTo>
                    <a:pt x="82" y="67"/>
                    <a:pt x="80" y="67"/>
                    <a:pt x="78" y="66"/>
                  </a:cubicBezTo>
                  <a:lnTo>
                    <a:pt x="8" y="27"/>
                  </a:lnTo>
                  <a:cubicBezTo>
                    <a:pt x="2" y="23"/>
                    <a:pt x="0" y="15"/>
                    <a:pt x="3" y="9"/>
                  </a:cubicBezTo>
                  <a:cubicBezTo>
                    <a:pt x="7" y="2"/>
                    <a:pt x="14" y="0"/>
                    <a:pt x="21" y="3"/>
                  </a:cubicBezTo>
                  <a:lnTo>
                    <a:pt x="90" y="43"/>
                  </a:lnTo>
                  <a:cubicBezTo>
                    <a:pt x="96" y="46"/>
                    <a:pt x="98" y="54"/>
                    <a:pt x="95" y="61"/>
                  </a:cubicBezTo>
                  <a:cubicBezTo>
                    <a:pt x="93" y="65"/>
                    <a:pt x="88" y="67"/>
                    <a:pt x="84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pPr defTabSz="121841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prstClr val="black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31" name="Freeform 155"/>
            <p:cNvSpPr>
              <a:spLocks/>
            </p:cNvSpPr>
            <p:nvPr/>
          </p:nvSpPr>
          <p:spPr bwMode="auto">
            <a:xfrm>
              <a:off x="3992684" y="752476"/>
              <a:ext cx="12700" cy="46038"/>
            </a:xfrm>
            <a:custGeom>
              <a:avLst/>
              <a:gdLst>
                <a:gd name="T0" fmla="*/ 2147483647 w 27"/>
                <a:gd name="T1" fmla="*/ 2147483647 h 98"/>
                <a:gd name="T2" fmla="*/ 2147483647 w 27"/>
                <a:gd name="T3" fmla="*/ 2147483647 h 98"/>
                <a:gd name="T4" fmla="*/ 2147483647 w 27"/>
                <a:gd name="T5" fmla="*/ 2147483647 h 98"/>
                <a:gd name="T6" fmla="*/ 0 w 27"/>
                <a:gd name="T7" fmla="*/ 2147483647 h 98"/>
                <a:gd name="T8" fmla="*/ 0 w 27"/>
                <a:gd name="T9" fmla="*/ 2147483647 h 98"/>
                <a:gd name="T10" fmla="*/ 2147483647 w 27"/>
                <a:gd name="T11" fmla="*/ 0 h 98"/>
                <a:gd name="T12" fmla="*/ 2147483647 w 27"/>
                <a:gd name="T13" fmla="*/ 2147483647 h 98"/>
                <a:gd name="T14" fmla="*/ 2147483647 w 27"/>
                <a:gd name="T15" fmla="*/ 2147483647 h 98"/>
                <a:gd name="T16" fmla="*/ 2147483647 w 27"/>
                <a:gd name="T17" fmla="*/ 2147483647 h 9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7"/>
                <a:gd name="T28" fmla="*/ 0 h 98"/>
                <a:gd name="T29" fmla="*/ 27 w 27"/>
                <a:gd name="T30" fmla="*/ 98 h 9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7" h="98">
                  <a:moveTo>
                    <a:pt x="14" y="98"/>
                  </a:moveTo>
                  <a:lnTo>
                    <a:pt x="14" y="98"/>
                  </a:lnTo>
                  <a:cubicBezTo>
                    <a:pt x="7" y="98"/>
                    <a:pt x="0" y="92"/>
                    <a:pt x="0" y="86"/>
                  </a:cubicBezTo>
                  <a:lnTo>
                    <a:pt x="0" y="13"/>
                  </a:lnTo>
                  <a:cubicBezTo>
                    <a:pt x="0" y="5"/>
                    <a:pt x="7" y="0"/>
                    <a:pt x="14" y="0"/>
                  </a:cubicBezTo>
                  <a:cubicBezTo>
                    <a:pt x="22" y="0"/>
                    <a:pt x="27" y="5"/>
                    <a:pt x="27" y="13"/>
                  </a:cubicBezTo>
                  <a:lnTo>
                    <a:pt x="27" y="86"/>
                  </a:lnTo>
                  <a:cubicBezTo>
                    <a:pt x="27" y="92"/>
                    <a:pt x="22" y="98"/>
                    <a:pt x="14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pPr defTabSz="121841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prstClr val="black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32" name="Freeform 156"/>
            <p:cNvSpPr>
              <a:spLocks/>
            </p:cNvSpPr>
            <p:nvPr/>
          </p:nvSpPr>
          <p:spPr bwMode="auto">
            <a:xfrm>
              <a:off x="3959347" y="685801"/>
              <a:ext cx="46038" cy="31750"/>
            </a:xfrm>
            <a:custGeom>
              <a:avLst/>
              <a:gdLst>
                <a:gd name="T0" fmla="*/ 2147483647 w 98"/>
                <a:gd name="T1" fmla="*/ 2147483647 h 67"/>
                <a:gd name="T2" fmla="*/ 2147483647 w 98"/>
                <a:gd name="T3" fmla="*/ 2147483647 h 67"/>
                <a:gd name="T4" fmla="*/ 2147483647 w 98"/>
                <a:gd name="T5" fmla="*/ 2147483647 h 67"/>
                <a:gd name="T6" fmla="*/ 2147483647 w 98"/>
                <a:gd name="T7" fmla="*/ 2147483647 h 67"/>
                <a:gd name="T8" fmla="*/ 2147483647 w 98"/>
                <a:gd name="T9" fmla="*/ 2147483647 h 67"/>
                <a:gd name="T10" fmla="*/ 2147483647 w 98"/>
                <a:gd name="T11" fmla="*/ 2147483647 h 67"/>
                <a:gd name="T12" fmla="*/ 2147483647 w 98"/>
                <a:gd name="T13" fmla="*/ 2147483647 h 67"/>
                <a:gd name="T14" fmla="*/ 2147483647 w 98"/>
                <a:gd name="T15" fmla="*/ 2147483647 h 67"/>
                <a:gd name="T16" fmla="*/ 2147483647 w 98"/>
                <a:gd name="T17" fmla="*/ 2147483647 h 67"/>
                <a:gd name="T18" fmla="*/ 2147483647 w 98"/>
                <a:gd name="T19" fmla="*/ 2147483647 h 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8"/>
                <a:gd name="T31" fmla="*/ 0 h 67"/>
                <a:gd name="T32" fmla="*/ 98 w 98"/>
                <a:gd name="T33" fmla="*/ 67 h 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8" h="67">
                  <a:moveTo>
                    <a:pt x="14" y="67"/>
                  </a:moveTo>
                  <a:lnTo>
                    <a:pt x="14" y="67"/>
                  </a:lnTo>
                  <a:cubicBezTo>
                    <a:pt x="10" y="67"/>
                    <a:pt x="5" y="64"/>
                    <a:pt x="3" y="60"/>
                  </a:cubicBezTo>
                  <a:cubicBezTo>
                    <a:pt x="0" y="53"/>
                    <a:pt x="2" y="46"/>
                    <a:pt x="8" y="42"/>
                  </a:cubicBezTo>
                  <a:lnTo>
                    <a:pt x="77" y="3"/>
                  </a:lnTo>
                  <a:cubicBezTo>
                    <a:pt x="83" y="0"/>
                    <a:pt x="91" y="2"/>
                    <a:pt x="94" y="8"/>
                  </a:cubicBezTo>
                  <a:cubicBezTo>
                    <a:pt x="98" y="15"/>
                    <a:pt x="96" y="23"/>
                    <a:pt x="90" y="26"/>
                  </a:cubicBezTo>
                  <a:lnTo>
                    <a:pt x="20" y="65"/>
                  </a:lnTo>
                  <a:cubicBezTo>
                    <a:pt x="18" y="66"/>
                    <a:pt x="16" y="67"/>
                    <a:pt x="14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pPr defTabSz="121841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prstClr val="black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33" name="Freeform 157"/>
            <p:cNvSpPr>
              <a:spLocks/>
            </p:cNvSpPr>
            <p:nvPr/>
          </p:nvSpPr>
          <p:spPr bwMode="auto">
            <a:xfrm>
              <a:off x="3992684" y="685801"/>
              <a:ext cx="47625" cy="31750"/>
            </a:xfrm>
            <a:custGeom>
              <a:avLst/>
              <a:gdLst>
                <a:gd name="T0" fmla="*/ 2147483647 w 99"/>
                <a:gd name="T1" fmla="*/ 2147483647 h 67"/>
                <a:gd name="T2" fmla="*/ 2147483647 w 99"/>
                <a:gd name="T3" fmla="*/ 2147483647 h 67"/>
                <a:gd name="T4" fmla="*/ 2147483647 w 99"/>
                <a:gd name="T5" fmla="*/ 2147483647 h 67"/>
                <a:gd name="T6" fmla="*/ 2147483647 w 99"/>
                <a:gd name="T7" fmla="*/ 2147483647 h 67"/>
                <a:gd name="T8" fmla="*/ 2147483647 w 99"/>
                <a:gd name="T9" fmla="*/ 2147483647 h 67"/>
                <a:gd name="T10" fmla="*/ 2147483647 w 99"/>
                <a:gd name="T11" fmla="*/ 2147483647 h 67"/>
                <a:gd name="T12" fmla="*/ 2147483647 w 99"/>
                <a:gd name="T13" fmla="*/ 2147483647 h 67"/>
                <a:gd name="T14" fmla="*/ 2147483647 w 99"/>
                <a:gd name="T15" fmla="*/ 2147483647 h 67"/>
                <a:gd name="T16" fmla="*/ 2147483647 w 99"/>
                <a:gd name="T17" fmla="*/ 2147483647 h 67"/>
                <a:gd name="T18" fmla="*/ 2147483647 w 99"/>
                <a:gd name="T19" fmla="*/ 2147483647 h 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9"/>
                <a:gd name="T31" fmla="*/ 0 h 67"/>
                <a:gd name="T32" fmla="*/ 99 w 99"/>
                <a:gd name="T33" fmla="*/ 67 h 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9" h="67">
                  <a:moveTo>
                    <a:pt x="85" y="67"/>
                  </a:moveTo>
                  <a:lnTo>
                    <a:pt x="85" y="67"/>
                  </a:lnTo>
                  <a:cubicBezTo>
                    <a:pt x="83" y="67"/>
                    <a:pt x="80" y="66"/>
                    <a:pt x="78" y="65"/>
                  </a:cubicBezTo>
                  <a:lnTo>
                    <a:pt x="9" y="26"/>
                  </a:lnTo>
                  <a:cubicBezTo>
                    <a:pt x="2" y="23"/>
                    <a:pt x="0" y="15"/>
                    <a:pt x="4" y="8"/>
                  </a:cubicBezTo>
                  <a:cubicBezTo>
                    <a:pt x="7" y="2"/>
                    <a:pt x="15" y="0"/>
                    <a:pt x="21" y="3"/>
                  </a:cubicBezTo>
                  <a:lnTo>
                    <a:pt x="91" y="42"/>
                  </a:lnTo>
                  <a:cubicBezTo>
                    <a:pt x="97" y="46"/>
                    <a:pt x="99" y="53"/>
                    <a:pt x="96" y="60"/>
                  </a:cubicBezTo>
                  <a:cubicBezTo>
                    <a:pt x="94" y="64"/>
                    <a:pt x="89" y="67"/>
                    <a:pt x="85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pPr defTabSz="121841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prstClr val="black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34" name="Freeform 158"/>
            <p:cNvSpPr>
              <a:spLocks/>
            </p:cNvSpPr>
            <p:nvPr/>
          </p:nvSpPr>
          <p:spPr bwMode="auto">
            <a:xfrm>
              <a:off x="3992684" y="685801"/>
              <a:ext cx="12700" cy="47625"/>
            </a:xfrm>
            <a:custGeom>
              <a:avLst/>
              <a:gdLst>
                <a:gd name="T0" fmla="*/ 2147483647 w 27"/>
                <a:gd name="T1" fmla="*/ 2147483647 h 98"/>
                <a:gd name="T2" fmla="*/ 2147483647 w 27"/>
                <a:gd name="T3" fmla="*/ 2147483647 h 98"/>
                <a:gd name="T4" fmla="*/ 2147483647 w 27"/>
                <a:gd name="T5" fmla="*/ 2147483647 h 98"/>
                <a:gd name="T6" fmla="*/ 0 w 27"/>
                <a:gd name="T7" fmla="*/ 2147483647 h 98"/>
                <a:gd name="T8" fmla="*/ 0 w 27"/>
                <a:gd name="T9" fmla="*/ 2147483647 h 98"/>
                <a:gd name="T10" fmla="*/ 2147483647 w 27"/>
                <a:gd name="T11" fmla="*/ 0 h 98"/>
                <a:gd name="T12" fmla="*/ 2147483647 w 27"/>
                <a:gd name="T13" fmla="*/ 2147483647 h 98"/>
                <a:gd name="T14" fmla="*/ 2147483647 w 27"/>
                <a:gd name="T15" fmla="*/ 2147483647 h 98"/>
                <a:gd name="T16" fmla="*/ 2147483647 w 27"/>
                <a:gd name="T17" fmla="*/ 2147483647 h 9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7"/>
                <a:gd name="T28" fmla="*/ 0 h 98"/>
                <a:gd name="T29" fmla="*/ 27 w 27"/>
                <a:gd name="T30" fmla="*/ 98 h 9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7" h="98">
                  <a:moveTo>
                    <a:pt x="14" y="98"/>
                  </a:moveTo>
                  <a:lnTo>
                    <a:pt x="14" y="98"/>
                  </a:lnTo>
                  <a:cubicBezTo>
                    <a:pt x="6" y="98"/>
                    <a:pt x="0" y="92"/>
                    <a:pt x="0" y="85"/>
                  </a:cubicBezTo>
                  <a:lnTo>
                    <a:pt x="0" y="12"/>
                  </a:lnTo>
                  <a:cubicBezTo>
                    <a:pt x="0" y="5"/>
                    <a:pt x="6" y="0"/>
                    <a:pt x="14" y="0"/>
                  </a:cubicBezTo>
                  <a:cubicBezTo>
                    <a:pt x="21" y="0"/>
                    <a:pt x="27" y="5"/>
                    <a:pt x="27" y="12"/>
                  </a:cubicBezTo>
                  <a:lnTo>
                    <a:pt x="27" y="85"/>
                  </a:lnTo>
                  <a:cubicBezTo>
                    <a:pt x="27" y="92"/>
                    <a:pt x="21" y="98"/>
                    <a:pt x="14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pPr defTabSz="121841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prstClr val="black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35" name="Freeform 159"/>
            <p:cNvSpPr>
              <a:spLocks/>
            </p:cNvSpPr>
            <p:nvPr/>
          </p:nvSpPr>
          <p:spPr bwMode="auto">
            <a:xfrm>
              <a:off x="3902197" y="735013"/>
              <a:ext cx="46038" cy="31750"/>
            </a:xfrm>
            <a:custGeom>
              <a:avLst/>
              <a:gdLst>
                <a:gd name="T0" fmla="*/ 2147483647 w 98"/>
                <a:gd name="T1" fmla="*/ 2147483647 h 67"/>
                <a:gd name="T2" fmla="*/ 2147483647 w 98"/>
                <a:gd name="T3" fmla="*/ 2147483647 h 67"/>
                <a:gd name="T4" fmla="*/ 2147483647 w 98"/>
                <a:gd name="T5" fmla="*/ 2147483647 h 67"/>
                <a:gd name="T6" fmla="*/ 2147483647 w 98"/>
                <a:gd name="T7" fmla="*/ 2147483647 h 67"/>
                <a:gd name="T8" fmla="*/ 2147483647 w 98"/>
                <a:gd name="T9" fmla="*/ 2147483647 h 67"/>
                <a:gd name="T10" fmla="*/ 2147483647 w 98"/>
                <a:gd name="T11" fmla="*/ 2147483647 h 67"/>
                <a:gd name="T12" fmla="*/ 2147483647 w 98"/>
                <a:gd name="T13" fmla="*/ 2147483647 h 67"/>
                <a:gd name="T14" fmla="*/ 2147483647 w 98"/>
                <a:gd name="T15" fmla="*/ 2147483647 h 67"/>
                <a:gd name="T16" fmla="*/ 2147483647 w 98"/>
                <a:gd name="T17" fmla="*/ 2147483647 h 67"/>
                <a:gd name="T18" fmla="*/ 2147483647 w 98"/>
                <a:gd name="T19" fmla="*/ 2147483647 h 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8"/>
                <a:gd name="T31" fmla="*/ 0 h 67"/>
                <a:gd name="T32" fmla="*/ 98 w 98"/>
                <a:gd name="T33" fmla="*/ 67 h 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8" h="67">
                  <a:moveTo>
                    <a:pt x="84" y="67"/>
                  </a:moveTo>
                  <a:lnTo>
                    <a:pt x="84" y="67"/>
                  </a:lnTo>
                  <a:cubicBezTo>
                    <a:pt x="82" y="67"/>
                    <a:pt x="79" y="66"/>
                    <a:pt x="77" y="66"/>
                  </a:cubicBezTo>
                  <a:lnTo>
                    <a:pt x="8" y="26"/>
                  </a:lnTo>
                  <a:cubicBezTo>
                    <a:pt x="2" y="23"/>
                    <a:pt x="0" y="14"/>
                    <a:pt x="3" y="9"/>
                  </a:cubicBezTo>
                  <a:cubicBezTo>
                    <a:pt x="6" y="2"/>
                    <a:pt x="15" y="0"/>
                    <a:pt x="21" y="3"/>
                  </a:cubicBezTo>
                  <a:lnTo>
                    <a:pt x="90" y="42"/>
                  </a:lnTo>
                  <a:cubicBezTo>
                    <a:pt x="96" y="46"/>
                    <a:pt x="98" y="54"/>
                    <a:pt x="95" y="60"/>
                  </a:cubicBezTo>
                  <a:cubicBezTo>
                    <a:pt x="92" y="65"/>
                    <a:pt x="88" y="67"/>
                    <a:pt x="84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pPr defTabSz="121841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prstClr val="black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36" name="Freeform 160"/>
            <p:cNvSpPr>
              <a:spLocks/>
            </p:cNvSpPr>
            <p:nvPr/>
          </p:nvSpPr>
          <p:spPr bwMode="auto">
            <a:xfrm>
              <a:off x="3902197" y="717551"/>
              <a:ext cx="46038" cy="31750"/>
            </a:xfrm>
            <a:custGeom>
              <a:avLst/>
              <a:gdLst>
                <a:gd name="T0" fmla="*/ 2147483647 w 98"/>
                <a:gd name="T1" fmla="*/ 2147483647 h 67"/>
                <a:gd name="T2" fmla="*/ 2147483647 w 98"/>
                <a:gd name="T3" fmla="*/ 2147483647 h 67"/>
                <a:gd name="T4" fmla="*/ 2147483647 w 98"/>
                <a:gd name="T5" fmla="*/ 2147483647 h 67"/>
                <a:gd name="T6" fmla="*/ 2147483647 w 98"/>
                <a:gd name="T7" fmla="*/ 2147483647 h 67"/>
                <a:gd name="T8" fmla="*/ 2147483647 w 98"/>
                <a:gd name="T9" fmla="*/ 2147483647 h 67"/>
                <a:gd name="T10" fmla="*/ 2147483647 w 98"/>
                <a:gd name="T11" fmla="*/ 2147483647 h 67"/>
                <a:gd name="T12" fmla="*/ 2147483647 w 98"/>
                <a:gd name="T13" fmla="*/ 2147483647 h 67"/>
                <a:gd name="T14" fmla="*/ 2147483647 w 98"/>
                <a:gd name="T15" fmla="*/ 2147483647 h 67"/>
                <a:gd name="T16" fmla="*/ 2147483647 w 98"/>
                <a:gd name="T17" fmla="*/ 2147483647 h 67"/>
                <a:gd name="T18" fmla="*/ 2147483647 w 98"/>
                <a:gd name="T19" fmla="*/ 2147483647 h 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8"/>
                <a:gd name="T31" fmla="*/ 0 h 67"/>
                <a:gd name="T32" fmla="*/ 98 w 98"/>
                <a:gd name="T33" fmla="*/ 67 h 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8" h="67">
                  <a:moveTo>
                    <a:pt x="15" y="67"/>
                  </a:moveTo>
                  <a:lnTo>
                    <a:pt x="15" y="67"/>
                  </a:lnTo>
                  <a:cubicBezTo>
                    <a:pt x="10" y="67"/>
                    <a:pt x="5" y="65"/>
                    <a:pt x="3" y="61"/>
                  </a:cubicBezTo>
                  <a:cubicBezTo>
                    <a:pt x="0" y="54"/>
                    <a:pt x="2" y="46"/>
                    <a:pt x="8" y="43"/>
                  </a:cubicBezTo>
                  <a:lnTo>
                    <a:pt x="77" y="3"/>
                  </a:lnTo>
                  <a:cubicBezTo>
                    <a:pt x="84" y="0"/>
                    <a:pt x="91" y="2"/>
                    <a:pt x="95" y="9"/>
                  </a:cubicBezTo>
                  <a:cubicBezTo>
                    <a:pt x="98" y="15"/>
                    <a:pt x="96" y="23"/>
                    <a:pt x="90" y="26"/>
                  </a:cubicBezTo>
                  <a:lnTo>
                    <a:pt x="20" y="66"/>
                  </a:lnTo>
                  <a:cubicBezTo>
                    <a:pt x="18" y="67"/>
                    <a:pt x="16" y="67"/>
                    <a:pt x="15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pPr defTabSz="121841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prstClr val="black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37" name="Freeform 161"/>
            <p:cNvSpPr>
              <a:spLocks/>
            </p:cNvSpPr>
            <p:nvPr/>
          </p:nvSpPr>
          <p:spPr bwMode="auto">
            <a:xfrm>
              <a:off x="3902197" y="736601"/>
              <a:ext cx="76200" cy="12700"/>
            </a:xfrm>
            <a:custGeom>
              <a:avLst/>
              <a:gdLst>
                <a:gd name="T0" fmla="*/ 2147483647 w 161"/>
                <a:gd name="T1" fmla="*/ 2147483647 h 27"/>
                <a:gd name="T2" fmla="*/ 2147483647 w 161"/>
                <a:gd name="T3" fmla="*/ 2147483647 h 27"/>
                <a:gd name="T4" fmla="*/ 2147483647 w 161"/>
                <a:gd name="T5" fmla="*/ 2147483647 h 27"/>
                <a:gd name="T6" fmla="*/ 2147483647 w 161"/>
                <a:gd name="T7" fmla="*/ 2147483647 h 27"/>
                <a:gd name="T8" fmla="*/ 0 w 161"/>
                <a:gd name="T9" fmla="*/ 2147483647 h 27"/>
                <a:gd name="T10" fmla="*/ 2147483647 w 161"/>
                <a:gd name="T11" fmla="*/ 0 h 27"/>
                <a:gd name="T12" fmla="*/ 2147483647 w 161"/>
                <a:gd name="T13" fmla="*/ 0 h 27"/>
                <a:gd name="T14" fmla="*/ 2147483647 w 161"/>
                <a:gd name="T15" fmla="*/ 2147483647 h 27"/>
                <a:gd name="T16" fmla="*/ 2147483647 w 161"/>
                <a:gd name="T17" fmla="*/ 2147483647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61"/>
                <a:gd name="T28" fmla="*/ 0 h 27"/>
                <a:gd name="T29" fmla="*/ 161 w 161"/>
                <a:gd name="T30" fmla="*/ 27 h 2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61" h="27">
                  <a:moveTo>
                    <a:pt x="148" y="27"/>
                  </a:moveTo>
                  <a:lnTo>
                    <a:pt x="148" y="27"/>
                  </a:lnTo>
                  <a:lnTo>
                    <a:pt x="13" y="27"/>
                  </a:lnTo>
                  <a:cubicBezTo>
                    <a:pt x="5" y="27"/>
                    <a:pt x="0" y="21"/>
                    <a:pt x="0" y="14"/>
                  </a:cubicBezTo>
                  <a:cubicBezTo>
                    <a:pt x="0" y="6"/>
                    <a:pt x="5" y="0"/>
                    <a:pt x="13" y="0"/>
                  </a:cubicBezTo>
                  <a:lnTo>
                    <a:pt x="148" y="0"/>
                  </a:lnTo>
                  <a:cubicBezTo>
                    <a:pt x="155" y="0"/>
                    <a:pt x="161" y="6"/>
                    <a:pt x="161" y="14"/>
                  </a:cubicBezTo>
                  <a:cubicBezTo>
                    <a:pt x="161" y="21"/>
                    <a:pt x="155" y="27"/>
                    <a:pt x="148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pPr defTabSz="121841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prstClr val="black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38" name="Freeform 162"/>
            <p:cNvSpPr>
              <a:spLocks/>
            </p:cNvSpPr>
            <p:nvPr/>
          </p:nvSpPr>
          <p:spPr bwMode="auto">
            <a:xfrm>
              <a:off x="4049834" y="715963"/>
              <a:ext cx="46038" cy="33338"/>
            </a:xfrm>
            <a:custGeom>
              <a:avLst/>
              <a:gdLst>
                <a:gd name="T0" fmla="*/ 2147483647 w 98"/>
                <a:gd name="T1" fmla="*/ 2147483647 h 72"/>
                <a:gd name="T2" fmla="*/ 2147483647 w 98"/>
                <a:gd name="T3" fmla="*/ 2147483647 h 72"/>
                <a:gd name="T4" fmla="*/ 2147483647 w 98"/>
                <a:gd name="T5" fmla="*/ 2147483647 h 72"/>
                <a:gd name="T6" fmla="*/ 2147483647 w 98"/>
                <a:gd name="T7" fmla="*/ 2147483647 h 72"/>
                <a:gd name="T8" fmla="*/ 2147483647 w 98"/>
                <a:gd name="T9" fmla="*/ 2147483647 h 72"/>
                <a:gd name="T10" fmla="*/ 2147483647 w 98"/>
                <a:gd name="T11" fmla="*/ 2147483647 h 72"/>
                <a:gd name="T12" fmla="*/ 2147483647 w 98"/>
                <a:gd name="T13" fmla="*/ 2147483647 h 72"/>
                <a:gd name="T14" fmla="*/ 2147483647 w 98"/>
                <a:gd name="T15" fmla="*/ 2147483647 h 72"/>
                <a:gd name="T16" fmla="*/ 2147483647 w 98"/>
                <a:gd name="T17" fmla="*/ 2147483647 h 72"/>
                <a:gd name="T18" fmla="*/ 2147483647 w 98"/>
                <a:gd name="T19" fmla="*/ 2147483647 h 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8"/>
                <a:gd name="T31" fmla="*/ 0 h 72"/>
                <a:gd name="T32" fmla="*/ 98 w 98"/>
                <a:gd name="T33" fmla="*/ 72 h 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8" h="72">
                  <a:moveTo>
                    <a:pt x="83" y="72"/>
                  </a:moveTo>
                  <a:lnTo>
                    <a:pt x="83" y="72"/>
                  </a:lnTo>
                  <a:cubicBezTo>
                    <a:pt x="81" y="72"/>
                    <a:pt x="79" y="72"/>
                    <a:pt x="77" y="71"/>
                  </a:cubicBezTo>
                  <a:lnTo>
                    <a:pt x="8" y="29"/>
                  </a:lnTo>
                  <a:cubicBezTo>
                    <a:pt x="2" y="25"/>
                    <a:pt x="0" y="17"/>
                    <a:pt x="3" y="10"/>
                  </a:cubicBezTo>
                  <a:cubicBezTo>
                    <a:pt x="7" y="3"/>
                    <a:pt x="14" y="0"/>
                    <a:pt x="21" y="5"/>
                  </a:cubicBezTo>
                  <a:lnTo>
                    <a:pt x="90" y="46"/>
                  </a:lnTo>
                  <a:cubicBezTo>
                    <a:pt x="96" y="50"/>
                    <a:pt x="98" y="58"/>
                    <a:pt x="95" y="65"/>
                  </a:cubicBezTo>
                  <a:cubicBezTo>
                    <a:pt x="92" y="69"/>
                    <a:pt x="88" y="72"/>
                    <a:pt x="83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pPr defTabSz="121841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prstClr val="black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39" name="Freeform 163"/>
            <p:cNvSpPr>
              <a:spLocks/>
            </p:cNvSpPr>
            <p:nvPr/>
          </p:nvSpPr>
          <p:spPr bwMode="auto">
            <a:xfrm>
              <a:off x="4049834" y="735013"/>
              <a:ext cx="46038" cy="31750"/>
            </a:xfrm>
            <a:custGeom>
              <a:avLst/>
              <a:gdLst>
                <a:gd name="T0" fmla="*/ 2147483647 w 98"/>
                <a:gd name="T1" fmla="*/ 2147483647 h 67"/>
                <a:gd name="T2" fmla="*/ 2147483647 w 98"/>
                <a:gd name="T3" fmla="*/ 2147483647 h 67"/>
                <a:gd name="T4" fmla="*/ 2147483647 w 98"/>
                <a:gd name="T5" fmla="*/ 2147483647 h 67"/>
                <a:gd name="T6" fmla="*/ 2147483647 w 98"/>
                <a:gd name="T7" fmla="*/ 2147483647 h 67"/>
                <a:gd name="T8" fmla="*/ 2147483647 w 98"/>
                <a:gd name="T9" fmla="*/ 2147483647 h 67"/>
                <a:gd name="T10" fmla="*/ 2147483647 w 98"/>
                <a:gd name="T11" fmla="*/ 2147483647 h 67"/>
                <a:gd name="T12" fmla="*/ 2147483647 w 98"/>
                <a:gd name="T13" fmla="*/ 2147483647 h 67"/>
                <a:gd name="T14" fmla="*/ 2147483647 w 98"/>
                <a:gd name="T15" fmla="*/ 2147483647 h 67"/>
                <a:gd name="T16" fmla="*/ 2147483647 w 98"/>
                <a:gd name="T17" fmla="*/ 2147483647 h 67"/>
                <a:gd name="T18" fmla="*/ 2147483647 w 98"/>
                <a:gd name="T19" fmla="*/ 2147483647 h 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8"/>
                <a:gd name="T31" fmla="*/ 0 h 67"/>
                <a:gd name="T32" fmla="*/ 98 w 98"/>
                <a:gd name="T33" fmla="*/ 67 h 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8" h="67">
                  <a:moveTo>
                    <a:pt x="14" y="67"/>
                  </a:moveTo>
                  <a:lnTo>
                    <a:pt x="14" y="67"/>
                  </a:lnTo>
                  <a:cubicBezTo>
                    <a:pt x="10" y="67"/>
                    <a:pt x="6" y="65"/>
                    <a:pt x="3" y="60"/>
                  </a:cubicBezTo>
                  <a:cubicBezTo>
                    <a:pt x="0" y="54"/>
                    <a:pt x="2" y="46"/>
                    <a:pt x="8" y="42"/>
                  </a:cubicBezTo>
                  <a:lnTo>
                    <a:pt x="77" y="3"/>
                  </a:lnTo>
                  <a:cubicBezTo>
                    <a:pt x="83" y="0"/>
                    <a:pt x="91" y="2"/>
                    <a:pt x="95" y="9"/>
                  </a:cubicBezTo>
                  <a:cubicBezTo>
                    <a:pt x="98" y="15"/>
                    <a:pt x="96" y="23"/>
                    <a:pt x="90" y="26"/>
                  </a:cubicBezTo>
                  <a:lnTo>
                    <a:pt x="21" y="66"/>
                  </a:lnTo>
                  <a:cubicBezTo>
                    <a:pt x="19" y="66"/>
                    <a:pt x="16" y="67"/>
                    <a:pt x="14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pPr defTabSz="121841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prstClr val="black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40" name="Freeform 164"/>
            <p:cNvSpPr>
              <a:spLocks/>
            </p:cNvSpPr>
            <p:nvPr/>
          </p:nvSpPr>
          <p:spPr bwMode="auto">
            <a:xfrm>
              <a:off x="4021259" y="736601"/>
              <a:ext cx="74613" cy="12700"/>
            </a:xfrm>
            <a:custGeom>
              <a:avLst/>
              <a:gdLst>
                <a:gd name="T0" fmla="*/ 2147483647 w 161"/>
                <a:gd name="T1" fmla="*/ 2147483647 h 27"/>
                <a:gd name="T2" fmla="*/ 2147483647 w 161"/>
                <a:gd name="T3" fmla="*/ 2147483647 h 27"/>
                <a:gd name="T4" fmla="*/ 2147483647 w 161"/>
                <a:gd name="T5" fmla="*/ 2147483647 h 27"/>
                <a:gd name="T6" fmla="*/ 2147483647 w 161"/>
                <a:gd name="T7" fmla="*/ 2147483647 h 27"/>
                <a:gd name="T8" fmla="*/ 0 w 161"/>
                <a:gd name="T9" fmla="*/ 2147483647 h 27"/>
                <a:gd name="T10" fmla="*/ 2147483647 w 161"/>
                <a:gd name="T11" fmla="*/ 0 h 27"/>
                <a:gd name="T12" fmla="*/ 2147483647 w 161"/>
                <a:gd name="T13" fmla="*/ 0 h 27"/>
                <a:gd name="T14" fmla="*/ 2147483647 w 161"/>
                <a:gd name="T15" fmla="*/ 2147483647 h 27"/>
                <a:gd name="T16" fmla="*/ 2147483647 w 161"/>
                <a:gd name="T17" fmla="*/ 2147483647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61"/>
                <a:gd name="T28" fmla="*/ 0 h 27"/>
                <a:gd name="T29" fmla="*/ 161 w 161"/>
                <a:gd name="T30" fmla="*/ 27 h 2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61" h="27">
                  <a:moveTo>
                    <a:pt x="148" y="27"/>
                  </a:moveTo>
                  <a:lnTo>
                    <a:pt x="148" y="27"/>
                  </a:lnTo>
                  <a:lnTo>
                    <a:pt x="13" y="27"/>
                  </a:lnTo>
                  <a:cubicBezTo>
                    <a:pt x="6" y="27"/>
                    <a:pt x="0" y="21"/>
                    <a:pt x="0" y="14"/>
                  </a:cubicBezTo>
                  <a:cubicBezTo>
                    <a:pt x="0" y="6"/>
                    <a:pt x="6" y="0"/>
                    <a:pt x="13" y="0"/>
                  </a:cubicBezTo>
                  <a:lnTo>
                    <a:pt x="148" y="0"/>
                  </a:lnTo>
                  <a:cubicBezTo>
                    <a:pt x="155" y="0"/>
                    <a:pt x="161" y="6"/>
                    <a:pt x="161" y="14"/>
                  </a:cubicBezTo>
                  <a:cubicBezTo>
                    <a:pt x="161" y="21"/>
                    <a:pt x="155" y="27"/>
                    <a:pt x="148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pPr defTabSz="121841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prstClr val="black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41" name="Freeform 165"/>
            <p:cNvSpPr>
              <a:spLocks/>
            </p:cNvSpPr>
            <p:nvPr/>
          </p:nvSpPr>
          <p:spPr bwMode="auto">
            <a:xfrm>
              <a:off x="3965697" y="742951"/>
              <a:ext cx="12700" cy="15875"/>
            </a:xfrm>
            <a:custGeom>
              <a:avLst/>
              <a:gdLst>
                <a:gd name="T0" fmla="*/ 2147483647 w 27"/>
                <a:gd name="T1" fmla="*/ 2147483647 h 31"/>
                <a:gd name="T2" fmla="*/ 2147483647 w 27"/>
                <a:gd name="T3" fmla="*/ 2147483647 h 31"/>
                <a:gd name="T4" fmla="*/ 2147483647 w 27"/>
                <a:gd name="T5" fmla="*/ 2147483647 h 31"/>
                <a:gd name="T6" fmla="*/ 0 w 27"/>
                <a:gd name="T7" fmla="*/ 2147483647 h 31"/>
                <a:gd name="T8" fmla="*/ 0 w 27"/>
                <a:gd name="T9" fmla="*/ 0 h 31"/>
                <a:gd name="T10" fmla="*/ 2147483647 w 27"/>
                <a:gd name="T11" fmla="*/ 0 h 31"/>
                <a:gd name="T12" fmla="*/ 2147483647 w 27"/>
                <a:gd name="T13" fmla="*/ 2147483647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"/>
                <a:gd name="T22" fmla="*/ 0 h 31"/>
                <a:gd name="T23" fmla="*/ 27 w 27"/>
                <a:gd name="T24" fmla="*/ 31 h 3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" h="31">
                  <a:moveTo>
                    <a:pt x="27" y="31"/>
                  </a:moveTo>
                  <a:lnTo>
                    <a:pt x="27" y="31"/>
                  </a:lnTo>
                  <a:lnTo>
                    <a:pt x="0" y="31"/>
                  </a:lnTo>
                  <a:lnTo>
                    <a:pt x="0" y="0"/>
                  </a:lnTo>
                  <a:lnTo>
                    <a:pt x="27" y="0"/>
                  </a:lnTo>
                  <a:lnTo>
                    <a:pt x="27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pPr defTabSz="121841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prstClr val="black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42" name="Freeform 166"/>
            <p:cNvSpPr>
              <a:spLocks/>
            </p:cNvSpPr>
            <p:nvPr/>
          </p:nvSpPr>
          <p:spPr bwMode="auto">
            <a:xfrm>
              <a:off x="3999034" y="752476"/>
              <a:ext cx="19050" cy="11113"/>
            </a:xfrm>
            <a:custGeom>
              <a:avLst/>
              <a:gdLst>
                <a:gd name="T0" fmla="*/ 2147483647 w 40"/>
                <a:gd name="T1" fmla="*/ 2147483647 h 26"/>
                <a:gd name="T2" fmla="*/ 2147483647 w 40"/>
                <a:gd name="T3" fmla="*/ 2147483647 h 26"/>
                <a:gd name="T4" fmla="*/ 2147483647 w 40"/>
                <a:gd name="T5" fmla="*/ 2147483647 h 26"/>
                <a:gd name="T6" fmla="*/ 0 w 40"/>
                <a:gd name="T7" fmla="*/ 2147483647 h 26"/>
                <a:gd name="T8" fmla="*/ 0 w 40"/>
                <a:gd name="T9" fmla="*/ 0 h 26"/>
                <a:gd name="T10" fmla="*/ 2147483647 w 40"/>
                <a:gd name="T11" fmla="*/ 0 h 26"/>
                <a:gd name="T12" fmla="*/ 2147483647 w 40"/>
                <a:gd name="T13" fmla="*/ 2147483647 h 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26"/>
                <a:gd name="T23" fmla="*/ 40 w 40"/>
                <a:gd name="T24" fmla="*/ 26 h 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26">
                  <a:moveTo>
                    <a:pt x="40" y="26"/>
                  </a:moveTo>
                  <a:lnTo>
                    <a:pt x="40" y="26"/>
                  </a:lnTo>
                  <a:lnTo>
                    <a:pt x="0" y="26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pPr defTabSz="121841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prstClr val="black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43" name="Freeform 167"/>
            <p:cNvSpPr>
              <a:spLocks/>
            </p:cNvSpPr>
            <p:nvPr/>
          </p:nvSpPr>
          <p:spPr bwMode="auto">
            <a:xfrm>
              <a:off x="4021259" y="727076"/>
              <a:ext cx="12700" cy="15875"/>
            </a:xfrm>
            <a:custGeom>
              <a:avLst/>
              <a:gdLst>
                <a:gd name="T0" fmla="*/ 2147483647 w 27"/>
                <a:gd name="T1" fmla="*/ 2147483647 h 36"/>
                <a:gd name="T2" fmla="*/ 2147483647 w 27"/>
                <a:gd name="T3" fmla="*/ 2147483647 h 36"/>
                <a:gd name="T4" fmla="*/ 2147483647 w 27"/>
                <a:gd name="T5" fmla="*/ 2147483647 h 36"/>
                <a:gd name="T6" fmla="*/ 0 w 27"/>
                <a:gd name="T7" fmla="*/ 2147483647 h 36"/>
                <a:gd name="T8" fmla="*/ 0 w 27"/>
                <a:gd name="T9" fmla="*/ 0 h 36"/>
                <a:gd name="T10" fmla="*/ 2147483647 w 27"/>
                <a:gd name="T11" fmla="*/ 0 h 36"/>
                <a:gd name="T12" fmla="*/ 2147483647 w 27"/>
                <a:gd name="T13" fmla="*/ 2147483647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"/>
                <a:gd name="T22" fmla="*/ 0 h 36"/>
                <a:gd name="T23" fmla="*/ 27 w 27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" h="36">
                  <a:moveTo>
                    <a:pt x="27" y="36"/>
                  </a:moveTo>
                  <a:lnTo>
                    <a:pt x="27" y="36"/>
                  </a:lnTo>
                  <a:lnTo>
                    <a:pt x="0" y="36"/>
                  </a:lnTo>
                  <a:lnTo>
                    <a:pt x="0" y="0"/>
                  </a:lnTo>
                  <a:lnTo>
                    <a:pt x="27" y="0"/>
                  </a:lnTo>
                  <a:lnTo>
                    <a:pt x="27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pPr defTabSz="121841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prstClr val="black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44" name="Freeform 168"/>
            <p:cNvSpPr>
              <a:spLocks/>
            </p:cNvSpPr>
            <p:nvPr/>
          </p:nvSpPr>
          <p:spPr bwMode="auto">
            <a:xfrm>
              <a:off x="3979984" y="720726"/>
              <a:ext cx="19050" cy="12700"/>
            </a:xfrm>
            <a:custGeom>
              <a:avLst/>
              <a:gdLst>
                <a:gd name="T0" fmla="*/ 2147483647 w 40"/>
                <a:gd name="T1" fmla="*/ 2147483647 h 27"/>
                <a:gd name="T2" fmla="*/ 2147483647 w 40"/>
                <a:gd name="T3" fmla="*/ 2147483647 h 27"/>
                <a:gd name="T4" fmla="*/ 2147483647 w 40"/>
                <a:gd name="T5" fmla="*/ 2147483647 h 27"/>
                <a:gd name="T6" fmla="*/ 0 w 40"/>
                <a:gd name="T7" fmla="*/ 2147483647 h 27"/>
                <a:gd name="T8" fmla="*/ 0 w 40"/>
                <a:gd name="T9" fmla="*/ 0 h 27"/>
                <a:gd name="T10" fmla="*/ 2147483647 w 40"/>
                <a:gd name="T11" fmla="*/ 0 h 27"/>
                <a:gd name="T12" fmla="*/ 2147483647 w 40"/>
                <a:gd name="T13" fmla="*/ 2147483647 h 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27"/>
                <a:gd name="T23" fmla="*/ 40 w 40"/>
                <a:gd name="T24" fmla="*/ 27 h 2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27">
                  <a:moveTo>
                    <a:pt x="40" y="27"/>
                  </a:moveTo>
                  <a:lnTo>
                    <a:pt x="40" y="2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pPr defTabSz="121841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prstClr val="black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45" name="Freeform 169"/>
            <p:cNvSpPr>
              <a:spLocks/>
            </p:cNvSpPr>
            <p:nvPr/>
          </p:nvSpPr>
          <p:spPr bwMode="auto">
            <a:xfrm>
              <a:off x="4014909" y="739776"/>
              <a:ext cx="128588" cy="141288"/>
            </a:xfrm>
            <a:custGeom>
              <a:avLst/>
              <a:gdLst>
                <a:gd name="T0" fmla="*/ 2147483647 w 274"/>
                <a:gd name="T1" fmla="*/ 2147483647 h 300"/>
                <a:gd name="T2" fmla="*/ 2147483647 w 274"/>
                <a:gd name="T3" fmla="*/ 2147483647 h 300"/>
                <a:gd name="T4" fmla="*/ 2147483647 w 274"/>
                <a:gd name="T5" fmla="*/ 2147483647 h 300"/>
                <a:gd name="T6" fmla="*/ 2147483647 w 274"/>
                <a:gd name="T7" fmla="*/ 2147483647 h 300"/>
                <a:gd name="T8" fmla="*/ 2147483647 w 274"/>
                <a:gd name="T9" fmla="*/ 2147483647 h 300"/>
                <a:gd name="T10" fmla="*/ 2147483647 w 274"/>
                <a:gd name="T11" fmla="*/ 2147483647 h 300"/>
                <a:gd name="T12" fmla="*/ 2147483647 w 274"/>
                <a:gd name="T13" fmla="*/ 2147483647 h 300"/>
                <a:gd name="T14" fmla="*/ 2147483647 w 274"/>
                <a:gd name="T15" fmla="*/ 0 h 300"/>
                <a:gd name="T16" fmla="*/ 2147483647 w 274"/>
                <a:gd name="T17" fmla="*/ 2147483647 h 300"/>
                <a:gd name="T18" fmla="*/ 2147483647 w 274"/>
                <a:gd name="T19" fmla="*/ 2147483647 h 300"/>
                <a:gd name="T20" fmla="*/ 2147483647 w 274"/>
                <a:gd name="T21" fmla="*/ 2147483647 h 300"/>
                <a:gd name="T22" fmla="*/ 2147483647 w 274"/>
                <a:gd name="T23" fmla="*/ 2147483647 h 3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4"/>
                <a:gd name="T37" fmla="*/ 0 h 300"/>
                <a:gd name="T38" fmla="*/ 274 w 274"/>
                <a:gd name="T39" fmla="*/ 300 h 30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4" h="300">
                  <a:moveTo>
                    <a:pt x="17" y="300"/>
                  </a:moveTo>
                  <a:lnTo>
                    <a:pt x="17" y="300"/>
                  </a:lnTo>
                  <a:cubicBezTo>
                    <a:pt x="9" y="300"/>
                    <a:pt x="2" y="294"/>
                    <a:pt x="1" y="285"/>
                  </a:cubicBezTo>
                  <a:cubicBezTo>
                    <a:pt x="0" y="276"/>
                    <a:pt x="7" y="268"/>
                    <a:pt x="15" y="267"/>
                  </a:cubicBezTo>
                  <a:cubicBezTo>
                    <a:pt x="144" y="256"/>
                    <a:pt x="242" y="197"/>
                    <a:pt x="242" y="131"/>
                  </a:cubicBezTo>
                  <a:lnTo>
                    <a:pt x="242" y="16"/>
                  </a:lnTo>
                  <a:cubicBezTo>
                    <a:pt x="242" y="7"/>
                    <a:pt x="249" y="0"/>
                    <a:pt x="258" y="0"/>
                  </a:cubicBezTo>
                  <a:cubicBezTo>
                    <a:pt x="267" y="0"/>
                    <a:pt x="274" y="7"/>
                    <a:pt x="274" y="16"/>
                  </a:cubicBezTo>
                  <a:lnTo>
                    <a:pt x="274" y="131"/>
                  </a:lnTo>
                  <a:cubicBezTo>
                    <a:pt x="274" y="216"/>
                    <a:pt x="167" y="287"/>
                    <a:pt x="18" y="300"/>
                  </a:cubicBezTo>
                  <a:lnTo>
                    <a:pt x="17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pPr defTabSz="121841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prstClr val="black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46" name="Freeform 170"/>
            <p:cNvSpPr>
              <a:spLocks/>
            </p:cNvSpPr>
            <p:nvPr/>
          </p:nvSpPr>
          <p:spPr bwMode="auto">
            <a:xfrm>
              <a:off x="3856159" y="739776"/>
              <a:ext cx="128588" cy="141288"/>
            </a:xfrm>
            <a:custGeom>
              <a:avLst/>
              <a:gdLst>
                <a:gd name="T0" fmla="*/ 2147483647 w 273"/>
                <a:gd name="T1" fmla="*/ 2147483647 h 300"/>
                <a:gd name="T2" fmla="*/ 2147483647 w 273"/>
                <a:gd name="T3" fmla="*/ 2147483647 h 300"/>
                <a:gd name="T4" fmla="*/ 2147483647 w 273"/>
                <a:gd name="T5" fmla="*/ 2147483647 h 300"/>
                <a:gd name="T6" fmla="*/ 2147483647 w 273"/>
                <a:gd name="T7" fmla="*/ 2147483647 h 300"/>
                <a:gd name="T8" fmla="*/ 0 w 273"/>
                <a:gd name="T9" fmla="*/ 2147483647 h 300"/>
                <a:gd name="T10" fmla="*/ 0 w 273"/>
                <a:gd name="T11" fmla="*/ 2147483647 h 300"/>
                <a:gd name="T12" fmla="*/ 2147483647 w 273"/>
                <a:gd name="T13" fmla="*/ 0 h 300"/>
                <a:gd name="T14" fmla="*/ 2147483647 w 273"/>
                <a:gd name="T15" fmla="*/ 2147483647 h 300"/>
                <a:gd name="T16" fmla="*/ 2147483647 w 273"/>
                <a:gd name="T17" fmla="*/ 2147483647 h 300"/>
                <a:gd name="T18" fmla="*/ 2147483647 w 273"/>
                <a:gd name="T19" fmla="*/ 2147483647 h 300"/>
                <a:gd name="T20" fmla="*/ 2147483647 w 273"/>
                <a:gd name="T21" fmla="*/ 2147483647 h 300"/>
                <a:gd name="T22" fmla="*/ 2147483647 w 273"/>
                <a:gd name="T23" fmla="*/ 2147483647 h 3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3"/>
                <a:gd name="T37" fmla="*/ 0 h 300"/>
                <a:gd name="T38" fmla="*/ 273 w 273"/>
                <a:gd name="T39" fmla="*/ 300 h 30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3" h="300">
                  <a:moveTo>
                    <a:pt x="257" y="300"/>
                  </a:moveTo>
                  <a:lnTo>
                    <a:pt x="257" y="300"/>
                  </a:lnTo>
                  <a:lnTo>
                    <a:pt x="255" y="300"/>
                  </a:lnTo>
                  <a:cubicBezTo>
                    <a:pt x="107" y="286"/>
                    <a:pt x="0" y="215"/>
                    <a:pt x="0" y="131"/>
                  </a:cubicBezTo>
                  <a:lnTo>
                    <a:pt x="0" y="16"/>
                  </a:ln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lnTo>
                    <a:pt x="32" y="131"/>
                  </a:lnTo>
                  <a:cubicBezTo>
                    <a:pt x="32" y="197"/>
                    <a:pt x="129" y="255"/>
                    <a:pt x="258" y="267"/>
                  </a:cubicBezTo>
                  <a:cubicBezTo>
                    <a:pt x="267" y="268"/>
                    <a:pt x="273" y="276"/>
                    <a:pt x="273" y="285"/>
                  </a:cubicBezTo>
                  <a:cubicBezTo>
                    <a:pt x="272" y="294"/>
                    <a:pt x="265" y="300"/>
                    <a:pt x="257" y="3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pPr defTabSz="121841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prstClr val="black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47" name="Freeform 171"/>
            <p:cNvSpPr>
              <a:spLocks/>
            </p:cNvSpPr>
            <p:nvPr/>
          </p:nvSpPr>
          <p:spPr bwMode="auto">
            <a:xfrm>
              <a:off x="3957759" y="857251"/>
              <a:ext cx="31750" cy="33338"/>
            </a:xfrm>
            <a:custGeom>
              <a:avLst/>
              <a:gdLst>
                <a:gd name="T0" fmla="*/ 2147483647 w 67"/>
                <a:gd name="T1" fmla="*/ 2147483647 h 72"/>
                <a:gd name="T2" fmla="*/ 2147483647 w 67"/>
                <a:gd name="T3" fmla="*/ 2147483647 h 72"/>
                <a:gd name="T4" fmla="*/ 2147483647 w 67"/>
                <a:gd name="T5" fmla="*/ 2147483647 h 72"/>
                <a:gd name="T6" fmla="*/ 0 w 67"/>
                <a:gd name="T7" fmla="*/ 2147483647 h 72"/>
                <a:gd name="T8" fmla="*/ 2147483647 w 67"/>
                <a:gd name="T9" fmla="*/ 0 h 72"/>
                <a:gd name="T10" fmla="*/ 2147483647 w 67"/>
                <a:gd name="T11" fmla="*/ 2147483647 h 72"/>
                <a:gd name="T12" fmla="*/ 2147483647 w 67"/>
                <a:gd name="T13" fmla="*/ 2147483647 h 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7"/>
                <a:gd name="T22" fmla="*/ 0 h 72"/>
                <a:gd name="T23" fmla="*/ 67 w 67"/>
                <a:gd name="T24" fmla="*/ 72 h 7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7" h="72">
                  <a:moveTo>
                    <a:pt x="34" y="72"/>
                  </a:moveTo>
                  <a:lnTo>
                    <a:pt x="34" y="72"/>
                  </a:lnTo>
                  <a:cubicBezTo>
                    <a:pt x="15" y="72"/>
                    <a:pt x="0" y="55"/>
                    <a:pt x="0" y="36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2" y="0"/>
                    <a:pt x="67" y="16"/>
                    <a:pt x="67" y="36"/>
                  </a:cubicBezTo>
                  <a:cubicBezTo>
                    <a:pt x="67" y="55"/>
                    <a:pt x="52" y="72"/>
                    <a:pt x="3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pPr defTabSz="121841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prstClr val="black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48" name="Freeform 172"/>
            <p:cNvSpPr>
              <a:spLocks/>
            </p:cNvSpPr>
            <p:nvPr/>
          </p:nvSpPr>
          <p:spPr bwMode="auto">
            <a:xfrm>
              <a:off x="4008559" y="857251"/>
              <a:ext cx="31750" cy="33338"/>
            </a:xfrm>
            <a:custGeom>
              <a:avLst/>
              <a:gdLst>
                <a:gd name="T0" fmla="*/ 2147483647 w 67"/>
                <a:gd name="T1" fmla="*/ 2147483647 h 72"/>
                <a:gd name="T2" fmla="*/ 2147483647 w 67"/>
                <a:gd name="T3" fmla="*/ 2147483647 h 72"/>
                <a:gd name="T4" fmla="*/ 2147483647 w 67"/>
                <a:gd name="T5" fmla="*/ 2147483647 h 72"/>
                <a:gd name="T6" fmla="*/ 0 w 67"/>
                <a:gd name="T7" fmla="*/ 2147483647 h 72"/>
                <a:gd name="T8" fmla="*/ 2147483647 w 67"/>
                <a:gd name="T9" fmla="*/ 0 h 72"/>
                <a:gd name="T10" fmla="*/ 2147483647 w 67"/>
                <a:gd name="T11" fmla="*/ 2147483647 h 72"/>
                <a:gd name="T12" fmla="*/ 2147483647 w 67"/>
                <a:gd name="T13" fmla="*/ 2147483647 h 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7"/>
                <a:gd name="T22" fmla="*/ 0 h 72"/>
                <a:gd name="T23" fmla="*/ 67 w 67"/>
                <a:gd name="T24" fmla="*/ 72 h 7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7" h="72">
                  <a:moveTo>
                    <a:pt x="34" y="72"/>
                  </a:moveTo>
                  <a:lnTo>
                    <a:pt x="34" y="72"/>
                  </a:lnTo>
                  <a:cubicBezTo>
                    <a:pt x="15" y="72"/>
                    <a:pt x="0" y="55"/>
                    <a:pt x="0" y="36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2" y="0"/>
                    <a:pt x="67" y="16"/>
                    <a:pt x="67" y="36"/>
                  </a:cubicBezTo>
                  <a:cubicBezTo>
                    <a:pt x="67" y="55"/>
                    <a:pt x="52" y="72"/>
                    <a:pt x="3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pPr defTabSz="121841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prstClr val="black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665841" y="4174373"/>
            <a:ext cx="338914" cy="279823"/>
            <a:chOff x="1435432" y="5565383"/>
            <a:chExt cx="339056" cy="279940"/>
          </a:xfrm>
        </p:grpSpPr>
        <p:sp>
          <p:nvSpPr>
            <p:cNvPr id="50" name="Freeform 72"/>
            <p:cNvSpPr>
              <a:spLocks/>
            </p:cNvSpPr>
            <p:nvPr/>
          </p:nvSpPr>
          <p:spPr bwMode="auto">
            <a:xfrm>
              <a:off x="1435432" y="5565383"/>
              <a:ext cx="339056" cy="270097"/>
            </a:xfrm>
            <a:custGeom>
              <a:avLst/>
              <a:gdLst>
                <a:gd name="T0" fmla="*/ 2147483647 w 1398"/>
                <a:gd name="T1" fmla="*/ 2147483647 h 1088"/>
                <a:gd name="T2" fmla="*/ 2147483647 w 1398"/>
                <a:gd name="T3" fmla="*/ 2147483647 h 1088"/>
                <a:gd name="T4" fmla="*/ 2147483647 w 1398"/>
                <a:gd name="T5" fmla="*/ 2147483647 h 1088"/>
                <a:gd name="T6" fmla="*/ 2147483647 w 1398"/>
                <a:gd name="T7" fmla="*/ 2147483647 h 1088"/>
                <a:gd name="T8" fmla="*/ 2147483647 w 1398"/>
                <a:gd name="T9" fmla="*/ 2147483647 h 1088"/>
                <a:gd name="T10" fmla="*/ 2147483647 w 1398"/>
                <a:gd name="T11" fmla="*/ 2147483647 h 1088"/>
                <a:gd name="T12" fmla="*/ 2147483647 w 1398"/>
                <a:gd name="T13" fmla="*/ 2147483647 h 1088"/>
                <a:gd name="T14" fmla="*/ 2147483647 w 1398"/>
                <a:gd name="T15" fmla="*/ 2147483647 h 1088"/>
                <a:gd name="T16" fmla="*/ 2147483647 w 1398"/>
                <a:gd name="T17" fmla="*/ 2147483647 h 1088"/>
                <a:gd name="T18" fmla="*/ 2147483647 w 1398"/>
                <a:gd name="T19" fmla="*/ 2147483647 h 1088"/>
                <a:gd name="T20" fmla="*/ 2147483647 w 1398"/>
                <a:gd name="T21" fmla="*/ 2147483647 h 1088"/>
                <a:gd name="T22" fmla="*/ 2147483647 w 1398"/>
                <a:gd name="T23" fmla="*/ 2147483647 h 1088"/>
                <a:gd name="T24" fmla="*/ 2147483647 w 1398"/>
                <a:gd name="T25" fmla="*/ 2147483647 h 1088"/>
                <a:gd name="T26" fmla="*/ 0 w 1398"/>
                <a:gd name="T27" fmla="*/ 2147483647 h 1088"/>
                <a:gd name="T28" fmla="*/ 0 w 1398"/>
                <a:gd name="T29" fmla="*/ 2147483647 h 1088"/>
                <a:gd name="T30" fmla="*/ 2147483647 w 1398"/>
                <a:gd name="T31" fmla="*/ 0 h 1088"/>
                <a:gd name="T32" fmla="*/ 2147483647 w 1398"/>
                <a:gd name="T33" fmla="*/ 0 h 1088"/>
                <a:gd name="T34" fmla="*/ 2147483647 w 1398"/>
                <a:gd name="T35" fmla="*/ 2147483647 h 1088"/>
                <a:gd name="T36" fmla="*/ 2147483647 w 1398"/>
                <a:gd name="T37" fmla="*/ 2147483647 h 1088"/>
                <a:gd name="T38" fmla="*/ 2147483647 w 1398"/>
                <a:gd name="T39" fmla="*/ 2147483647 h 108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398" h="1088">
                  <a:moveTo>
                    <a:pt x="1331" y="1088"/>
                  </a:moveTo>
                  <a:lnTo>
                    <a:pt x="1331" y="1088"/>
                  </a:lnTo>
                  <a:lnTo>
                    <a:pt x="1132" y="1088"/>
                  </a:lnTo>
                  <a:cubicBezTo>
                    <a:pt x="1113" y="1088"/>
                    <a:pt x="1099" y="1073"/>
                    <a:pt x="1099" y="1054"/>
                  </a:cubicBezTo>
                  <a:cubicBezTo>
                    <a:pt x="1099" y="1036"/>
                    <a:pt x="1113" y="1021"/>
                    <a:pt x="1132" y="1021"/>
                  </a:cubicBezTo>
                  <a:lnTo>
                    <a:pt x="1331" y="1021"/>
                  </a:lnTo>
                  <a:lnTo>
                    <a:pt x="1332" y="67"/>
                  </a:lnTo>
                  <a:lnTo>
                    <a:pt x="68" y="67"/>
                  </a:lnTo>
                  <a:lnTo>
                    <a:pt x="67" y="1020"/>
                  </a:lnTo>
                  <a:lnTo>
                    <a:pt x="900" y="1021"/>
                  </a:lnTo>
                  <a:cubicBezTo>
                    <a:pt x="918" y="1021"/>
                    <a:pt x="933" y="1036"/>
                    <a:pt x="933" y="1054"/>
                  </a:cubicBezTo>
                  <a:cubicBezTo>
                    <a:pt x="933" y="1073"/>
                    <a:pt x="918" y="1088"/>
                    <a:pt x="900" y="1088"/>
                  </a:cubicBezTo>
                  <a:lnTo>
                    <a:pt x="68" y="1088"/>
                  </a:lnTo>
                  <a:cubicBezTo>
                    <a:pt x="31" y="1088"/>
                    <a:pt x="0" y="1057"/>
                    <a:pt x="0" y="1020"/>
                  </a:cubicBezTo>
                  <a:lnTo>
                    <a:pt x="0" y="67"/>
                  </a:lnTo>
                  <a:cubicBezTo>
                    <a:pt x="0" y="30"/>
                    <a:pt x="31" y="0"/>
                    <a:pt x="68" y="0"/>
                  </a:cubicBezTo>
                  <a:lnTo>
                    <a:pt x="1331" y="0"/>
                  </a:lnTo>
                  <a:cubicBezTo>
                    <a:pt x="1368" y="0"/>
                    <a:pt x="1398" y="30"/>
                    <a:pt x="1398" y="67"/>
                  </a:cubicBezTo>
                  <a:lnTo>
                    <a:pt x="1398" y="1020"/>
                  </a:lnTo>
                  <a:cubicBezTo>
                    <a:pt x="1398" y="1057"/>
                    <a:pt x="1368" y="1088"/>
                    <a:pt x="1331" y="1088"/>
                  </a:cubicBezTo>
                  <a:close/>
                </a:path>
              </a:pathLst>
            </a:custGeom>
            <a:gradFill>
              <a:gsLst>
                <a:gs pos="0">
                  <a:srgbClr val="FF3399"/>
                </a:gs>
                <a:gs pos="25000">
                  <a:srgbClr val="FF6633"/>
                </a:gs>
                <a:gs pos="50000">
                  <a:srgbClr val="FFFF00"/>
                </a:gs>
                <a:gs pos="75000">
                  <a:srgbClr val="01A78F"/>
                </a:gs>
                <a:gs pos="100000">
                  <a:srgbClr val="3366FF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>
              <a:defPPr>
                <a:defRPr lang="zh-CN"/>
              </a:defPPr>
              <a:lvl1pPr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609600" indent="-1524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1219200" indent="-3048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828800" indent="-4572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2438400" indent="-6096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1219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8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51" name="Freeform 73"/>
            <p:cNvSpPr>
              <a:spLocks/>
            </p:cNvSpPr>
            <p:nvPr/>
          </p:nvSpPr>
          <p:spPr bwMode="auto">
            <a:xfrm>
              <a:off x="1644586" y="5809309"/>
              <a:ext cx="33024" cy="36013"/>
            </a:xfrm>
            <a:custGeom>
              <a:avLst/>
              <a:gdLst>
                <a:gd name="T0" fmla="*/ 2147483647 w 139"/>
                <a:gd name="T1" fmla="*/ 2147483647 h 139"/>
                <a:gd name="T2" fmla="*/ 2147483647 w 139"/>
                <a:gd name="T3" fmla="*/ 2147483647 h 139"/>
                <a:gd name="T4" fmla="*/ 0 w 139"/>
                <a:gd name="T5" fmla="*/ 2147483647 h 139"/>
                <a:gd name="T6" fmla="*/ 2147483647 w 139"/>
                <a:gd name="T7" fmla="*/ 0 h 139"/>
                <a:gd name="T8" fmla="*/ 2147483647 w 139"/>
                <a:gd name="T9" fmla="*/ 2147483647 h 139"/>
                <a:gd name="T10" fmla="*/ 2147483647 w 139"/>
                <a:gd name="T11" fmla="*/ 2147483647 h 1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9" h="139">
                  <a:moveTo>
                    <a:pt x="69" y="139"/>
                  </a:moveTo>
                  <a:lnTo>
                    <a:pt x="69" y="139"/>
                  </a:lnTo>
                  <a:cubicBezTo>
                    <a:pt x="31" y="139"/>
                    <a:pt x="0" y="108"/>
                    <a:pt x="0" y="70"/>
                  </a:cubicBezTo>
                  <a:cubicBezTo>
                    <a:pt x="0" y="31"/>
                    <a:pt x="31" y="0"/>
                    <a:pt x="69" y="0"/>
                  </a:cubicBezTo>
                  <a:cubicBezTo>
                    <a:pt x="107" y="0"/>
                    <a:pt x="139" y="31"/>
                    <a:pt x="139" y="70"/>
                  </a:cubicBezTo>
                  <a:cubicBezTo>
                    <a:pt x="139" y="108"/>
                    <a:pt x="107" y="139"/>
                    <a:pt x="69" y="139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/>
            <a:lstStyle>
              <a:defPPr>
                <a:defRPr lang="zh-CN"/>
              </a:defPPr>
              <a:lvl1pPr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609600" indent="-1524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1219200" indent="-3048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828800" indent="-4572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2438400" indent="-6096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1219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8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52" name="Freeform 74"/>
            <p:cNvSpPr>
              <a:spLocks/>
            </p:cNvSpPr>
            <p:nvPr/>
          </p:nvSpPr>
          <p:spPr bwMode="auto">
            <a:xfrm>
              <a:off x="1695224" y="5809310"/>
              <a:ext cx="35226" cy="36013"/>
            </a:xfrm>
            <a:custGeom>
              <a:avLst/>
              <a:gdLst>
                <a:gd name="T0" fmla="*/ 2147483647 w 139"/>
                <a:gd name="T1" fmla="*/ 2147483647 h 139"/>
                <a:gd name="T2" fmla="*/ 2147483647 w 139"/>
                <a:gd name="T3" fmla="*/ 2147483647 h 139"/>
                <a:gd name="T4" fmla="*/ 0 w 139"/>
                <a:gd name="T5" fmla="*/ 2147483647 h 139"/>
                <a:gd name="T6" fmla="*/ 2147483647 w 139"/>
                <a:gd name="T7" fmla="*/ 0 h 139"/>
                <a:gd name="T8" fmla="*/ 2147483647 w 139"/>
                <a:gd name="T9" fmla="*/ 2147483647 h 139"/>
                <a:gd name="T10" fmla="*/ 2147483647 w 139"/>
                <a:gd name="T11" fmla="*/ 2147483647 h 1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9" h="139">
                  <a:moveTo>
                    <a:pt x="69" y="139"/>
                  </a:moveTo>
                  <a:lnTo>
                    <a:pt x="69" y="139"/>
                  </a:lnTo>
                  <a:cubicBezTo>
                    <a:pt x="31" y="139"/>
                    <a:pt x="0" y="108"/>
                    <a:pt x="0" y="70"/>
                  </a:cubicBezTo>
                  <a:cubicBezTo>
                    <a:pt x="0" y="31"/>
                    <a:pt x="31" y="0"/>
                    <a:pt x="69" y="0"/>
                  </a:cubicBezTo>
                  <a:cubicBezTo>
                    <a:pt x="107" y="0"/>
                    <a:pt x="139" y="31"/>
                    <a:pt x="139" y="70"/>
                  </a:cubicBezTo>
                  <a:cubicBezTo>
                    <a:pt x="139" y="108"/>
                    <a:pt x="107" y="139"/>
                    <a:pt x="69" y="139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/>
            <a:lstStyle>
              <a:defPPr>
                <a:defRPr lang="zh-CN"/>
              </a:defPPr>
              <a:lvl1pPr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609600" indent="-1524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1219200" indent="-3048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828800" indent="-4572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2438400" indent="-6096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1219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8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53" name="Freeform 75"/>
            <p:cNvSpPr>
              <a:spLocks noEditPoints="1"/>
            </p:cNvSpPr>
            <p:nvPr/>
          </p:nvSpPr>
          <p:spPr bwMode="auto">
            <a:xfrm>
              <a:off x="1477262" y="5611240"/>
              <a:ext cx="61647" cy="180065"/>
            </a:xfrm>
            <a:custGeom>
              <a:avLst/>
              <a:gdLst>
                <a:gd name="T0" fmla="*/ 2147483647 w 247"/>
                <a:gd name="T1" fmla="*/ 2147483647 h 722"/>
                <a:gd name="T2" fmla="*/ 2147483647 w 247"/>
                <a:gd name="T3" fmla="*/ 2147483647 h 722"/>
                <a:gd name="T4" fmla="*/ 2147483647 w 247"/>
                <a:gd name="T5" fmla="*/ 2147483647 h 722"/>
                <a:gd name="T6" fmla="*/ 2147483647 w 247"/>
                <a:gd name="T7" fmla="*/ 2147483647 h 722"/>
                <a:gd name="T8" fmla="*/ 2147483647 w 247"/>
                <a:gd name="T9" fmla="*/ 2147483647 h 722"/>
                <a:gd name="T10" fmla="*/ 2147483647 w 247"/>
                <a:gd name="T11" fmla="*/ 2147483647 h 722"/>
                <a:gd name="T12" fmla="*/ 2147483647 w 247"/>
                <a:gd name="T13" fmla="*/ 2147483647 h 722"/>
                <a:gd name="T14" fmla="*/ 2147483647 w 247"/>
                <a:gd name="T15" fmla="*/ 2147483647 h 722"/>
                <a:gd name="T16" fmla="*/ 2147483647 w 247"/>
                <a:gd name="T17" fmla="*/ 2147483647 h 722"/>
                <a:gd name="T18" fmla="*/ 2147483647 w 247"/>
                <a:gd name="T19" fmla="*/ 2147483647 h 722"/>
                <a:gd name="T20" fmla="*/ 0 w 247"/>
                <a:gd name="T21" fmla="*/ 2147483647 h 722"/>
                <a:gd name="T22" fmla="*/ 0 w 247"/>
                <a:gd name="T23" fmla="*/ 2147483647 h 722"/>
                <a:gd name="T24" fmla="*/ 2147483647 w 247"/>
                <a:gd name="T25" fmla="*/ 2147483647 h 722"/>
                <a:gd name="T26" fmla="*/ 2147483647 w 247"/>
                <a:gd name="T27" fmla="*/ 2147483647 h 722"/>
                <a:gd name="T28" fmla="*/ 2147483647 w 247"/>
                <a:gd name="T29" fmla="*/ 2147483647 h 722"/>
                <a:gd name="T30" fmla="*/ 2147483647 w 247"/>
                <a:gd name="T31" fmla="*/ 2147483647 h 722"/>
                <a:gd name="T32" fmla="*/ 2147483647 w 247"/>
                <a:gd name="T33" fmla="*/ 2147483647 h 722"/>
                <a:gd name="T34" fmla="*/ 2147483647 w 247"/>
                <a:gd name="T35" fmla="*/ 2147483647 h 722"/>
                <a:gd name="T36" fmla="*/ 2147483647 w 247"/>
                <a:gd name="T37" fmla="*/ 2147483647 h 72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47" h="722">
                  <a:moveTo>
                    <a:pt x="67" y="530"/>
                  </a:moveTo>
                  <a:lnTo>
                    <a:pt x="67" y="530"/>
                  </a:lnTo>
                  <a:lnTo>
                    <a:pt x="180" y="620"/>
                  </a:lnTo>
                  <a:lnTo>
                    <a:pt x="180" y="101"/>
                  </a:lnTo>
                  <a:lnTo>
                    <a:pt x="67" y="184"/>
                  </a:lnTo>
                  <a:lnTo>
                    <a:pt x="67" y="530"/>
                  </a:lnTo>
                  <a:close/>
                  <a:moveTo>
                    <a:pt x="214" y="722"/>
                  </a:moveTo>
                  <a:lnTo>
                    <a:pt x="214" y="722"/>
                  </a:lnTo>
                  <a:cubicBezTo>
                    <a:pt x="206" y="722"/>
                    <a:pt x="199" y="719"/>
                    <a:pt x="193" y="715"/>
                  </a:cubicBezTo>
                  <a:lnTo>
                    <a:pt x="13" y="572"/>
                  </a:lnTo>
                  <a:cubicBezTo>
                    <a:pt x="5" y="566"/>
                    <a:pt x="0" y="556"/>
                    <a:pt x="0" y="546"/>
                  </a:cubicBezTo>
                  <a:lnTo>
                    <a:pt x="0" y="167"/>
                  </a:lnTo>
                  <a:cubicBezTo>
                    <a:pt x="0" y="157"/>
                    <a:pt x="6" y="147"/>
                    <a:pt x="14" y="140"/>
                  </a:cubicBezTo>
                  <a:lnTo>
                    <a:pt x="194" y="8"/>
                  </a:lnTo>
                  <a:cubicBezTo>
                    <a:pt x="204" y="1"/>
                    <a:pt x="218" y="0"/>
                    <a:pt x="229" y="5"/>
                  </a:cubicBezTo>
                  <a:cubicBezTo>
                    <a:pt x="240" y="11"/>
                    <a:pt x="247" y="23"/>
                    <a:pt x="247" y="35"/>
                  </a:cubicBezTo>
                  <a:lnTo>
                    <a:pt x="247" y="688"/>
                  </a:lnTo>
                  <a:cubicBezTo>
                    <a:pt x="247" y="701"/>
                    <a:pt x="240" y="713"/>
                    <a:pt x="228" y="718"/>
                  </a:cubicBezTo>
                  <a:cubicBezTo>
                    <a:pt x="224" y="721"/>
                    <a:pt x="219" y="722"/>
                    <a:pt x="214" y="722"/>
                  </a:cubicBezTo>
                  <a:close/>
                </a:path>
              </a:pathLst>
            </a:custGeom>
            <a:solidFill>
              <a:srgbClr val="666666">
                <a:lumMod val="65000"/>
              </a:srgbClr>
            </a:solidFill>
            <a:ln>
              <a:noFill/>
            </a:ln>
            <a:extLst/>
          </p:spPr>
          <p:txBody>
            <a:bodyPr/>
            <a:lstStyle>
              <a:defPPr>
                <a:defRPr lang="zh-CN"/>
              </a:defPPr>
              <a:lvl1pPr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609600" indent="-1524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1219200" indent="-3048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828800" indent="-4572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2438400" indent="-6096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1219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8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54" name="Freeform 76"/>
            <p:cNvSpPr>
              <a:spLocks noEditPoints="1"/>
            </p:cNvSpPr>
            <p:nvPr/>
          </p:nvSpPr>
          <p:spPr bwMode="auto">
            <a:xfrm>
              <a:off x="1671019" y="5611240"/>
              <a:ext cx="59444" cy="180065"/>
            </a:xfrm>
            <a:custGeom>
              <a:avLst/>
              <a:gdLst>
                <a:gd name="T0" fmla="*/ 2147483647 w 247"/>
                <a:gd name="T1" fmla="*/ 2147483647 h 722"/>
                <a:gd name="T2" fmla="*/ 2147483647 w 247"/>
                <a:gd name="T3" fmla="*/ 2147483647 h 722"/>
                <a:gd name="T4" fmla="*/ 2147483647 w 247"/>
                <a:gd name="T5" fmla="*/ 2147483647 h 722"/>
                <a:gd name="T6" fmla="*/ 2147483647 w 247"/>
                <a:gd name="T7" fmla="*/ 2147483647 h 722"/>
                <a:gd name="T8" fmla="*/ 2147483647 w 247"/>
                <a:gd name="T9" fmla="*/ 2147483647 h 722"/>
                <a:gd name="T10" fmla="*/ 2147483647 w 247"/>
                <a:gd name="T11" fmla="*/ 2147483647 h 722"/>
                <a:gd name="T12" fmla="*/ 2147483647 w 247"/>
                <a:gd name="T13" fmla="*/ 2147483647 h 722"/>
                <a:gd name="T14" fmla="*/ 2147483647 w 247"/>
                <a:gd name="T15" fmla="*/ 2147483647 h 722"/>
                <a:gd name="T16" fmla="*/ 2147483647 w 247"/>
                <a:gd name="T17" fmla="*/ 2147483647 h 722"/>
                <a:gd name="T18" fmla="*/ 0 w 247"/>
                <a:gd name="T19" fmla="*/ 2147483647 h 722"/>
                <a:gd name="T20" fmla="*/ 0 w 247"/>
                <a:gd name="T21" fmla="*/ 2147483647 h 722"/>
                <a:gd name="T22" fmla="*/ 2147483647 w 247"/>
                <a:gd name="T23" fmla="*/ 2147483647 h 722"/>
                <a:gd name="T24" fmla="*/ 2147483647 w 247"/>
                <a:gd name="T25" fmla="*/ 2147483647 h 722"/>
                <a:gd name="T26" fmla="*/ 2147483647 w 247"/>
                <a:gd name="T27" fmla="*/ 2147483647 h 722"/>
                <a:gd name="T28" fmla="*/ 2147483647 w 247"/>
                <a:gd name="T29" fmla="*/ 2147483647 h 722"/>
                <a:gd name="T30" fmla="*/ 2147483647 w 247"/>
                <a:gd name="T31" fmla="*/ 2147483647 h 722"/>
                <a:gd name="T32" fmla="*/ 2147483647 w 247"/>
                <a:gd name="T33" fmla="*/ 2147483647 h 722"/>
                <a:gd name="T34" fmla="*/ 2147483647 w 247"/>
                <a:gd name="T35" fmla="*/ 2147483647 h 722"/>
                <a:gd name="T36" fmla="*/ 2147483647 w 247"/>
                <a:gd name="T37" fmla="*/ 2147483647 h 72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47" h="722">
                  <a:moveTo>
                    <a:pt x="67" y="101"/>
                  </a:moveTo>
                  <a:lnTo>
                    <a:pt x="67" y="101"/>
                  </a:lnTo>
                  <a:lnTo>
                    <a:pt x="67" y="620"/>
                  </a:lnTo>
                  <a:lnTo>
                    <a:pt x="180" y="530"/>
                  </a:lnTo>
                  <a:lnTo>
                    <a:pt x="180" y="184"/>
                  </a:lnTo>
                  <a:lnTo>
                    <a:pt x="67" y="101"/>
                  </a:lnTo>
                  <a:close/>
                  <a:moveTo>
                    <a:pt x="34" y="722"/>
                  </a:moveTo>
                  <a:lnTo>
                    <a:pt x="34" y="722"/>
                  </a:lnTo>
                  <a:cubicBezTo>
                    <a:pt x="29" y="722"/>
                    <a:pt x="24" y="721"/>
                    <a:pt x="19" y="718"/>
                  </a:cubicBezTo>
                  <a:cubicBezTo>
                    <a:pt x="8" y="713"/>
                    <a:pt x="0" y="701"/>
                    <a:pt x="0" y="688"/>
                  </a:cubicBezTo>
                  <a:lnTo>
                    <a:pt x="0" y="35"/>
                  </a:lnTo>
                  <a:cubicBezTo>
                    <a:pt x="0" y="23"/>
                    <a:pt x="8" y="11"/>
                    <a:pt x="19" y="5"/>
                  </a:cubicBezTo>
                  <a:cubicBezTo>
                    <a:pt x="30" y="0"/>
                    <a:pt x="43" y="1"/>
                    <a:pt x="54" y="8"/>
                  </a:cubicBezTo>
                  <a:lnTo>
                    <a:pt x="234" y="140"/>
                  </a:lnTo>
                  <a:cubicBezTo>
                    <a:pt x="242" y="147"/>
                    <a:pt x="247" y="157"/>
                    <a:pt x="247" y="167"/>
                  </a:cubicBezTo>
                  <a:lnTo>
                    <a:pt x="247" y="546"/>
                  </a:lnTo>
                  <a:cubicBezTo>
                    <a:pt x="247" y="556"/>
                    <a:pt x="242" y="566"/>
                    <a:pt x="234" y="572"/>
                  </a:cubicBezTo>
                  <a:lnTo>
                    <a:pt x="54" y="715"/>
                  </a:lnTo>
                  <a:cubicBezTo>
                    <a:pt x="48" y="719"/>
                    <a:pt x="41" y="722"/>
                    <a:pt x="34" y="722"/>
                  </a:cubicBezTo>
                  <a:close/>
                </a:path>
              </a:pathLst>
            </a:custGeom>
            <a:solidFill>
              <a:srgbClr val="666666">
                <a:lumMod val="65000"/>
              </a:srgbClr>
            </a:solidFill>
            <a:ln>
              <a:noFill/>
            </a:ln>
            <a:extLst/>
          </p:spPr>
          <p:txBody>
            <a:bodyPr/>
            <a:lstStyle>
              <a:defPPr>
                <a:defRPr lang="zh-CN"/>
              </a:defPPr>
              <a:lvl1pPr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609600" indent="-1524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1219200" indent="-3048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828800" indent="-4572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2438400" indent="-6096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1219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8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55" name="Freeform 77"/>
            <p:cNvSpPr>
              <a:spLocks/>
            </p:cNvSpPr>
            <p:nvPr/>
          </p:nvSpPr>
          <p:spPr bwMode="auto">
            <a:xfrm>
              <a:off x="1565330" y="5633748"/>
              <a:ext cx="79260" cy="13505"/>
            </a:xfrm>
            <a:custGeom>
              <a:avLst/>
              <a:gdLst>
                <a:gd name="T0" fmla="*/ 2147483647 w 326"/>
                <a:gd name="T1" fmla="*/ 2147483647 h 53"/>
                <a:gd name="T2" fmla="*/ 2147483647 w 326"/>
                <a:gd name="T3" fmla="*/ 2147483647 h 53"/>
                <a:gd name="T4" fmla="*/ 0 w 326"/>
                <a:gd name="T5" fmla="*/ 2147483647 h 53"/>
                <a:gd name="T6" fmla="*/ 0 w 326"/>
                <a:gd name="T7" fmla="*/ 0 h 53"/>
                <a:gd name="T8" fmla="*/ 2147483647 w 326"/>
                <a:gd name="T9" fmla="*/ 0 h 53"/>
                <a:gd name="T10" fmla="*/ 2147483647 w 326"/>
                <a:gd name="T11" fmla="*/ 2147483647 h 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6" h="53">
                  <a:moveTo>
                    <a:pt x="326" y="53"/>
                  </a:moveTo>
                  <a:lnTo>
                    <a:pt x="326" y="53"/>
                  </a:lnTo>
                  <a:lnTo>
                    <a:pt x="0" y="53"/>
                  </a:lnTo>
                  <a:lnTo>
                    <a:pt x="0" y="0"/>
                  </a:lnTo>
                  <a:lnTo>
                    <a:pt x="326" y="0"/>
                  </a:lnTo>
                  <a:lnTo>
                    <a:pt x="326" y="53"/>
                  </a:lnTo>
                  <a:close/>
                </a:path>
              </a:pathLst>
            </a:custGeom>
            <a:solidFill>
              <a:srgbClr val="666666">
                <a:lumMod val="65000"/>
              </a:srgbClr>
            </a:solidFill>
            <a:ln>
              <a:noFill/>
            </a:ln>
            <a:extLst/>
          </p:spPr>
          <p:txBody>
            <a:bodyPr/>
            <a:lstStyle>
              <a:defPPr>
                <a:defRPr lang="zh-CN"/>
              </a:defPPr>
              <a:lvl1pPr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609600" indent="-1524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1219200" indent="-3048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828800" indent="-4572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2438400" indent="-6096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1219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8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56" name="Freeform 78"/>
            <p:cNvSpPr>
              <a:spLocks/>
            </p:cNvSpPr>
            <p:nvPr/>
          </p:nvSpPr>
          <p:spPr bwMode="auto">
            <a:xfrm>
              <a:off x="1631380" y="5620244"/>
              <a:ext cx="22017" cy="42766"/>
            </a:xfrm>
            <a:custGeom>
              <a:avLst/>
              <a:gdLst>
                <a:gd name="T0" fmla="*/ 0 w 97"/>
                <a:gd name="T1" fmla="*/ 0 h 172"/>
                <a:gd name="T2" fmla="*/ 0 w 97"/>
                <a:gd name="T3" fmla="*/ 0 h 172"/>
                <a:gd name="T4" fmla="*/ 2147483647 w 97"/>
                <a:gd name="T5" fmla="*/ 2147483647 h 172"/>
                <a:gd name="T6" fmla="*/ 0 w 97"/>
                <a:gd name="T7" fmla="*/ 2147483647 h 172"/>
                <a:gd name="T8" fmla="*/ 0 w 97"/>
                <a:gd name="T9" fmla="*/ 0 h 1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" h="172">
                  <a:moveTo>
                    <a:pt x="0" y="0"/>
                  </a:moveTo>
                  <a:lnTo>
                    <a:pt x="0" y="0"/>
                  </a:lnTo>
                  <a:lnTo>
                    <a:pt x="97" y="86"/>
                  </a:lnTo>
                  <a:lnTo>
                    <a:pt x="0" y="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>
                <a:lumMod val="65000"/>
              </a:srgbClr>
            </a:solidFill>
            <a:ln>
              <a:noFill/>
            </a:ln>
            <a:extLst/>
          </p:spPr>
          <p:txBody>
            <a:bodyPr/>
            <a:lstStyle>
              <a:defPPr>
                <a:defRPr lang="zh-CN"/>
              </a:defPPr>
              <a:lvl1pPr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609600" indent="-1524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1219200" indent="-3048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828800" indent="-4572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2438400" indent="-6096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1219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8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57" name="Freeform 79"/>
            <p:cNvSpPr>
              <a:spLocks/>
            </p:cNvSpPr>
            <p:nvPr/>
          </p:nvSpPr>
          <p:spPr bwMode="auto">
            <a:xfrm>
              <a:off x="1565343" y="5696770"/>
              <a:ext cx="79260" cy="13505"/>
            </a:xfrm>
            <a:custGeom>
              <a:avLst/>
              <a:gdLst>
                <a:gd name="T0" fmla="*/ 2147483647 w 326"/>
                <a:gd name="T1" fmla="*/ 2147483647 h 53"/>
                <a:gd name="T2" fmla="*/ 2147483647 w 326"/>
                <a:gd name="T3" fmla="*/ 2147483647 h 53"/>
                <a:gd name="T4" fmla="*/ 0 w 326"/>
                <a:gd name="T5" fmla="*/ 2147483647 h 53"/>
                <a:gd name="T6" fmla="*/ 0 w 326"/>
                <a:gd name="T7" fmla="*/ 0 h 53"/>
                <a:gd name="T8" fmla="*/ 2147483647 w 326"/>
                <a:gd name="T9" fmla="*/ 0 h 53"/>
                <a:gd name="T10" fmla="*/ 2147483647 w 326"/>
                <a:gd name="T11" fmla="*/ 2147483647 h 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6" h="53">
                  <a:moveTo>
                    <a:pt x="326" y="53"/>
                  </a:moveTo>
                  <a:lnTo>
                    <a:pt x="326" y="53"/>
                  </a:lnTo>
                  <a:lnTo>
                    <a:pt x="0" y="53"/>
                  </a:lnTo>
                  <a:lnTo>
                    <a:pt x="0" y="0"/>
                  </a:lnTo>
                  <a:lnTo>
                    <a:pt x="326" y="0"/>
                  </a:lnTo>
                  <a:lnTo>
                    <a:pt x="326" y="53"/>
                  </a:lnTo>
                  <a:close/>
                </a:path>
              </a:pathLst>
            </a:custGeom>
            <a:solidFill>
              <a:srgbClr val="666666">
                <a:lumMod val="65000"/>
              </a:srgbClr>
            </a:solidFill>
            <a:ln>
              <a:noFill/>
            </a:ln>
            <a:extLst/>
          </p:spPr>
          <p:txBody>
            <a:bodyPr/>
            <a:lstStyle>
              <a:defPPr>
                <a:defRPr lang="zh-CN"/>
              </a:defPPr>
              <a:lvl1pPr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609600" indent="-1524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1219200" indent="-3048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828800" indent="-4572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2438400" indent="-6096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1219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8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58" name="Freeform 80"/>
            <p:cNvSpPr>
              <a:spLocks/>
            </p:cNvSpPr>
            <p:nvPr/>
          </p:nvSpPr>
          <p:spPr bwMode="auto">
            <a:xfrm>
              <a:off x="1631392" y="5681013"/>
              <a:ext cx="22017" cy="42766"/>
            </a:xfrm>
            <a:custGeom>
              <a:avLst/>
              <a:gdLst>
                <a:gd name="T0" fmla="*/ 0 w 97"/>
                <a:gd name="T1" fmla="*/ 0 h 172"/>
                <a:gd name="T2" fmla="*/ 0 w 97"/>
                <a:gd name="T3" fmla="*/ 0 h 172"/>
                <a:gd name="T4" fmla="*/ 2147483647 w 97"/>
                <a:gd name="T5" fmla="*/ 2147483647 h 172"/>
                <a:gd name="T6" fmla="*/ 0 w 97"/>
                <a:gd name="T7" fmla="*/ 2147483647 h 172"/>
                <a:gd name="T8" fmla="*/ 0 w 97"/>
                <a:gd name="T9" fmla="*/ 0 h 1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" h="172">
                  <a:moveTo>
                    <a:pt x="0" y="0"/>
                  </a:moveTo>
                  <a:lnTo>
                    <a:pt x="0" y="0"/>
                  </a:lnTo>
                  <a:lnTo>
                    <a:pt x="97" y="86"/>
                  </a:lnTo>
                  <a:lnTo>
                    <a:pt x="0" y="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>
                <a:lumMod val="65000"/>
              </a:srgbClr>
            </a:solidFill>
            <a:ln>
              <a:noFill/>
            </a:ln>
            <a:extLst/>
          </p:spPr>
          <p:txBody>
            <a:bodyPr/>
            <a:lstStyle>
              <a:defPPr>
                <a:defRPr lang="zh-CN"/>
              </a:defPPr>
              <a:lvl1pPr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609600" indent="-1524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1219200" indent="-3048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828800" indent="-4572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2438400" indent="-6096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1219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8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59" name="Freeform 81"/>
            <p:cNvSpPr>
              <a:spLocks/>
            </p:cNvSpPr>
            <p:nvPr/>
          </p:nvSpPr>
          <p:spPr bwMode="auto">
            <a:xfrm>
              <a:off x="1565352" y="5757541"/>
              <a:ext cx="79260" cy="13505"/>
            </a:xfrm>
            <a:custGeom>
              <a:avLst/>
              <a:gdLst>
                <a:gd name="T0" fmla="*/ 2147483647 w 326"/>
                <a:gd name="T1" fmla="*/ 2147483647 h 53"/>
                <a:gd name="T2" fmla="*/ 2147483647 w 326"/>
                <a:gd name="T3" fmla="*/ 2147483647 h 53"/>
                <a:gd name="T4" fmla="*/ 0 w 326"/>
                <a:gd name="T5" fmla="*/ 2147483647 h 53"/>
                <a:gd name="T6" fmla="*/ 0 w 326"/>
                <a:gd name="T7" fmla="*/ 0 h 53"/>
                <a:gd name="T8" fmla="*/ 2147483647 w 326"/>
                <a:gd name="T9" fmla="*/ 0 h 53"/>
                <a:gd name="T10" fmla="*/ 2147483647 w 326"/>
                <a:gd name="T11" fmla="*/ 2147483647 h 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6" h="53">
                  <a:moveTo>
                    <a:pt x="326" y="53"/>
                  </a:moveTo>
                  <a:lnTo>
                    <a:pt x="326" y="53"/>
                  </a:lnTo>
                  <a:lnTo>
                    <a:pt x="0" y="53"/>
                  </a:lnTo>
                  <a:lnTo>
                    <a:pt x="0" y="0"/>
                  </a:lnTo>
                  <a:lnTo>
                    <a:pt x="326" y="0"/>
                  </a:lnTo>
                  <a:lnTo>
                    <a:pt x="326" y="53"/>
                  </a:lnTo>
                  <a:close/>
                </a:path>
              </a:pathLst>
            </a:custGeom>
            <a:solidFill>
              <a:srgbClr val="666666">
                <a:lumMod val="65000"/>
              </a:srgbClr>
            </a:solidFill>
            <a:ln>
              <a:noFill/>
            </a:ln>
            <a:extLst/>
          </p:spPr>
          <p:txBody>
            <a:bodyPr/>
            <a:lstStyle>
              <a:defPPr>
                <a:defRPr lang="zh-CN"/>
              </a:defPPr>
              <a:lvl1pPr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609600" indent="-1524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1219200" indent="-3048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828800" indent="-4572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2438400" indent="-6096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1219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8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60" name="Freeform 82"/>
            <p:cNvSpPr>
              <a:spLocks/>
            </p:cNvSpPr>
            <p:nvPr/>
          </p:nvSpPr>
          <p:spPr bwMode="auto">
            <a:xfrm>
              <a:off x="1631398" y="5744034"/>
              <a:ext cx="22017" cy="42766"/>
            </a:xfrm>
            <a:custGeom>
              <a:avLst/>
              <a:gdLst>
                <a:gd name="T0" fmla="*/ 0 w 97"/>
                <a:gd name="T1" fmla="*/ 0 h 171"/>
                <a:gd name="T2" fmla="*/ 0 w 97"/>
                <a:gd name="T3" fmla="*/ 0 h 171"/>
                <a:gd name="T4" fmla="*/ 2147483647 w 97"/>
                <a:gd name="T5" fmla="*/ 2147483647 h 171"/>
                <a:gd name="T6" fmla="*/ 0 w 97"/>
                <a:gd name="T7" fmla="*/ 2147483647 h 171"/>
                <a:gd name="T8" fmla="*/ 0 w 97"/>
                <a:gd name="T9" fmla="*/ 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" h="171">
                  <a:moveTo>
                    <a:pt x="0" y="0"/>
                  </a:moveTo>
                  <a:lnTo>
                    <a:pt x="0" y="0"/>
                  </a:lnTo>
                  <a:lnTo>
                    <a:pt x="97" y="86"/>
                  </a:lnTo>
                  <a:lnTo>
                    <a:pt x="0" y="1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>
                <a:lumMod val="65000"/>
              </a:srgbClr>
            </a:solidFill>
            <a:ln>
              <a:noFill/>
            </a:ln>
            <a:extLst/>
          </p:spPr>
          <p:txBody>
            <a:bodyPr/>
            <a:lstStyle>
              <a:defPPr>
                <a:defRPr lang="zh-CN"/>
              </a:defPPr>
              <a:lvl1pPr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609600" indent="-1524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1219200" indent="-3048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828800" indent="-4572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2438400" indent="-6096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1219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8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</p:grpSp>
      <p:grpSp>
        <p:nvGrpSpPr>
          <p:cNvPr id="61" name="组合 60"/>
          <p:cNvGrpSpPr/>
          <p:nvPr/>
        </p:nvGrpSpPr>
        <p:grpSpPr bwMode="auto">
          <a:xfrm>
            <a:off x="4462878" y="3578999"/>
            <a:ext cx="390359" cy="313128"/>
            <a:chOff x="3856159" y="663576"/>
            <a:chExt cx="287338" cy="227013"/>
          </a:xfrm>
          <a:solidFill>
            <a:srgbClr val="31859C"/>
          </a:solidFill>
        </p:grpSpPr>
        <p:sp>
          <p:nvSpPr>
            <p:cNvPr id="62" name="Freeform 152"/>
            <p:cNvSpPr>
              <a:spLocks noEditPoints="1"/>
            </p:cNvSpPr>
            <p:nvPr/>
          </p:nvSpPr>
          <p:spPr bwMode="auto">
            <a:xfrm>
              <a:off x="3856159" y="663576"/>
              <a:ext cx="287338" cy="160338"/>
            </a:xfrm>
            <a:custGeom>
              <a:avLst/>
              <a:gdLst>
                <a:gd name="T0" fmla="*/ 2147483647 w 610"/>
                <a:gd name="T1" fmla="*/ 2147483647 h 341"/>
                <a:gd name="T2" fmla="*/ 2147483647 w 610"/>
                <a:gd name="T3" fmla="*/ 2147483647 h 341"/>
                <a:gd name="T4" fmla="*/ 2147483647 w 610"/>
                <a:gd name="T5" fmla="*/ 2147483647 h 341"/>
                <a:gd name="T6" fmla="*/ 2147483647 w 610"/>
                <a:gd name="T7" fmla="*/ 2147483647 h 341"/>
                <a:gd name="T8" fmla="*/ 2147483647 w 610"/>
                <a:gd name="T9" fmla="*/ 2147483647 h 341"/>
                <a:gd name="T10" fmla="*/ 2147483647 w 610"/>
                <a:gd name="T11" fmla="*/ 2147483647 h 341"/>
                <a:gd name="T12" fmla="*/ 2147483647 w 610"/>
                <a:gd name="T13" fmla="*/ 2147483647 h 341"/>
                <a:gd name="T14" fmla="*/ 2147483647 w 610"/>
                <a:gd name="T15" fmla="*/ 2147483647 h 341"/>
                <a:gd name="T16" fmla="*/ 2147483647 w 610"/>
                <a:gd name="T17" fmla="*/ 2147483647 h 341"/>
                <a:gd name="T18" fmla="*/ 2147483647 w 610"/>
                <a:gd name="T19" fmla="*/ 2147483647 h 341"/>
                <a:gd name="T20" fmla="*/ 0 w 610"/>
                <a:gd name="T21" fmla="*/ 2147483647 h 341"/>
                <a:gd name="T22" fmla="*/ 2147483647 w 610"/>
                <a:gd name="T23" fmla="*/ 0 h 341"/>
                <a:gd name="T24" fmla="*/ 2147483647 w 610"/>
                <a:gd name="T25" fmla="*/ 2147483647 h 341"/>
                <a:gd name="T26" fmla="*/ 2147483647 w 610"/>
                <a:gd name="T27" fmla="*/ 2147483647 h 34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10"/>
                <a:gd name="T43" fmla="*/ 0 h 341"/>
                <a:gd name="T44" fmla="*/ 610 w 610"/>
                <a:gd name="T45" fmla="*/ 341 h 34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10" h="341">
                  <a:moveTo>
                    <a:pt x="305" y="33"/>
                  </a:moveTo>
                  <a:lnTo>
                    <a:pt x="305" y="33"/>
                  </a:lnTo>
                  <a:cubicBezTo>
                    <a:pt x="157" y="33"/>
                    <a:pt x="32" y="96"/>
                    <a:pt x="32" y="171"/>
                  </a:cubicBezTo>
                  <a:cubicBezTo>
                    <a:pt x="32" y="245"/>
                    <a:pt x="157" y="308"/>
                    <a:pt x="305" y="308"/>
                  </a:cubicBezTo>
                  <a:cubicBezTo>
                    <a:pt x="452" y="308"/>
                    <a:pt x="577" y="245"/>
                    <a:pt x="577" y="171"/>
                  </a:cubicBezTo>
                  <a:cubicBezTo>
                    <a:pt x="577" y="96"/>
                    <a:pt x="452" y="33"/>
                    <a:pt x="305" y="33"/>
                  </a:cubicBezTo>
                  <a:close/>
                  <a:moveTo>
                    <a:pt x="305" y="341"/>
                  </a:moveTo>
                  <a:lnTo>
                    <a:pt x="305" y="341"/>
                  </a:lnTo>
                  <a:cubicBezTo>
                    <a:pt x="134" y="341"/>
                    <a:pt x="0" y="266"/>
                    <a:pt x="0" y="171"/>
                  </a:cubicBezTo>
                  <a:cubicBezTo>
                    <a:pt x="0" y="75"/>
                    <a:pt x="134" y="0"/>
                    <a:pt x="305" y="0"/>
                  </a:cubicBezTo>
                  <a:cubicBezTo>
                    <a:pt x="476" y="0"/>
                    <a:pt x="610" y="75"/>
                    <a:pt x="610" y="171"/>
                  </a:cubicBezTo>
                  <a:cubicBezTo>
                    <a:pt x="610" y="266"/>
                    <a:pt x="476" y="341"/>
                    <a:pt x="305" y="3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pPr defTabSz="121841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prstClr val="black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63" name="Freeform 153"/>
            <p:cNvSpPr>
              <a:spLocks/>
            </p:cNvSpPr>
            <p:nvPr/>
          </p:nvSpPr>
          <p:spPr bwMode="auto">
            <a:xfrm>
              <a:off x="3992684" y="766763"/>
              <a:ext cx="47625" cy="31750"/>
            </a:xfrm>
            <a:custGeom>
              <a:avLst/>
              <a:gdLst>
                <a:gd name="T0" fmla="*/ 2147483647 w 99"/>
                <a:gd name="T1" fmla="*/ 2147483647 h 67"/>
                <a:gd name="T2" fmla="*/ 2147483647 w 99"/>
                <a:gd name="T3" fmla="*/ 2147483647 h 67"/>
                <a:gd name="T4" fmla="*/ 2147483647 w 99"/>
                <a:gd name="T5" fmla="*/ 2147483647 h 67"/>
                <a:gd name="T6" fmla="*/ 2147483647 w 99"/>
                <a:gd name="T7" fmla="*/ 2147483647 h 67"/>
                <a:gd name="T8" fmla="*/ 2147483647 w 99"/>
                <a:gd name="T9" fmla="*/ 2147483647 h 67"/>
                <a:gd name="T10" fmla="*/ 2147483647 w 99"/>
                <a:gd name="T11" fmla="*/ 2147483647 h 67"/>
                <a:gd name="T12" fmla="*/ 2147483647 w 99"/>
                <a:gd name="T13" fmla="*/ 2147483647 h 67"/>
                <a:gd name="T14" fmla="*/ 2147483647 w 99"/>
                <a:gd name="T15" fmla="*/ 2147483647 h 67"/>
                <a:gd name="T16" fmla="*/ 2147483647 w 99"/>
                <a:gd name="T17" fmla="*/ 2147483647 h 67"/>
                <a:gd name="T18" fmla="*/ 2147483647 w 99"/>
                <a:gd name="T19" fmla="*/ 2147483647 h 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9"/>
                <a:gd name="T31" fmla="*/ 0 h 67"/>
                <a:gd name="T32" fmla="*/ 99 w 99"/>
                <a:gd name="T33" fmla="*/ 67 h 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9" h="67">
                  <a:moveTo>
                    <a:pt x="15" y="67"/>
                  </a:moveTo>
                  <a:lnTo>
                    <a:pt x="15" y="67"/>
                  </a:lnTo>
                  <a:cubicBezTo>
                    <a:pt x="10" y="67"/>
                    <a:pt x="6" y="65"/>
                    <a:pt x="4" y="61"/>
                  </a:cubicBezTo>
                  <a:cubicBezTo>
                    <a:pt x="0" y="54"/>
                    <a:pt x="3" y="46"/>
                    <a:pt x="9" y="43"/>
                  </a:cubicBezTo>
                  <a:lnTo>
                    <a:pt x="78" y="3"/>
                  </a:lnTo>
                  <a:cubicBezTo>
                    <a:pt x="85" y="0"/>
                    <a:pt x="92" y="2"/>
                    <a:pt x="96" y="9"/>
                  </a:cubicBezTo>
                  <a:cubicBezTo>
                    <a:pt x="99" y="15"/>
                    <a:pt x="97" y="23"/>
                    <a:pt x="90" y="27"/>
                  </a:cubicBezTo>
                  <a:lnTo>
                    <a:pt x="21" y="66"/>
                  </a:lnTo>
                  <a:cubicBezTo>
                    <a:pt x="20" y="67"/>
                    <a:pt x="17" y="67"/>
                    <a:pt x="15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pPr defTabSz="121841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prstClr val="black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64" name="Freeform 154"/>
            <p:cNvSpPr>
              <a:spLocks/>
            </p:cNvSpPr>
            <p:nvPr/>
          </p:nvSpPr>
          <p:spPr bwMode="auto">
            <a:xfrm>
              <a:off x="3959347" y="766763"/>
              <a:ext cx="46038" cy="31750"/>
            </a:xfrm>
            <a:custGeom>
              <a:avLst/>
              <a:gdLst>
                <a:gd name="T0" fmla="*/ 2147483647 w 98"/>
                <a:gd name="T1" fmla="*/ 2147483647 h 67"/>
                <a:gd name="T2" fmla="*/ 2147483647 w 98"/>
                <a:gd name="T3" fmla="*/ 2147483647 h 67"/>
                <a:gd name="T4" fmla="*/ 2147483647 w 98"/>
                <a:gd name="T5" fmla="*/ 2147483647 h 67"/>
                <a:gd name="T6" fmla="*/ 2147483647 w 98"/>
                <a:gd name="T7" fmla="*/ 2147483647 h 67"/>
                <a:gd name="T8" fmla="*/ 2147483647 w 98"/>
                <a:gd name="T9" fmla="*/ 2147483647 h 67"/>
                <a:gd name="T10" fmla="*/ 2147483647 w 98"/>
                <a:gd name="T11" fmla="*/ 2147483647 h 67"/>
                <a:gd name="T12" fmla="*/ 2147483647 w 98"/>
                <a:gd name="T13" fmla="*/ 2147483647 h 67"/>
                <a:gd name="T14" fmla="*/ 2147483647 w 98"/>
                <a:gd name="T15" fmla="*/ 2147483647 h 67"/>
                <a:gd name="T16" fmla="*/ 2147483647 w 98"/>
                <a:gd name="T17" fmla="*/ 2147483647 h 67"/>
                <a:gd name="T18" fmla="*/ 2147483647 w 98"/>
                <a:gd name="T19" fmla="*/ 2147483647 h 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8"/>
                <a:gd name="T31" fmla="*/ 0 h 67"/>
                <a:gd name="T32" fmla="*/ 98 w 98"/>
                <a:gd name="T33" fmla="*/ 67 h 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8" h="67">
                  <a:moveTo>
                    <a:pt x="84" y="67"/>
                  </a:moveTo>
                  <a:lnTo>
                    <a:pt x="84" y="67"/>
                  </a:lnTo>
                  <a:cubicBezTo>
                    <a:pt x="82" y="67"/>
                    <a:pt x="80" y="67"/>
                    <a:pt x="78" y="66"/>
                  </a:cubicBezTo>
                  <a:lnTo>
                    <a:pt x="8" y="27"/>
                  </a:lnTo>
                  <a:cubicBezTo>
                    <a:pt x="2" y="23"/>
                    <a:pt x="0" y="15"/>
                    <a:pt x="3" y="9"/>
                  </a:cubicBezTo>
                  <a:cubicBezTo>
                    <a:pt x="7" y="2"/>
                    <a:pt x="14" y="0"/>
                    <a:pt x="21" y="3"/>
                  </a:cubicBezTo>
                  <a:lnTo>
                    <a:pt x="90" y="43"/>
                  </a:lnTo>
                  <a:cubicBezTo>
                    <a:pt x="96" y="46"/>
                    <a:pt x="98" y="54"/>
                    <a:pt x="95" y="61"/>
                  </a:cubicBezTo>
                  <a:cubicBezTo>
                    <a:pt x="93" y="65"/>
                    <a:pt x="88" y="67"/>
                    <a:pt x="84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pPr defTabSz="121841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prstClr val="black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65" name="Freeform 155"/>
            <p:cNvSpPr>
              <a:spLocks/>
            </p:cNvSpPr>
            <p:nvPr/>
          </p:nvSpPr>
          <p:spPr bwMode="auto">
            <a:xfrm>
              <a:off x="3992684" y="752476"/>
              <a:ext cx="12700" cy="46038"/>
            </a:xfrm>
            <a:custGeom>
              <a:avLst/>
              <a:gdLst>
                <a:gd name="T0" fmla="*/ 2147483647 w 27"/>
                <a:gd name="T1" fmla="*/ 2147483647 h 98"/>
                <a:gd name="T2" fmla="*/ 2147483647 w 27"/>
                <a:gd name="T3" fmla="*/ 2147483647 h 98"/>
                <a:gd name="T4" fmla="*/ 2147483647 w 27"/>
                <a:gd name="T5" fmla="*/ 2147483647 h 98"/>
                <a:gd name="T6" fmla="*/ 0 w 27"/>
                <a:gd name="T7" fmla="*/ 2147483647 h 98"/>
                <a:gd name="T8" fmla="*/ 0 w 27"/>
                <a:gd name="T9" fmla="*/ 2147483647 h 98"/>
                <a:gd name="T10" fmla="*/ 2147483647 w 27"/>
                <a:gd name="T11" fmla="*/ 0 h 98"/>
                <a:gd name="T12" fmla="*/ 2147483647 w 27"/>
                <a:gd name="T13" fmla="*/ 2147483647 h 98"/>
                <a:gd name="T14" fmla="*/ 2147483647 w 27"/>
                <a:gd name="T15" fmla="*/ 2147483647 h 98"/>
                <a:gd name="T16" fmla="*/ 2147483647 w 27"/>
                <a:gd name="T17" fmla="*/ 2147483647 h 9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7"/>
                <a:gd name="T28" fmla="*/ 0 h 98"/>
                <a:gd name="T29" fmla="*/ 27 w 27"/>
                <a:gd name="T30" fmla="*/ 98 h 9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7" h="98">
                  <a:moveTo>
                    <a:pt x="14" y="98"/>
                  </a:moveTo>
                  <a:lnTo>
                    <a:pt x="14" y="98"/>
                  </a:lnTo>
                  <a:cubicBezTo>
                    <a:pt x="7" y="98"/>
                    <a:pt x="0" y="92"/>
                    <a:pt x="0" y="86"/>
                  </a:cubicBezTo>
                  <a:lnTo>
                    <a:pt x="0" y="13"/>
                  </a:lnTo>
                  <a:cubicBezTo>
                    <a:pt x="0" y="5"/>
                    <a:pt x="7" y="0"/>
                    <a:pt x="14" y="0"/>
                  </a:cubicBezTo>
                  <a:cubicBezTo>
                    <a:pt x="22" y="0"/>
                    <a:pt x="27" y="5"/>
                    <a:pt x="27" y="13"/>
                  </a:cubicBezTo>
                  <a:lnTo>
                    <a:pt x="27" y="86"/>
                  </a:lnTo>
                  <a:cubicBezTo>
                    <a:pt x="27" y="92"/>
                    <a:pt x="22" y="98"/>
                    <a:pt x="14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pPr defTabSz="121841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prstClr val="black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66" name="Freeform 156"/>
            <p:cNvSpPr>
              <a:spLocks/>
            </p:cNvSpPr>
            <p:nvPr/>
          </p:nvSpPr>
          <p:spPr bwMode="auto">
            <a:xfrm>
              <a:off x="3959347" y="685801"/>
              <a:ext cx="46038" cy="31750"/>
            </a:xfrm>
            <a:custGeom>
              <a:avLst/>
              <a:gdLst>
                <a:gd name="T0" fmla="*/ 2147483647 w 98"/>
                <a:gd name="T1" fmla="*/ 2147483647 h 67"/>
                <a:gd name="T2" fmla="*/ 2147483647 w 98"/>
                <a:gd name="T3" fmla="*/ 2147483647 h 67"/>
                <a:gd name="T4" fmla="*/ 2147483647 w 98"/>
                <a:gd name="T5" fmla="*/ 2147483647 h 67"/>
                <a:gd name="T6" fmla="*/ 2147483647 w 98"/>
                <a:gd name="T7" fmla="*/ 2147483647 h 67"/>
                <a:gd name="T8" fmla="*/ 2147483647 w 98"/>
                <a:gd name="T9" fmla="*/ 2147483647 h 67"/>
                <a:gd name="T10" fmla="*/ 2147483647 w 98"/>
                <a:gd name="T11" fmla="*/ 2147483647 h 67"/>
                <a:gd name="T12" fmla="*/ 2147483647 w 98"/>
                <a:gd name="T13" fmla="*/ 2147483647 h 67"/>
                <a:gd name="T14" fmla="*/ 2147483647 w 98"/>
                <a:gd name="T15" fmla="*/ 2147483647 h 67"/>
                <a:gd name="T16" fmla="*/ 2147483647 w 98"/>
                <a:gd name="T17" fmla="*/ 2147483647 h 67"/>
                <a:gd name="T18" fmla="*/ 2147483647 w 98"/>
                <a:gd name="T19" fmla="*/ 2147483647 h 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8"/>
                <a:gd name="T31" fmla="*/ 0 h 67"/>
                <a:gd name="T32" fmla="*/ 98 w 98"/>
                <a:gd name="T33" fmla="*/ 67 h 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8" h="67">
                  <a:moveTo>
                    <a:pt x="14" y="67"/>
                  </a:moveTo>
                  <a:lnTo>
                    <a:pt x="14" y="67"/>
                  </a:lnTo>
                  <a:cubicBezTo>
                    <a:pt x="10" y="67"/>
                    <a:pt x="5" y="64"/>
                    <a:pt x="3" y="60"/>
                  </a:cubicBezTo>
                  <a:cubicBezTo>
                    <a:pt x="0" y="53"/>
                    <a:pt x="2" y="46"/>
                    <a:pt x="8" y="42"/>
                  </a:cubicBezTo>
                  <a:lnTo>
                    <a:pt x="77" y="3"/>
                  </a:lnTo>
                  <a:cubicBezTo>
                    <a:pt x="83" y="0"/>
                    <a:pt x="91" y="2"/>
                    <a:pt x="94" y="8"/>
                  </a:cubicBezTo>
                  <a:cubicBezTo>
                    <a:pt x="98" y="15"/>
                    <a:pt x="96" y="23"/>
                    <a:pt x="90" y="26"/>
                  </a:cubicBezTo>
                  <a:lnTo>
                    <a:pt x="20" y="65"/>
                  </a:lnTo>
                  <a:cubicBezTo>
                    <a:pt x="18" y="66"/>
                    <a:pt x="16" y="67"/>
                    <a:pt x="14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pPr defTabSz="121841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prstClr val="black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67" name="Freeform 157"/>
            <p:cNvSpPr>
              <a:spLocks/>
            </p:cNvSpPr>
            <p:nvPr/>
          </p:nvSpPr>
          <p:spPr bwMode="auto">
            <a:xfrm>
              <a:off x="3992684" y="685801"/>
              <a:ext cx="47625" cy="31750"/>
            </a:xfrm>
            <a:custGeom>
              <a:avLst/>
              <a:gdLst>
                <a:gd name="T0" fmla="*/ 2147483647 w 99"/>
                <a:gd name="T1" fmla="*/ 2147483647 h 67"/>
                <a:gd name="T2" fmla="*/ 2147483647 w 99"/>
                <a:gd name="T3" fmla="*/ 2147483647 h 67"/>
                <a:gd name="T4" fmla="*/ 2147483647 w 99"/>
                <a:gd name="T5" fmla="*/ 2147483647 h 67"/>
                <a:gd name="T6" fmla="*/ 2147483647 w 99"/>
                <a:gd name="T7" fmla="*/ 2147483647 h 67"/>
                <a:gd name="T8" fmla="*/ 2147483647 w 99"/>
                <a:gd name="T9" fmla="*/ 2147483647 h 67"/>
                <a:gd name="T10" fmla="*/ 2147483647 w 99"/>
                <a:gd name="T11" fmla="*/ 2147483647 h 67"/>
                <a:gd name="T12" fmla="*/ 2147483647 w 99"/>
                <a:gd name="T13" fmla="*/ 2147483647 h 67"/>
                <a:gd name="T14" fmla="*/ 2147483647 w 99"/>
                <a:gd name="T15" fmla="*/ 2147483647 h 67"/>
                <a:gd name="T16" fmla="*/ 2147483647 w 99"/>
                <a:gd name="T17" fmla="*/ 2147483647 h 67"/>
                <a:gd name="T18" fmla="*/ 2147483647 w 99"/>
                <a:gd name="T19" fmla="*/ 2147483647 h 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9"/>
                <a:gd name="T31" fmla="*/ 0 h 67"/>
                <a:gd name="T32" fmla="*/ 99 w 99"/>
                <a:gd name="T33" fmla="*/ 67 h 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9" h="67">
                  <a:moveTo>
                    <a:pt x="85" y="67"/>
                  </a:moveTo>
                  <a:lnTo>
                    <a:pt x="85" y="67"/>
                  </a:lnTo>
                  <a:cubicBezTo>
                    <a:pt x="83" y="67"/>
                    <a:pt x="80" y="66"/>
                    <a:pt x="78" y="65"/>
                  </a:cubicBezTo>
                  <a:lnTo>
                    <a:pt x="9" y="26"/>
                  </a:lnTo>
                  <a:cubicBezTo>
                    <a:pt x="2" y="23"/>
                    <a:pt x="0" y="15"/>
                    <a:pt x="4" y="8"/>
                  </a:cubicBezTo>
                  <a:cubicBezTo>
                    <a:pt x="7" y="2"/>
                    <a:pt x="15" y="0"/>
                    <a:pt x="21" y="3"/>
                  </a:cubicBezTo>
                  <a:lnTo>
                    <a:pt x="91" y="42"/>
                  </a:lnTo>
                  <a:cubicBezTo>
                    <a:pt x="97" y="46"/>
                    <a:pt x="99" y="53"/>
                    <a:pt x="96" y="60"/>
                  </a:cubicBezTo>
                  <a:cubicBezTo>
                    <a:pt x="94" y="64"/>
                    <a:pt x="89" y="67"/>
                    <a:pt x="85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pPr defTabSz="121841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prstClr val="black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68" name="Freeform 158"/>
            <p:cNvSpPr>
              <a:spLocks/>
            </p:cNvSpPr>
            <p:nvPr/>
          </p:nvSpPr>
          <p:spPr bwMode="auto">
            <a:xfrm>
              <a:off x="3992684" y="685801"/>
              <a:ext cx="12700" cy="47625"/>
            </a:xfrm>
            <a:custGeom>
              <a:avLst/>
              <a:gdLst>
                <a:gd name="T0" fmla="*/ 2147483647 w 27"/>
                <a:gd name="T1" fmla="*/ 2147483647 h 98"/>
                <a:gd name="T2" fmla="*/ 2147483647 w 27"/>
                <a:gd name="T3" fmla="*/ 2147483647 h 98"/>
                <a:gd name="T4" fmla="*/ 2147483647 w 27"/>
                <a:gd name="T5" fmla="*/ 2147483647 h 98"/>
                <a:gd name="T6" fmla="*/ 0 w 27"/>
                <a:gd name="T7" fmla="*/ 2147483647 h 98"/>
                <a:gd name="T8" fmla="*/ 0 w 27"/>
                <a:gd name="T9" fmla="*/ 2147483647 h 98"/>
                <a:gd name="T10" fmla="*/ 2147483647 w 27"/>
                <a:gd name="T11" fmla="*/ 0 h 98"/>
                <a:gd name="T12" fmla="*/ 2147483647 w 27"/>
                <a:gd name="T13" fmla="*/ 2147483647 h 98"/>
                <a:gd name="T14" fmla="*/ 2147483647 w 27"/>
                <a:gd name="T15" fmla="*/ 2147483647 h 98"/>
                <a:gd name="T16" fmla="*/ 2147483647 w 27"/>
                <a:gd name="T17" fmla="*/ 2147483647 h 9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7"/>
                <a:gd name="T28" fmla="*/ 0 h 98"/>
                <a:gd name="T29" fmla="*/ 27 w 27"/>
                <a:gd name="T30" fmla="*/ 98 h 9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7" h="98">
                  <a:moveTo>
                    <a:pt x="14" y="98"/>
                  </a:moveTo>
                  <a:lnTo>
                    <a:pt x="14" y="98"/>
                  </a:lnTo>
                  <a:cubicBezTo>
                    <a:pt x="6" y="98"/>
                    <a:pt x="0" y="92"/>
                    <a:pt x="0" y="85"/>
                  </a:cubicBezTo>
                  <a:lnTo>
                    <a:pt x="0" y="12"/>
                  </a:lnTo>
                  <a:cubicBezTo>
                    <a:pt x="0" y="5"/>
                    <a:pt x="6" y="0"/>
                    <a:pt x="14" y="0"/>
                  </a:cubicBezTo>
                  <a:cubicBezTo>
                    <a:pt x="21" y="0"/>
                    <a:pt x="27" y="5"/>
                    <a:pt x="27" y="12"/>
                  </a:cubicBezTo>
                  <a:lnTo>
                    <a:pt x="27" y="85"/>
                  </a:lnTo>
                  <a:cubicBezTo>
                    <a:pt x="27" y="92"/>
                    <a:pt x="21" y="98"/>
                    <a:pt x="14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pPr defTabSz="121841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prstClr val="black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69" name="Freeform 159"/>
            <p:cNvSpPr>
              <a:spLocks/>
            </p:cNvSpPr>
            <p:nvPr/>
          </p:nvSpPr>
          <p:spPr bwMode="auto">
            <a:xfrm>
              <a:off x="3902197" y="735013"/>
              <a:ext cx="46038" cy="31750"/>
            </a:xfrm>
            <a:custGeom>
              <a:avLst/>
              <a:gdLst>
                <a:gd name="T0" fmla="*/ 2147483647 w 98"/>
                <a:gd name="T1" fmla="*/ 2147483647 h 67"/>
                <a:gd name="T2" fmla="*/ 2147483647 w 98"/>
                <a:gd name="T3" fmla="*/ 2147483647 h 67"/>
                <a:gd name="T4" fmla="*/ 2147483647 w 98"/>
                <a:gd name="T5" fmla="*/ 2147483647 h 67"/>
                <a:gd name="T6" fmla="*/ 2147483647 w 98"/>
                <a:gd name="T7" fmla="*/ 2147483647 h 67"/>
                <a:gd name="T8" fmla="*/ 2147483647 w 98"/>
                <a:gd name="T9" fmla="*/ 2147483647 h 67"/>
                <a:gd name="T10" fmla="*/ 2147483647 w 98"/>
                <a:gd name="T11" fmla="*/ 2147483647 h 67"/>
                <a:gd name="T12" fmla="*/ 2147483647 w 98"/>
                <a:gd name="T13" fmla="*/ 2147483647 h 67"/>
                <a:gd name="T14" fmla="*/ 2147483647 w 98"/>
                <a:gd name="T15" fmla="*/ 2147483647 h 67"/>
                <a:gd name="T16" fmla="*/ 2147483647 w 98"/>
                <a:gd name="T17" fmla="*/ 2147483647 h 67"/>
                <a:gd name="T18" fmla="*/ 2147483647 w 98"/>
                <a:gd name="T19" fmla="*/ 2147483647 h 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8"/>
                <a:gd name="T31" fmla="*/ 0 h 67"/>
                <a:gd name="T32" fmla="*/ 98 w 98"/>
                <a:gd name="T33" fmla="*/ 67 h 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8" h="67">
                  <a:moveTo>
                    <a:pt x="84" y="67"/>
                  </a:moveTo>
                  <a:lnTo>
                    <a:pt x="84" y="67"/>
                  </a:lnTo>
                  <a:cubicBezTo>
                    <a:pt x="82" y="67"/>
                    <a:pt x="79" y="66"/>
                    <a:pt x="77" y="66"/>
                  </a:cubicBezTo>
                  <a:lnTo>
                    <a:pt x="8" y="26"/>
                  </a:lnTo>
                  <a:cubicBezTo>
                    <a:pt x="2" y="23"/>
                    <a:pt x="0" y="14"/>
                    <a:pt x="3" y="9"/>
                  </a:cubicBezTo>
                  <a:cubicBezTo>
                    <a:pt x="6" y="2"/>
                    <a:pt x="15" y="0"/>
                    <a:pt x="21" y="3"/>
                  </a:cubicBezTo>
                  <a:lnTo>
                    <a:pt x="90" y="42"/>
                  </a:lnTo>
                  <a:cubicBezTo>
                    <a:pt x="96" y="46"/>
                    <a:pt x="98" y="54"/>
                    <a:pt x="95" y="60"/>
                  </a:cubicBezTo>
                  <a:cubicBezTo>
                    <a:pt x="92" y="65"/>
                    <a:pt x="88" y="67"/>
                    <a:pt x="84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pPr defTabSz="121841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prstClr val="black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70" name="Freeform 160"/>
            <p:cNvSpPr>
              <a:spLocks/>
            </p:cNvSpPr>
            <p:nvPr/>
          </p:nvSpPr>
          <p:spPr bwMode="auto">
            <a:xfrm>
              <a:off x="3902197" y="717551"/>
              <a:ext cx="46038" cy="31750"/>
            </a:xfrm>
            <a:custGeom>
              <a:avLst/>
              <a:gdLst>
                <a:gd name="T0" fmla="*/ 2147483647 w 98"/>
                <a:gd name="T1" fmla="*/ 2147483647 h 67"/>
                <a:gd name="T2" fmla="*/ 2147483647 w 98"/>
                <a:gd name="T3" fmla="*/ 2147483647 h 67"/>
                <a:gd name="T4" fmla="*/ 2147483647 w 98"/>
                <a:gd name="T5" fmla="*/ 2147483647 h 67"/>
                <a:gd name="T6" fmla="*/ 2147483647 w 98"/>
                <a:gd name="T7" fmla="*/ 2147483647 h 67"/>
                <a:gd name="T8" fmla="*/ 2147483647 w 98"/>
                <a:gd name="T9" fmla="*/ 2147483647 h 67"/>
                <a:gd name="T10" fmla="*/ 2147483647 w 98"/>
                <a:gd name="T11" fmla="*/ 2147483647 h 67"/>
                <a:gd name="T12" fmla="*/ 2147483647 w 98"/>
                <a:gd name="T13" fmla="*/ 2147483647 h 67"/>
                <a:gd name="T14" fmla="*/ 2147483647 w 98"/>
                <a:gd name="T15" fmla="*/ 2147483647 h 67"/>
                <a:gd name="T16" fmla="*/ 2147483647 w 98"/>
                <a:gd name="T17" fmla="*/ 2147483647 h 67"/>
                <a:gd name="T18" fmla="*/ 2147483647 w 98"/>
                <a:gd name="T19" fmla="*/ 2147483647 h 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8"/>
                <a:gd name="T31" fmla="*/ 0 h 67"/>
                <a:gd name="T32" fmla="*/ 98 w 98"/>
                <a:gd name="T33" fmla="*/ 67 h 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8" h="67">
                  <a:moveTo>
                    <a:pt x="15" y="67"/>
                  </a:moveTo>
                  <a:lnTo>
                    <a:pt x="15" y="67"/>
                  </a:lnTo>
                  <a:cubicBezTo>
                    <a:pt x="10" y="67"/>
                    <a:pt x="5" y="65"/>
                    <a:pt x="3" y="61"/>
                  </a:cubicBezTo>
                  <a:cubicBezTo>
                    <a:pt x="0" y="54"/>
                    <a:pt x="2" y="46"/>
                    <a:pt x="8" y="43"/>
                  </a:cubicBezTo>
                  <a:lnTo>
                    <a:pt x="77" y="3"/>
                  </a:lnTo>
                  <a:cubicBezTo>
                    <a:pt x="84" y="0"/>
                    <a:pt x="91" y="2"/>
                    <a:pt x="95" y="9"/>
                  </a:cubicBezTo>
                  <a:cubicBezTo>
                    <a:pt x="98" y="15"/>
                    <a:pt x="96" y="23"/>
                    <a:pt x="90" y="26"/>
                  </a:cubicBezTo>
                  <a:lnTo>
                    <a:pt x="20" y="66"/>
                  </a:lnTo>
                  <a:cubicBezTo>
                    <a:pt x="18" y="67"/>
                    <a:pt x="16" y="67"/>
                    <a:pt x="15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pPr defTabSz="121841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prstClr val="black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71" name="Freeform 161"/>
            <p:cNvSpPr>
              <a:spLocks/>
            </p:cNvSpPr>
            <p:nvPr/>
          </p:nvSpPr>
          <p:spPr bwMode="auto">
            <a:xfrm>
              <a:off x="3902197" y="736601"/>
              <a:ext cx="76200" cy="12700"/>
            </a:xfrm>
            <a:custGeom>
              <a:avLst/>
              <a:gdLst>
                <a:gd name="T0" fmla="*/ 2147483647 w 161"/>
                <a:gd name="T1" fmla="*/ 2147483647 h 27"/>
                <a:gd name="T2" fmla="*/ 2147483647 w 161"/>
                <a:gd name="T3" fmla="*/ 2147483647 h 27"/>
                <a:gd name="T4" fmla="*/ 2147483647 w 161"/>
                <a:gd name="T5" fmla="*/ 2147483647 h 27"/>
                <a:gd name="T6" fmla="*/ 2147483647 w 161"/>
                <a:gd name="T7" fmla="*/ 2147483647 h 27"/>
                <a:gd name="T8" fmla="*/ 0 w 161"/>
                <a:gd name="T9" fmla="*/ 2147483647 h 27"/>
                <a:gd name="T10" fmla="*/ 2147483647 w 161"/>
                <a:gd name="T11" fmla="*/ 0 h 27"/>
                <a:gd name="T12" fmla="*/ 2147483647 w 161"/>
                <a:gd name="T13" fmla="*/ 0 h 27"/>
                <a:gd name="T14" fmla="*/ 2147483647 w 161"/>
                <a:gd name="T15" fmla="*/ 2147483647 h 27"/>
                <a:gd name="T16" fmla="*/ 2147483647 w 161"/>
                <a:gd name="T17" fmla="*/ 2147483647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61"/>
                <a:gd name="T28" fmla="*/ 0 h 27"/>
                <a:gd name="T29" fmla="*/ 161 w 161"/>
                <a:gd name="T30" fmla="*/ 27 h 2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61" h="27">
                  <a:moveTo>
                    <a:pt x="148" y="27"/>
                  </a:moveTo>
                  <a:lnTo>
                    <a:pt x="148" y="27"/>
                  </a:lnTo>
                  <a:lnTo>
                    <a:pt x="13" y="27"/>
                  </a:lnTo>
                  <a:cubicBezTo>
                    <a:pt x="5" y="27"/>
                    <a:pt x="0" y="21"/>
                    <a:pt x="0" y="14"/>
                  </a:cubicBezTo>
                  <a:cubicBezTo>
                    <a:pt x="0" y="6"/>
                    <a:pt x="5" y="0"/>
                    <a:pt x="13" y="0"/>
                  </a:cubicBezTo>
                  <a:lnTo>
                    <a:pt x="148" y="0"/>
                  </a:lnTo>
                  <a:cubicBezTo>
                    <a:pt x="155" y="0"/>
                    <a:pt x="161" y="6"/>
                    <a:pt x="161" y="14"/>
                  </a:cubicBezTo>
                  <a:cubicBezTo>
                    <a:pt x="161" y="21"/>
                    <a:pt x="155" y="27"/>
                    <a:pt x="148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pPr defTabSz="121841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prstClr val="black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72" name="Freeform 162"/>
            <p:cNvSpPr>
              <a:spLocks/>
            </p:cNvSpPr>
            <p:nvPr/>
          </p:nvSpPr>
          <p:spPr bwMode="auto">
            <a:xfrm>
              <a:off x="4049834" y="715963"/>
              <a:ext cx="46038" cy="33338"/>
            </a:xfrm>
            <a:custGeom>
              <a:avLst/>
              <a:gdLst>
                <a:gd name="T0" fmla="*/ 2147483647 w 98"/>
                <a:gd name="T1" fmla="*/ 2147483647 h 72"/>
                <a:gd name="T2" fmla="*/ 2147483647 w 98"/>
                <a:gd name="T3" fmla="*/ 2147483647 h 72"/>
                <a:gd name="T4" fmla="*/ 2147483647 w 98"/>
                <a:gd name="T5" fmla="*/ 2147483647 h 72"/>
                <a:gd name="T6" fmla="*/ 2147483647 w 98"/>
                <a:gd name="T7" fmla="*/ 2147483647 h 72"/>
                <a:gd name="T8" fmla="*/ 2147483647 w 98"/>
                <a:gd name="T9" fmla="*/ 2147483647 h 72"/>
                <a:gd name="T10" fmla="*/ 2147483647 w 98"/>
                <a:gd name="T11" fmla="*/ 2147483647 h 72"/>
                <a:gd name="T12" fmla="*/ 2147483647 w 98"/>
                <a:gd name="T13" fmla="*/ 2147483647 h 72"/>
                <a:gd name="T14" fmla="*/ 2147483647 w 98"/>
                <a:gd name="T15" fmla="*/ 2147483647 h 72"/>
                <a:gd name="T16" fmla="*/ 2147483647 w 98"/>
                <a:gd name="T17" fmla="*/ 2147483647 h 72"/>
                <a:gd name="T18" fmla="*/ 2147483647 w 98"/>
                <a:gd name="T19" fmla="*/ 2147483647 h 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8"/>
                <a:gd name="T31" fmla="*/ 0 h 72"/>
                <a:gd name="T32" fmla="*/ 98 w 98"/>
                <a:gd name="T33" fmla="*/ 72 h 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8" h="72">
                  <a:moveTo>
                    <a:pt x="83" y="72"/>
                  </a:moveTo>
                  <a:lnTo>
                    <a:pt x="83" y="72"/>
                  </a:lnTo>
                  <a:cubicBezTo>
                    <a:pt x="81" y="72"/>
                    <a:pt x="79" y="72"/>
                    <a:pt x="77" y="71"/>
                  </a:cubicBezTo>
                  <a:lnTo>
                    <a:pt x="8" y="29"/>
                  </a:lnTo>
                  <a:cubicBezTo>
                    <a:pt x="2" y="25"/>
                    <a:pt x="0" y="17"/>
                    <a:pt x="3" y="10"/>
                  </a:cubicBezTo>
                  <a:cubicBezTo>
                    <a:pt x="7" y="3"/>
                    <a:pt x="14" y="0"/>
                    <a:pt x="21" y="5"/>
                  </a:cubicBezTo>
                  <a:lnTo>
                    <a:pt x="90" y="46"/>
                  </a:lnTo>
                  <a:cubicBezTo>
                    <a:pt x="96" y="50"/>
                    <a:pt x="98" y="58"/>
                    <a:pt x="95" y="65"/>
                  </a:cubicBezTo>
                  <a:cubicBezTo>
                    <a:pt x="92" y="69"/>
                    <a:pt x="88" y="72"/>
                    <a:pt x="83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pPr defTabSz="121841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prstClr val="black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73" name="Freeform 163"/>
            <p:cNvSpPr>
              <a:spLocks/>
            </p:cNvSpPr>
            <p:nvPr/>
          </p:nvSpPr>
          <p:spPr bwMode="auto">
            <a:xfrm>
              <a:off x="4049834" y="735013"/>
              <a:ext cx="46038" cy="31750"/>
            </a:xfrm>
            <a:custGeom>
              <a:avLst/>
              <a:gdLst>
                <a:gd name="T0" fmla="*/ 2147483647 w 98"/>
                <a:gd name="T1" fmla="*/ 2147483647 h 67"/>
                <a:gd name="T2" fmla="*/ 2147483647 w 98"/>
                <a:gd name="T3" fmla="*/ 2147483647 h 67"/>
                <a:gd name="T4" fmla="*/ 2147483647 w 98"/>
                <a:gd name="T5" fmla="*/ 2147483647 h 67"/>
                <a:gd name="T6" fmla="*/ 2147483647 w 98"/>
                <a:gd name="T7" fmla="*/ 2147483647 h 67"/>
                <a:gd name="T8" fmla="*/ 2147483647 w 98"/>
                <a:gd name="T9" fmla="*/ 2147483647 h 67"/>
                <a:gd name="T10" fmla="*/ 2147483647 w 98"/>
                <a:gd name="T11" fmla="*/ 2147483647 h 67"/>
                <a:gd name="T12" fmla="*/ 2147483647 w 98"/>
                <a:gd name="T13" fmla="*/ 2147483647 h 67"/>
                <a:gd name="T14" fmla="*/ 2147483647 w 98"/>
                <a:gd name="T15" fmla="*/ 2147483647 h 67"/>
                <a:gd name="T16" fmla="*/ 2147483647 w 98"/>
                <a:gd name="T17" fmla="*/ 2147483647 h 67"/>
                <a:gd name="T18" fmla="*/ 2147483647 w 98"/>
                <a:gd name="T19" fmla="*/ 2147483647 h 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8"/>
                <a:gd name="T31" fmla="*/ 0 h 67"/>
                <a:gd name="T32" fmla="*/ 98 w 98"/>
                <a:gd name="T33" fmla="*/ 67 h 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8" h="67">
                  <a:moveTo>
                    <a:pt x="14" y="67"/>
                  </a:moveTo>
                  <a:lnTo>
                    <a:pt x="14" y="67"/>
                  </a:lnTo>
                  <a:cubicBezTo>
                    <a:pt x="10" y="67"/>
                    <a:pt x="6" y="65"/>
                    <a:pt x="3" y="60"/>
                  </a:cubicBezTo>
                  <a:cubicBezTo>
                    <a:pt x="0" y="54"/>
                    <a:pt x="2" y="46"/>
                    <a:pt x="8" y="42"/>
                  </a:cubicBezTo>
                  <a:lnTo>
                    <a:pt x="77" y="3"/>
                  </a:lnTo>
                  <a:cubicBezTo>
                    <a:pt x="83" y="0"/>
                    <a:pt x="91" y="2"/>
                    <a:pt x="95" y="9"/>
                  </a:cubicBezTo>
                  <a:cubicBezTo>
                    <a:pt x="98" y="15"/>
                    <a:pt x="96" y="23"/>
                    <a:pt x="90" y="26"/>
                  </a:cubicBezTo>
                  <a:lnTo>
                    <a:pt x="21" y="66"/>
                  </a:lnTo>
                  <a:cubicBezTo>
                    <a:pt x="19" y="66"/>
                    <a:pt x="16" y="67"/>
                    <a:pt x="14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pPr defTabSz="121841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prstClr val="black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74" name="Freeform 164"/>
            <p:cNvSpPr>
              <a:spLocks/>
            </p:cNvSpPr>
            <p:nvPr/>
          </p:nvSpPr>
          <p:spPr bwMode="auto">
            <a:xfrm>
              <a:off x="4021259" y="736601"/>
              <a:ext cx="74613" cy="12700"/>
            </a:xfrm>
            <a:custGeom>
              <a:avLst/>
              <a:gdLst>
                <a:gd name="T0" fmla="*/ 2147483647 w 161"/>
                <a:gd name="T1" fmla="*/ 2147483647 h 27"/>
                <a:gd name="T2" fmla="*/ 2147483647 w 161"/>
                <a:gd name="T3" fmla="*/ 2147483647 h 27"/>
                <a:gd name="T4" fmla="*/ 2147483647 w 161"/>
                <a:gd name="T5" fmla="*/ 2147483647 h 27"/>
                <a:gd name="T6" fmla="*/ 2147483647 w 161"/>
                <a:gd name="T7" fmla="*/ 2147483647 h 27"/>
                <a:gd name="T8" fmla="*/ 0 w 161"/>
                <a:gd name="T9" fmla="*/ 2147483647 h 27"/>
                <a:gd name="T10" fmla="*/ 2147483647 w 161"/>
                <a:gd name="T11" fmla="*/ 0 h 27"/>
                <a:gd name="T12" fmla="*/ 2147483647 w 161"/>
                <a:gd name="T13" fmla="*/ 0 h 27"/>
                <a:gd name="T14" fmla="*/ 2147483647 w 161"/>
                <a:gd name="T15" fmla="*/ 2147483647 h 27"/>
                <a:gd name="T16" fmla="*/ 2147483647 w 161"/>
                <a:gd name="T17" fmla="*/ 2147483647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61"/>
                <a:gd name="T28" fmla="*/ 0 h 27"/>
                <a:gd name="T29" fmla="*/ 161 w 161"/>
                <a:gd name="T30" fmla="*/ 27 h 2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61" h="27">
                  <a:moveTo>
                    <a:pt x="148" y="27"/>
                  </a:moveTo>
                  <a:lnTo>
                    <a:pt x="148" y="27"/>
                  </a:lnTo>
                  <a:lnTo>
                    <a:pt x="13" y="27"/>
                  </a:lnTo>
                  <a:cubicBezTo>
                    <a:pt x="6" y="27"/>
                    <a:pt x="0" y="21"/>
                    <a:pt x="0" y="14"/>
                  </a:cubicBezTo>
                  <a:cubicBezTo>
                    <a:pt x="0" y="6"/>
                    <a:pt x="6" y="0"/>
                    <a:pt x="13" y="0"/>
                  </a:cubicBezTo>
                  <a:lnTo>
                    <a:pt x="148" y="0"/>
                  </a:lnTo>
                  <a:cubicBezTo>
                    <a:pt x="155" y="0"/>
                    <a:pt x="161" y="6"/>
                    <a:pt x="161" y="14"/>
                  </a:cubicBezTo>
                  <a:cubicBezTo>
                    <a:pt x="161" y="21"/>
                    <a:pt x="155" y="27"/>
                    <a:pt x="148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pPr defTabSz="121841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prstClr val="black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75" name="Freeform 165"/>
            <p:cNvSpPr>
              <a:spLocks/>
            </p:cNvSpPr>
            <p:nvPr/>
          </p:nvSpPr>
          <p:spPr bwMode="auto">
            <a:xfrm>
              <a:off x="3965697" y="742951"/>
              <a:ext cx="12700" cy="15875"/>
            </a:xfrm>
            <a:custGeom>
              <a:avLst/>
              <a:gdLst>
                <a:gd name="T0" fmla="*/ 2147483647 w 27"/>
                <a:gd name="T1" fmla="*/ 2147483647 h 31"/>
                <a:gd name="T2" fmla="*/ 2147483647 w 27"/>
                <a:gd name="T3" fmla="*/ 2147483647 h 31"/>
                <a:gd name="T4" fmla="*/ 2147483647 w 27"/>
                <a:gd name="T5" fmla="*/ 2147483647 h 31"/>
                <a:gd name="T6" fmla="*/ 0 w 27"/>
                <a:gd name="T7" fmla="*/ 2147483647 h 31"/>
                <a:gd name="T8" fmla="*/ 0 w 27"/>
                <a:gd name="T9" fmla="*/ 0 h 31"/>
                <a:gd name="T10" fmla="*/ 2147483647 w 27"/>
                <a:gd name="T11" fmla="*/ 0 h 31"/>
                <a:gd name="T12" fmla="*/ 2147483647 w 27"/>
                <a:gd name="T13" fmla="*/ 2147483647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"/>
                <a:gd name="T22" fmla="*/ 0 h 31"/>
                <a:gd name="T23" fmla="*/ 27 w 27"/>
                <a:gd name="T24" fmla="*/ 31 h 3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" h="31">
                  <a:moveTo>
                    <a:pt x="27" y="31"/>
                  </a:moveTo>
                  <a:lnTo>
                    <a:pt x="27" y="31"/>
                  </a:lnTo>
                  <a:lnTo>
                    <a:pt x="0" y="31"/>
                  </a:lnTo>
                  <a:lnTo>
                    <a:pt x="0" y="0"/>
                  </a:lnTo>
                  <a:lnTo>
                    <a:pt x="27" y="0"/>
                  </a:lnTo>
                  <a:lnTo>
                    <a:pt x="27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pPr defTabSz="121841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prstClr val="black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76" name="Freeform 166"/>
            <p:cNvSpPr>
              <a:spLocks/>
            </p:cNvSpPr>
            <p:nvPr/>
          </p:nvSpPr>
          <p:spPr bwMode="auto">
            <a:xfrm>
              <a:off x="3999034" y="752476"/>
              <a:ext cx="19050" cy="11113"/>
            </a:xfrm>
            <a:custGeom>
              <a:avLst/>
              <a:gdLst>
                <a:gd name="T0" fmla="*/ 2147483647 w 40"/>
                <a:gd name="T1" fmla="*/ 2147483647 h 26"/>
                <a:gd name="T2" fmla="*/ 2147483647 w 40"/>
                <a:gd name="T3" fmla="*/ 2147483647 h 26"/>
                <a:gd name="T4" fmla="*/ 2147483647 w 40"/>
                <a:gd name="T5" fmla="*/ 2147483647 h 26"/>
                <a:gd name="T6" fmla="*/ 0 w 40"/>
                <a:gd name="T7" fmla="*/ 2147483647 h 26"/>
                <a:gd name="T8" fmla="*/ 0 w 40"/>
                <a:gd name="T9" fmla="*/ 0 h 26"/>
                <a:gd name="T10" fmla="*/ 2147483647 w 40"/>
                <a:gd name="T11" fmla="*/ 0 h 26"/>
                <a:gd name="T12" fmla="*/ 2147483647 w 40"/>
                <a:gd name="T13" fmla="*/ 2147483647 h 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26"/>
                <a:gd name="T23" fmla="*/ 40 w 40"/>
                <a:gd name="T24" fmla="*/ 26 h 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26">
                  <a:moveTo>
                    <a:pt x="40" y="26"/>
                  </a:moveTo>
                  <a:lnTo>
                    <a:pt x="40" y="26"/>
                  </a:lnTo>
                  <a:lnTo>
                    <a:pt x="0" y="26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pPr defTabSz="121841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prstClr val="black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77" name="Freeform 167"/>
            <p:cNvSpPr>
              <a:spLocks/>
            </p:cNvSpPr>
            <p:nvPr/>
          </p:nvSpPr>
          <p:spPr bwMode="auto">
            <a:xfrm>
              <a:off x="4021259" y="727076"/>
              <a:ext cx="12700" cy="15875"/>
            </a:xfrm>
            <a:custGeom>
              <a:avLst/>
              <a:gdLst>
                <a:gd name="T0" fmla="*/ 2147483647 w 27"/>
                <a:gd name="T1" fmla="*/ 2147483647 h 36"/>
                <a:gd name="T2" fmla="*/ 2147483647 w 27"/>
                <a:gd name="T3" fmla="*/ 2147483647 h 36"/>
                <a:gd name="T4" fmla="*/ 2147483647 w 27"/>
                <a:gd name="T5" fmla="*/ 2147483647 h 36"/>
                <a:gd name="T6" fmla="*/ 0 w 27"/>
                <a:gd name="T7" fmla="*/ 2147483647 h 36"/>
                <a:gd name="T8" fmla="*/ 0 w 27"/>
                <a:gd name="T9" fmla="*/ 0 h 36"/>
                <a:gd name="T10" fmla="*/ 2147483647 w 27"/>
                <a:gd name="T11" fmla="*/ 0 h 36"/>
                <a:gd name="T12" fmla="*/ 2147483647 w 27"/>
                <a:gd name="T13" fmla="*/ 2147483647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"/>
                <a:gd name="T22" fmla="*/ 0 h 36"/>
                <a:gd name="T23" fmla="*/ 27 w 27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" h="36">
                  <a:moveTo>
                    <a:pt x="27" y="36"/>
                  </a:moveTo>
                  <a:lnTo>
                    <a:pt x="27" y="36"/>
                  </a:lnTo>
                  <a:lnTo>
                    <a:pt x="0" y="36"/>
                  </a:lnTo>
                  <a:lnTo>
                    <a:pt x="0" y="0"/>
                  </a:lnTo>
                  <a:lnTo>
                    <a:pt x="27" y="0"/>
                  </a:lnTo>
                  <a:lnTo>
                    <a:pt x="27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pPr defTabSz="121841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prstClr val="black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78" name="Freeform 168"/>
            <p:cNvSpPr>
              <a:spLocks/>
            </p:cNvSpPr>
            <p:nvPr/>
          </p:nvSpPr>
          <p:spPr bwMode="auto">
            <a:xfrm>
              <a:off x="3979984" y="720726"/>
              <a:ext cx="19050" cy="12700"/>
            </a:xfrm>
            <a:custGeom>
              <a:avLst/>
              <a:gdLst>
                <a:gd name="T0" fmla="*/ 2147483647 w 40"/>
                <a:gd name="T1" fmla="*/ 2147483647 h 27"/>
                <a:gd name="T2" fmla="*/ 2147483647 w 40"/>
                <a:gd name="T3" fmla="*/ 2147483647 h 27"/>
                <a:gd name="T4" fmla="*/ 2147483647 w 40"/>
                <a:gd name="T5" fmla="*/ 2147483647 h 27"/>
                <a:gd name="T6" fmla="*/ 0 w 40"/>
                <a:gd name="T7" fmla="*/ 2147483647 h 27"/>
                <a:gd name="T8" fmla="*/ 0 w 40"/>
                <a:gd name="T9" fmla="*/ 0 h 27"/>
                <a:gd name="T10" fmla="*/ 2147483647 w 40"/>
                <a:gd name="T11" fmla="*/ 0 h 27"/>
                <a:gd name="T12" fmla="*/ 2147483647 w 40"/>
                <a:gd name="T13" fmla="*/ 2147483647 h 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27"/>
                <a:gd name="T23" fmla="*/ 40 w 40"/>
                <a:gd name="T24" fmla="*/ 27 h 2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27">
                  <a:moveTo>
                    <a:pt x="40" y="27"/>
                  </a:moveTo>
                  <a:lnTo>
                    <a:pt x="40" y="2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pPr defTabSz="121841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prstClr val="black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79" name="Freeform 169"/>
            <p:cNvSpPr>
              <a:spLocks/>
            </p:cNvSpPr>
            <p:nvPr/>
          </p:nvSpPr>
          <p:spPr bwMode="auto">
            <a:xfrm>
              <a:off x="4014909" y="739776"/>
              <a:ext cx="128588" cy="141288"/>
            </a:xfrm>
            <a:custGeom>
              <a:avLst/>
              <a:gdLst>
                <a:gd name="T0" fmla="*/ 2147483647 w 274"/>
                <a:gd name="T1" fmla="*/ 2147483647 h 300"/>
                <a:gd name="T2" fmla="*/ 2147483647 w 274"/>
                <a:gd name="T3" fmla="*/ 2147483647 h 300"/>
                <a:gd name="T4" fmla="*/ 2147483647 w 274"/>
                <a:gd name="T5" fmla="*/ 2147483647 h 300"/>
                <a:gd name="T6" fmla="*/ 2147483647 w 274"/>
                <a:gd name="T7" fmla="*/ 2147483647 h 300"/>
                <a:gd name="T8" fmla="*/ 2147483647 w 274"/>
                <a:gd name="T9" fmla="*/ 2147483647 h 300"/>
                <a:gd name="T10" fmla="*/ 2147483647 w 274"/>
                <a:gd name="T11" fmla="*/ 2147483647 h 300"/>
                <a:gd name="T12" fmla="*/ 2147483647 w 274"/>
                <a:gd name="T13" fmla="*/ 2147483647 h 300"/>
                <a:gd name="T14" fmla="*/ 2147483647 w 274"/>
                <a:gd name="T15" fmla="*/ 0 h 300"/>
                <a:gd name="T16" fmla="*/ 2147483647 w 274"/>
                <a:gd name="T17" fmla="*/ 2147483647 h 300"/>
                <a:gd name="T18" fmla="*/ 2147483647 w 274"/>
                <a:gd name="T19" fmla="*/ 2147483647 h 300"/>
                <a:gd name="T20" fmla="*/ 2147483647 w 274"/>
                <a:gd name="T21" fmla="*/ 2147483647 h 300"/>
                <a:gd name="T22" fmla="*/ 2147483647 w 274"/>
                <a:gd name="T23" fmla="*/ 2147483647 h 3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4"/>
                <a:gd name="T37" fmla="*/ 0 h 300"/>
                <a:gd name="T38" fmla="*/ 274 w 274"/>
                <a:gd name="T39" fmla="*/ 300 h 30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4" h="300">
                  <a:moveTo>
                    <a:pt x="17" y="300"/>
                  </a:moveTo>
                  <a:lnTo>
                    <a:pt x="17" y="300"/>
                  </a:lnTo>
                  <a:cubicBezTo>
                    <a:pt x="9" y="300"/>
                    <a:pt x="2" y="294"/>
                    <a:pt x="1" y="285"/>
                  </a:cubicBezTo>
                  <a:cubicBezTo>
                    <a:pt x="0" y="276"/>
                    <a:pt x="7" y="268"/>
                    <a:pt x="15" y="267"/>
                  </a:cubicBezTo>
                  <a:cubicBezTo>
                    <a:pt x="144" y="256"/>
                    <a:pt x="242" y="197"/>
                    <a:pt x="242" y="131"/>
                  </a:cubicBezTo>
                  <a:lnTo>
                    <a:pt x="242" y="16"/>
                  </a:lnTo>
                  <a:cubicBezTo>
                    <a:pt x="242" y="7"/>
                    <a:pt x="249" y="0"/>
                    <a:pt x="258" y="0"/>
                  </a:cubicBezTo>
                  <a:cubicBezTo>
                    <a:pt x="267" y="0"/>
                    <a:pt x="274" y="7"/>
                    <a:pt x="274" y="16"/>
                  </a:cubicBezTo>
                  <a:lnTo>
                    <a:pt x="274" y="131"/>
                  </a:lnTo>
                  <a:cubicBezTo>
                    <a:pt x="274" y="216"/>
                    <a:pt x="167" y="287"/>
                    <a:pt x="18" y="300"/>
                  </a:cubicBezTo>
                  <a:lnTo>
                    <a:pt x="17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pPr defTabSz="121841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prstClr val="black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80" name="Freeform 170"/>
            <p:cNvSpPr>
              <a:spLocks/>
            </p:cNvSpPr>
            <p:nvPr/>
          </p:nvSpPr>
          <p:spPr bwMode="auto">
            <a:xfrm>
              <a:off x="3856159" y="739776"/>
              <a:ext cx="128588" cy="141288"/>
            </a:xfrm>
            <a:custGeom>
              <a:avLst/>
              <a:gdLst>
                <a:gd name="T0" fmla="*/ 2147483647 w 273"/>
                <a:gd name="T1" fmla="*/ 2147483647 h 300"/>
                <a:gd name="T2" fmla="*/ 2147483647 w 273"/>
                <a:gd name="T3" fmla="*/ 2147483647 h 300"/>
                <a:gd name="T4" fmla="*/ 2147483647 w 273"/>
                <a:gd name="T5" fmla="*/ 2147483647 h 300"/>
                <a:gd name="T6" fmla="*/ 2147483647 w 273"/>
                <a:gd name="T7" fmla="*/ 2147483647 h 300"/>
                <a:gd name="T8" fmla="*/ 0 w 273"/>
                <a:gd name="T9" fmla="*/ 2147483647 h 300"/>
                <a:gd name="T10" fmla="*/ 0 w 273"/>
                <a:gd name="T11" fmla="*/ 2147483647 h 300"/>
                <a:gd name="T12" fmla="*/ 2147483647 w 273"/>
                <a:gd name="T13" fmla="*/ 0 h 300"/>
                <a:gd name="T14" fmla="*/ 2147483647 w 273"/>
                <a:gd name="T15" fmla="*/ 2147483647 h 300"/>
                <a:gd name="T16" fmla="*/ 2147483647 w 273"/>
                <a:gd name="T17" fmla="*/ 2147483647 h 300"/>
                <a:gd name="T18" fmla="*/ 2147483647 w 273"/>
                <a:gd name="T19" fmla="*/ 2147483647 h 300"/>
                <a:gd name="T20" fmla="*/ 2147483647 w 273"/>
                <a:gd name="T21" fmla="*/ 2147483647 h 300"/>
                <a:gd name="T22" fmla="*/ 2147483647 w 273"/>
                <a:gd name="T23" fmla="*/ 2147483647 h 3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3"/>
                <a:gd name="T37" fmla="*/ 0 h 300"/>
                <a:gd name="T38" fmla="*/ 273 w 273"/>
                <a:gd name="T39" fmla="*/ 300 h 30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3" h="300">
                  <a:moveTo>
                    <a:pt x="257" y="300"/>
                  </a:moveTo>
                  <a:lnTo>
                    <a:pt x="257" y="300"/>
                  </a:lnTo>
                  <a:lnTo>
                    <a:pt x="255" y="300"/>
                  </a:lnTo>
                  <a:cubicBezTo>
                    <a:pt x="107" y="286"/>
                    <a:pt x="0" y="215"/>
                    <a:pt x="0" y="131"/>
                  </a:cubicBezTo>
                  <a:lnTo>
                    <a:pt x="0" y="16"/>
                  </a:ln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lnTo>
                    <a:pt x="32" y="131"/>
                  </a:lnTo>
                  <a:cubicBezTo>
                    <a:pt x="32" y="197"/>
                    <a:pt x="129" y="255"/>
                    <a:pt x="258" y="267"/>
                  </a:cubicBezTo>
                  <a:cubicBezTo>
                    <a:pt x="267" y="268"/>
                    <a:pt x="273" y="276"/>
                    <a:pt x="273" y="285"/>
                  </a:cubicBezTo>
                  <a:cubicBezTo>
                    <a:pt x="272" y="294"/>
                    <a:pt x="265" y="300"/>
                    <a:pt x="257" y="3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pPr defTabSz="121841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prstClr val="black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81" name="Freeform 171"/>
            <p:cNvSpPr>
              <a:spLocks/>
            </p:cNvSpPr>
            <p:nvPr/>
          </p:nvSpPr>
          <p:spPr bwMode="auto">
            <a:xfrm>
              <a:off x="3957759" y="857251"/>
              <a:ext cx="31750" cy="33338"/>
            </a:xfrm>
            <a:custGeom>
              <a:avLst/>
              <a:gdLst>
                <a:gd name="T0" fmla="*/ 2147483647 w 67"/>
                <a:gd name="T1" fmla="*/ 2147483647 h 72"/>
                <a:gd name="T2" fmla="*/ 2147483647 w 67"/>
                <a:gd name="T3" fmla="*/ 2147483647 h 72"/>
                <a:gd name="T4" fmla="*/ 2147483647 w 67"/>
                <a:gd name="T5" fmla="*/ 2147483647 h 72"/>
                <a:gd name="T6" fmla="*/ 0 w 67"/>
                <a:gd name="T7" fmla="*/ 2147483647 h 72"/>
                <a:gd name="T8" fmla="*/ 2147483647 w 67"/>
                <a:gd name="T9" fmla="*/ 0 h 72"/>
                <a:gd name="T10" fmla="*/ 2147483647 w 67"/>
                <a:gd name="T11" fmla="*/ 2147483647 h 72"/>
                <a:gd name="T12" fmla="*/ 2147483647 w 67"/>
                <a:gd name="T13" fmla="*/ 2147483647 h 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7"/>
                <a:gd name="T22" fmla="*/ 0 h 72"/>
                <a:gd name="T23" fmla="*/ 67 w 67"/>
                <a:gd name="T24" fmla="*/ 72 h 7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7" h="72">
                  <a:moveTo>
                    <a:pt x="34" y="72"/>
                  </a:moveTo>
                  <a:lnTo>
                    <a:pt x="34" y="72"/>
                  </a:lnTo>
                  <a:cubicBezTo>
                    <a:pt x="15" y="72"/>
                    <a:pt x="0" y="55"/>
                    <a:pt x="0" y="36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2" y="0"/>
                    <a:pt x="67" y="16"/>
                    <a:pt x="67" y="36"/>
                  </a:cubicBezTo>
                  <a:cubicBezTo>
                    <a:pt x="67" y="55"/>
                    <a:pt x="52" y="72"/>
                    <a:pt x="3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pPr defTabSz="121841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prstClr val="black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82" name="Freeform 172"/>
            <p:cNvSpPr>
              <a:spLocks/>
            </p:cNvSpPr>
            <p:nvPr/>
          </p:nvSpPr>
          <p:spPr bwMode="auto">
            <a:xfrm>
              <a:off x="4008559" y="857251"/>
              <a:ext cx="31750" cy="33338"/>
            </a:xfrm>
            <a:custGeom>
              <a:avLst/>
              <a:gdLst>
                <a:gd name="T0" fmla="*/ 2147483647 w 67"/>
                <a:gd name="T1" fmla="*/ 2147483647 h 72"/>
                <a:gd name="T2" fmla="*/ 2147483647 w 67"/>
                <a:gd name="T3" fmla="*/ 2147483647 h 72"/>
                <a:gd name="T4" fmla="*/ 2147483647 w 67"/>
                <a:gd name="T5" fmla="*/ 2147483647 h 72"/>
                <a:gd name="T6" fmla="*/ 0 w 67"/>
                <a:gd name="T7" fmla="*/ 2147483647 h 72"/>
                <a:gd name="T8" fmla="*/ 2147483647 w 67"/>
                <a:gd name="T9" fmla="*/ 0 h 72"/>
                <a:gd name="T10" fmla="*/ 2147483647 w 67"/>
                <a:gd name="T11" fmla="*/ 2147483647 h 72"/>
                <a:gd name="T12" fmla="*/ 2147483647 w 67"/>
                <a:gd name="T13" fmla="*/ 2147483647 h 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7"/>
                <a:gd name="T22" fmla="*/ 0 h 72"/>
                <a:gd name="T23" fmla="*/ 67 w 67"/>
                <a:gd name="T24" fmla="*/ 72 h 7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7" h="72">
                  <a:moveTo>
                    <a:pt x="34" y="72"/>
                  </a:moveTo>
                  <a:lnTo>
                    <a:pt x="34" y="72"/>
                  </a:lnTo>
                  <a:cubicBezTo>
                    <a:pt x="15" y="72"/>
                    <a:pt x="0" y="55"/>
                    <a:pt x="0" y="36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2" y="0"/>
                    <a:pt x="67" y="16"/>
                    <a:pt x="67" y="36"/>
                  </a:cubicBezTo>
                  <a:cubicBezTo>
                    <a:pt x="67" y="55"/>
                    <a:pt x="52" y="72"/>
                    <a:pt x="3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pPr defTabSz="121841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prstClr val="black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4471181" y="4189833"/>
            <a:ext cx="338914" cy="279823"/>
            <a:chOff x="1435432" y="5565383"/>
            <a:chExt cx="339056" cy="279940"/>
          </a:xfrm>
        </p:grpSpPr>
        <p:sp>
          <p:nvSpPr>
            <p:cNvPr id="84" name="Freeform 72"/>
            <p:cNvSpPr>
              <a:spLocks/>
            </p:cNvSpPr>
            <p:nvPr/>
          </p:nvSpPr>
          <p:spPr bwMode="auto">
            <a:xfrm>
              <a:off x="1435432" y="5565383"/>
              <a:ext cx="339056" cy="270097"/>
            </a:xfrm>
            <a:custGeom>
              <a:avLst/>
              <a:gdLst>
                <a:gd name="T0" fmla="*/ 2147483647 w 1398"/>
                <a:gd name="T1" fmla="*/ 2147483647 h 1088"/>
                <a:gd name="T2" fmla="*/ 2147483647 w 1398"/>
                <a:gd name="T3" fmla="*/ 2147483647 h 1088"/>
                <a:gd name="T4" fmla="*/ 2147483647 w 1398"/>
                <a:gd name="T5" fmla="*/ 2147483647 h 1088"/>
                <a:gd name="T6" fmla="*/ 2147483647 w 1398"/>
                <a:gd name="T7" fmla="*/ 2147483647 h 1088"/>
                <a:gd name="T8" fmla="*/ 2147483647 w 1398"/>
                <a:gd name="T9" fmla="*/ 2147483647 h 1088"/>
                <a:gd name="T10" fmla="*/ 2147483647 w 1398"/>
                <a:gd name="T11" fmla="*/ 2147483647 h 1088"/>
                <a:gd name="T12" fmla="*/ 2147483647 w 1398"/>
                <a:gd name="T13" fmla="*/ 2147483647 h 1088"/>
                <a:gd name="T14" fmla="*/ 2147483647 w 1398"/>
                <a:gd name="T15" fmla="*/ 2147483647 h 1088"/>
                <a:gd name="T16" fmla="*/ 2147483647 w 1398"/>
                <a:gd name="T17" fmla="*/ 2147483647 h 1088"/>
                <a:gd name="T18" fmla="*/ 2147483647 w 1398"/>
                <a:gd name="T19" fmla="*/ 2147483647 h 1088"/>
                <a:gd name="T20" fmla="*/ 2147483647 w 1398"/>
                <a:gd name="T21" fmla="*/ 2147483647 h 1088"/>
                <a:gd name="T22" fmla="*/ 2147483647 w 1398"/>
                <a:gd name="T23" fmla="*/ 2147483647 h 1088"/>
                <a:gd name="T24" fmla="*/ 2147483647 w 1398"/>
                <a:gd name="T25" fmla="*/ 2147483647 h 1088"/>
                <a:gd name="T26" fmla="*/ 0 w 1398"/>
                <a:gd name="T27" fmla="*/ 2147483647 h 1088"/>
                <a:gd name="T28" fmla="*/ 0 w 1398"/>
                <a:gd name="T29" fmla="*/ 2147483647 h 1088"/>
                <a:gd name="T30" fmla="*/ 2147483647 w 1398"/>
                <a:gd name="T31" fmla="*/ 0 h 1088"/>
                <a:gd name="T32" fmla="*/ 2147483647 w 1398"/>
                <a:gd name="T33" fmla="*/ 0 h 1088"/>
                <a:gd name="T34" fmla="*/ 2147483647 w 1398"/>
                <a:gd name="T35" fmla="*/ 2147483647 h 1088"/>
                <a:gd name="T36" fmla="*/ 2147483647 w 1398"/>
                <a:gd name="T37" fmla="*/ 2147483647 h 1088"/>
                <a:gd name="T38" fmla="*/ 2147483647 w 1398"/>
                <a:gd name="T39" fmla="*/ 2147483647 h 108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398" h="1088">
                  <a:moveTo>
                    <a:pt x="1331" y="1088"/>
                  </a:moveTo>
                  <a:lnTo>
                    <a:pt x="1331" y="1088"/>
                  </a:lnTo>
                  <a:lnTo>
                    <a:pt x="1132" y="1088"/>
                  </a:lnTo>
                  <a:cubicBezTo>
                    <a:pt x="1113" y="1088"/>
                    <a:pt x="1099" y="1073"/>
                    <a:pt x="1099" y="1054"/>
                  </a:cubicBezTo>
                  <a:cubicBezTo>
                    <a:pt x="1099" y="1036"/>
                    <a:pt x="1113" y="1021"/>
                    <a:pt x="1132" y="1021"/>
                  </a:cubicBezTo>
                  <a:lnTo>
                    <a:pt x="1331" y="1021"/>
                  </a:lnTo>
                  <a:lnTo>
                    <a:pt x="1332" y="67"/>
                  </a:lnTo>
                  <a:lnTo>
                    <a:pt x="68" y="67"/>
                  </a:lnTo>
                  <a:lnTo>
                    <a:pt x="67" y="1020"/>
                  </a:lnTo>
                  <a:lnTo>
                    <a:pt x="900" y="1021"/>
                  </a:lnTo>
                  <a:cubicBezTo>
                    <a:pt x="918" y="1021"/>
                    <a:pt x="933" y="1036"/>
                    <a:pt x="933" y="1054"/>
                  </a:cubicBezTo>
                  <a:cubicBezTo>
                    <a:pt x="933" y="1073"/>
                    <a:pt x="918" y="1088"/>
                    <a:pt x="900" y="1088"/>
                  </a:cubicBezTo>
                  <a:lnTo>
                    <a:pt x="68" y="1088"/>
                  </a:lnTo>
                  <a:cubicBezTo>
                    <a:pt x="31" y="1088"/>
                    <a:pt x="0" y="1057"/>
                    <a:pt x="0" y="1020"/>
                  </a:cubicBezTo>
                  <a:lnTo>
                    <a:pt x="0" y="67"/>
                  </a:lnTo>
                  <a:cubicBezTo>
                    <a:pt x="0" y="30"/>
                    <a:pt x="31" y="0"/>
                    <a:pt x="68" y="0"/>
                  </a:cubicBezTo>
                  <a:lnTo>
                    <a:pt x="1331" y="0"/>
                  </a:lnTo>
                  <a:cubicBezTo>
                    <a:pt x="1368" y="0"/>
                    <a:pt x="1398" y="30"/>
                    <a:pt x="1398" y="67"/>
                  </a:cubicBezTo>
                  <a:lnTo>
                    <a:pt x="1398" y="1020"/>
                  </a:lnTo>
                  <a:cubicBezTo>
                    <a:pt x="1398" y="1057"/>
                    <a:pt x="1368" y="1088"/>
                    <a:pt x="1331" y="1088"/>
                  </a:cubicBezTo>
                  <a:close/>
                </a:path>
              </a:pathLst>
            </a:custGeom>
            <a:gradFill>
              <a:gsLst>
                <a:gs pos="0">
                  <a:srgbClr val="FF3399"/>
                </a:gs>
                <a:gs pos="25000">
                  <a:srgbClr val="FF6633"/>
                </a:gs>
                <a:gs pos="50000">
                  <a:srgbClr val="FFFF00"/>
                </a:gs>
                <a:gs pos="75000">
                  <a:srgbClr val="01A78F"/>
                </a:gs>
                <a:gs pos="100000">
                  <a:srgbClr val="3366FF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>
              <a:defPPr>
                <a:defRPr lang="zh-CN"/>
              </a:defPPr>
              <a:lvl1pPr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609600" indent="-1524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1219200" indent="-3048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828800" indent="-4572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2438400" indent="-6096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1219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8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85" name="Freeform 73"/>
            <p:cNvSpPr>
              <a:spLocks/>
            </p:cNvSpPr>
            <p:nvPr/>
          </p:nvSpPr>
          <p:spPr bwMode="auto">
            <a:xfrm>
              <a:off x="1644586" y="5809309"/>
              <a:ext cx="33024" cy="36013"/>
            </a:xfrm>
            <a:custGeom>
              <a:avLst/>
              <a:gdLst>
                <a:gd name="T0" fmla="*/ 2147483647 w 139"/>
                <a:gd name="T1" fmla="*/ 2147483647 h 139"/>
                <a:gd name="T2" fmla="*/ 2147483647 w 139"/>
                <a:gd name="T3" fmla="*/ 2147483647 h 139"/>
                <a:gd name="T4" fmla="*/ 0 w 139"/>
                <a:gd name="T5" fmla="*/ 2147483647 h 139"/>
                <a:gd name="T6" fmla="*/ 2147483647 w 139"/>
                <a:gd name="T7" fmla="*/ 0 h 139"/>
                <a:gd name="T8" fmla="*/ 2147483647 w 139"/>
                <a:gd name="T9" fmla="*/ 2147483647 h 139"/>
                <a:gd name="T10" fmla="*/ 2147483647 w 139"/>
                <a:gd name="T11" fmla="*/ 2147483647 h 1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9" h="139">
                  <a:moveTo>
                    <a:pt x="69" y="139"/>
                  </a:moveTo>
                  <a:lnTo>
                    <a:pt x="69" y="139"/>
                  </a:lnTo>
                  <a:cubicBezTo>
                    <a:pt x="31" y="139"/>
                    <a:pt x="0" y="108"/>
                    <a:pt x="0" y="70"/>
                  </a:cubicBezTo>
                  <a:cubicBezTo>
                    <a:pt x="0" y="31"/>
                    <a:pt x="31" y="0"/>
                    <a:pt x="69" y="0"/>
                  </a:cubicBezTo>
                  <a:cubicBezTo>
                    <a:pt x="107" y="0"/>
                    <a:pt x="139" y="31"/>
                    <a:pt x="139" y="70"/>
                  </a:cubicBezTo>
                  <a:cubicBezTo>
                    <a:pt x="139" y="108"/>
                    <a:pt x="107" y="139"/>
                    <a:pt x="69" y="139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/>
            <a:lstStyle>
              <a:defPPr>
                <a:defRPr lang="zh-CN"/>
              </a:defPPr>
              <a:lvl1pPr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609600" indent="-1524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1219200" indent="-3048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828800" indent="-4572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2438400" indent="-6096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1219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8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86" name="Freeform 74"/>
            <p:cNvSpPr>
              <a:spLocks/>
            </p:cNvSpPr>
            <p:nvPr/>
          </p:nvSpPr>
          <p:spPr bwMode="auto">
            <a:xfrm>
              <a:off x="1695224" y="5809310"/>
              <a:ext cx="35226" cy="36013"/>
            </a:xfrm>
            <a:custGeom>
              <a:avLst/>
              <a:gdLst>
                <a:gd name="T0" fmla="*/ 2147483647 w 139"/>
                <a:gd name="T1" fmla="*/ 2147483647 h 139"/>
                <a:gd name="T2" fmla="*/ 2147483647 w 139"/>
                <a:gd name="T3" fmla="*/ 2147483647 h 139"/>
                <a:gd name="T4" fmla="*/ 0 w 139"/>
                <a:gd name="T5" fmla="*/ 2147483647 h 139"/>
                <a:gd name="T6" fmla="*/ 2147483647 w 139"/>
                <a:gd name="T7" fmla="*/ 0 h 139"/>
                <a:gd name="T8" fmla="*/ 2147483647 w 139"/>
                <a:gd name="T9" fmla="*/ 2147483647 h 139"/>
                <a:gd name="T10" fmla="*/ 2147483647 w 139"/>
                <a:gd name="T11" fmla="*/ 2147483647 h 1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9" h="139">
                  <a:moveTo>
                    <a:pt x="69" y="139"/>
                  </a:moveTo>
                  <a:lnTo>
                    <a:pt x="69" y="139"/>
                  </a:lnTo>
                  <a:cubicBezTo>
                    <a:pt x="31" y="139"/>
                    <a:pt x="0" y="108"/>
                    <a:pt x="0" y="70"/>
                  </a:cubicBezTo>
                  <a:cubicBezTo>
                    <a:pt x="0" y="31"/>
                    <a:pt x="31" y="0"/>
                    <a:pt x="69" y="0"/>
                  </a:cubicBezTo>
                  <a:cubicBezTo>
                    <a:pt x="107" y="0"/>
                    <a:pt x="139" y="31"/>
                    <a:pt x="139" y="70"/>
                  </a:cubicBezTo>
                  <a:cubicBezTo>
                    <a:pt x="139" y="108"/>
                    <a:pt x="107" y="139"/>
                    <a:pt x="69" y="139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/>
            <a:lstStyle>
              <a:defPPr>
                <a:defRPr lang="zh-CN"/>
              </a:defPPr>
              <a:lvl1pPr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609600" indent="-1524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1219200" indent="-3048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828800" indent="-4572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2438400" indent="-6096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1219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8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87" name="Freeform 75"/>
            <p:cNvSpPr>
              <a:spLocks noEditPoints="1"/>
            </p:cNvSpPr>
            <p:nvPr/>
          </p:nvSpPr>
          <p:spPr bwMode="auto">
            <a:xfrm>
              <a:off x="1477262" y="5611240"/>
              <a:ext cx="61647" cy="180065"/>
            </a:xfrm>
            <a:custGeom>
              <a:avLst/>
              <a:gdLst>
                <a:gd name="T0" fmla="*/ 2147483647 w 247"/>
                <a:gd name="T1" fmla="*/ 2147483647 h 722"/>
                <a:gd name="T2" fmla="*/ 2147483647 w 247"/>
                <a:gd name="T3" fmla="*/ 2147483647 h 722"/>
                <a:gd name="T4" fmla="*/ 2147483647 w 247"/>
                <a:gd name="T5" fmla="*/ 2147483647 h 722"/>
                <a:gd name="T6" fmla="*/ 2147483647 w 247"/>
                <a:gd name="T7" fmla="*/ 2147483647 h 722"/>
                <a:gd name="T8" fmla="*/ 2147483647 w 247"/>
                <a:gd name="T9" fmla="*/ 2147483647 h 722"/>
                <a:gd name="T10" fmla="*/ 2147483647 w 247"/>
                <a:gd name="T11" fmla="*/ 2147483647 h 722"/>
                <a:gd name="T12" fmla="*/ 2147483647 w 247"/>
                <a:gd name="T13" fmla="*/ 2147483647 h 722"/>
                <a:gd name="T14" fmla="*/ 2147483647 w 247"/>
                <a:gd name="T15" fmla="*/ 2147483647 h 722"/>
                <a:gd name="T16" fmla="*/ 2147483647 w 247"/>
                <a:gd name="T17" fmla="*/ 2147483647 h 722"/>
                <a:gd name="T18" fmla="*/ 2147483647 w 247"/>
                <a:gd name="T19" fmla="*/ 2147483647 h 722"/>
                <a:gd name="T20" fmla="*/ 0 w 247"/>
                <a:gd name="T21" fmla="*/ 2147483647 h 722"/>
                <a:gd name="T22" fmla="*/ 0 w 247"/>
                <a:gd name="T23" fmla="*/ 2147483647 h 722"/>
                <a:gd name="T24" fmla="*/ 2147483647 w 247"/>
                <a:gd name="T25" fmla="*/ 2147483647 h 722"/>
                <a:gd name="T26" fmla="*/ 2147483647 w 247"/>
                <a:gd name="T27" fmla="*/ 2147483647 h 722"/>
                <a:gd name="T28" fmla="*/ 2147483647 w 247"/>
                <a:gd name="T29" fmla="*/ 2147483647 h 722"/>
                <a:gd name="T30" fmla="*/ 2147483647 w 247"/>
                <a:gd name="T31" fmla="*/ 2147483647 h 722"/>
                <a:gd name="T32" fmla="*/ 2147483647 w 247"/>
                <a:gd name="T33" fmla="*/ 2147483647 h 722"/>
                <a:gd name="T34" fmla="*/ 2147483647 w 247"/>
                <a:gd name="T35" fmla="*/ 2147483647 h 722"/>
                <a:gd name="T36" fmla="*/ 2147483647 w 247"/>
                <a:gd name="T37" fmla="*/ 2147483647 h 72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47" h="722">
                  <a:moveTo>
                    <a:pt x="67" y="530"/>
                  </a:moveTo>
                  <a:lnTo>
                    <a:pt x="67" y="530"/>
                  </a:lnTo>
                  <a:lnTo>
                    <a:pt x="180" y="620"/>
                  </a:lnTo>
                  <a:lnTo>
                    <a:pt x="180" y="101"/>
                  </a:lnTo>
                  <a:lnTo>
                    <a:pt x="67" y="184"/>
                  </a:lnTo>
                  <a:lnTo>
                    <a:pt x="67" y="530"/>
                  </a:lnTo>
                  <a:close/>
                  <a:moveTo>
                    <a:pt x="214" y="722"/>
                  </a:moveTo>
                  <a:lnTo>
                    <a:pt x="214" y="722"/>
                  </a:lnTo>
                  <a:cubicBezTo>
                    <a:pt x="206" y="722"/>
                    <a:pt x="199" y="719"/>
                    <a:pt x="193" y="715"/>
                  </a:cubicBezTo>
                  <a:lnTo>
                    <a:pt x="13" y="572"/>
                  </a:lnTo>
                  <a:cubicBezTo>
                    <a:pt x="5" y="566"/>
                    <a:pt x="0" y="556"/>
                    <a:pt x="0" y="546"/>
                  </a:cubicBezTo>
                  <a:lnTo>
                    <a:pt x="0" y="167"/>
                  </a:lnTo>
                  <a:cubicBezTo>
                    <a:pt x="0" y="157"/>
                    <a:pt x="6" y="147"/>
                    <a:pt x="14" y="140"/>
                  </a:cubicBezTo>
                  <a:lnTo>
                    <a:pt x="194" y="8"/>
                  </a:lnTo>
                  <a:cubicBezTo>
                    <a:pt x="204" y="1"/>
                    <a:pt x="218" y="0"/>
                    <a:pt x="229" y="5"/>
                  </a:cubicBezTo>
                  <a:cubicBezTo>
                    <a:pt x="240" y="11"/>
                    <a:pt x="247" y="23"/>
                    <a:pt x="247" y="35"/>
                  </a:cubicBezTo>
                  <a:lnTo>
                    <a:pt x="247" y="688"/>
                  </a:lnTo>
                  <a:cubicBezTo>
                    <a:pt x="247" y="701"/>
                    <a:pt x="240" y="713"/>
                    <a:pt x="228" y="718"/>
                  </a:cubicBezTo>
                  <a:cubicBezTo>
                    <a:pt x="224" y="721"/>
                    <a:pt x="219" y="722"/>
                    <a:pt x="214" y="722"/>
                  </a:cubicBezTo>
                  <a:close/>
                </a:path>
              </a:pathLst>
            </a:custGeom>
            <a:solidFill>
              <a:srgbClr val="666666">
                <a:lumMod val="65000"/>
              </a:srgbClr>
            </a:solidFill>
            <a:ln>
              <a:noFill/>
            </a:ln>
            <a:extLst/>
          </p:spPr>
          <p:txBody>
            <a:bodyPr/>
            <a:lstStyle>
              <a:defPPr>
                <a:defRPr lang="zh-CN"/>
              </a:defPPr>
              <a:lvl1pPr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609600" indent="-1524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1219200" indent="-3048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828800" indent="-4572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2438400" indent="-6096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1219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8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88" name="Freeform 76"/>
            <p:cNvSpPr>
              <a:spLocks noEditPoints="1"/>
            </p:cNvSpPr>
            <p:nvPr/>
          </p:nvSpPr>
          <p:spPr bwMode="auto">
            <a:xfrm>
              <a:off x="1671019" y="5611240"/>
              <a:ext cx="59444" cy="180065"/>
            </a:xfrm>
            <a:custGeom>
              <a:avLst/>
              <a:gdLst>
                <a:gd name="T0" fmla="*/ 2147483647 w 247"/>
                <a:gd name="T1" fmla="*/ 2147483647 h 722"/>
                <a:gd name="T2" fmla="*/ 2147483647 w 247"/>
                <a:gd name="T3" fmla="*/ 2147483647 h 722"/>
                <a:gd name="T4" fmla="*/ 2147483647 w 247"/>
                <a:gd name="T5" fmla="*/ 2147483647 h 722"/>
                <a:gd name="T6" fmla="*/ 2147483647 w 247"/>
                <a:gd name="T7" fmla="*/ 2147483647 h 722"/>
                <a:gd name="T8" fmla="*/ 2147483647 w 247"/>
                <a:gd name="T9" fmla="*/ 2147483647 h 722"/>
                <a:gd name="T10" fmla="*/ 2147483647 w 247"/>
                <a:gd name="T11" fmla="*/ 2147483647 h 722"/>
                <a:gd name="T12" fmla="*/ 2147483647 w 247"/>
                <a:gd name="T13" fmla="*/ 2147483647 h 722"/>
                <a:gd name="T14" fmla="*/ 2147483647 w 247"/>
                <a:gd name="T15" fmla="*/ 2147483647 h 722"/>
                <a:gd name="T16" fmla="*/ 2147483647 w 247"/>
                <a:gd name="T17" fmla="*/ 2147483647 h 722"/>
                <a:gd name="T18" fmla="*/ 0 w 247"/>
                <a:gd name="T19" fmla="*/ 2147483647 h 722"/>
                <a:gd name="T20" fmla="*/ 0 w 247"/>
                <a:gd name="T21" fmla="*/ 2147483647 h 722"/>
                <a:gd name="T22" fmla="*/ 2147483647 w 247"/>
                <a:gd name="T23" fmla="*/ 2147483647 h 722"/>
                <a:gd name="T24" fmla="*/ 2147483647 w 247"/>
                <a:gd name="T25" fmla="*/ 2147483647 h 722"/>
                <a:gd name="T26" fmla="*/ 2147483647 w 247"/>
                <a:gd name="T27" fmla="*/ 2147483647 h 722"/>
                <a:gd name="T28" fmla="*/ 2147483647 w 247"/>
                <a:gd name="T29" fmla="*/ 2147483647 h 722"/>
                <a:gd name="T30" fmla="*/ 2147483647 w 247"/>
                <a:gd name="T31" fmla="*/ 2147483647 h 722"/>
                <a:gd name="T32" fmla="*/ 2147483647 w 247"/>
                <a:gd name="T33" fmla="*/ 2147483647 h 722"/>
                <a:gd name="T34" fmla="*/ 2147483647 w 247"/>
                <a:gd name="T35" fmla="*/ 2147483647 h 722"/>
                <a:gd name="T36" fmla="*/ 2147483647 w 247"/>
                <a:gd name="T37" fmla="*/ 2147483647 h 72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47" h="722">
                  <a:moveTo>
                    <a:pt x="67" y="101"/>
                  </a:moveTo>
                  <a:lnTo>
                    <a:pt x="67" y="101"/>
                  </a:lnTo>
                  <a:lnTo>
                    <a:pt x="67" y="620"/>
                  </a:lnTo>
                  <a:lnTo>
                    <a:pt x="180" y="530"/>
                  </a:lnTo>
                  <a:lnTo>
                    <a:pt x="180" y="184"/>
                  </a:lnTo>
                  <a:lnTo>
                    <a:pt x="67" y="101"/>
                  </a:lnTo>
                  <a:close/>
                  <a:moveTo>
                    <a:pt x="34" y="722"/>
                  </a:moveTo>
                  <a:lnTo>
                    <a:pt x="34" y="722"/>
                  </a:lnTo>
                  <a:cubicBezTo>
                    <a:pt x="29" y="722"/>
                    <a:pt x="24" y="721"/>
                    <a:pt x="19" y="718"/>
                  </a:cubicBezTo>
                  <a:cubicBezTo>
                    <a:pt x="8" y="713"/>
                    <a:pt x="0" y="701"/>
                    <a:pt x="0" y="688"/>
                  </a:cubicBezTo>
                  <a:lnTo>
                    <a:pt x="0" y="35"/>
                  </a:lnTo>
                  <a:cubicBezTo>
                    <a:pt x="0" y="23"/>
                    <a:pt x="8" y="11"/>
                    <a:pt x="19" y="5"/>
                  </a:cubicBezTo>
                  <a:cubicBezTo>
                    <a:pt x="30" y="0"/>
                    <a:pt x="43" y="1"/>
                    <a:pt x="54" y="8"/>
                  </a:cubicBezTo>
                  <a:lnTo>
                    <a:pt x="234" y="140"/>
                  </a:lnTo>
                  <a:cubicBezTo>
                    <a:pt x="242" y="147"/>
                    <a:pt x="247" y="157"/>
                    <a:pt x="247" y="167"/>
                  </a:cubicBezTo>
                  <a:lnTo>
                    <a:pt x="247" y="546"/>
                  </a:lnTo>
                  <a:cubicBezTo>
                    <a:pt x="247" y="556"/>
                    <a:pt x="242" y="566"/>
                    <a:pt x="234" y="572"/>
                  </a:cubicBezTo>
                  <a:lnTo>
                    <a:pt x="54" y="715"/>
                  </a:lnTo>
                  <a:cubicBezTo>
                    <a:pt x="48" y="719"/>
                    <a:pt x="41" y="722"/>
                    <a:pt x="34" y="722"/>
                  </a:cubicBezTo>
                  <a:close/>
                </a:path>
              </a:pathLst>
            </a:custGeom>
            <a:solidFill>
              <a:srgbClr val="666666">
                <a:lumMod val="65000"/>
              </a:srgbClr>
            </a:solidFill>
            <a:ln>
              <a:noFill/>
            </a:ln>
            <a:extLst/>
          </p:spPr>
          <p:txBody>
            <a:bodyPr/>
            <a:lstStyle>
              <a:defPPr>
                <a:defRPr lang="zh-CN"/>
              </a:defPPr>
              <a:lvl1pPr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609600" indent="-1524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1219200" indent="-3048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828800" indent="-4572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2438400" indent="-6096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1219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8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89" name="Freeform 77"/>
            <p:cNvSpPr>
              <a:spLocks/>
            </p:cNvSpPr>
            <p:nvPr/>
          </p:nvSpPr>
          <p:spPr bwMode="auto">
            <a:xfrm>
              <a:off x="1565330" y="5633748"/>
              <a:ext cx="79260" cy="13505"/>
            </a:xfrm>
            <a:custGeom>
              <a:avLst/>
              <a:gdLst>
                <a:gd name="T0" fmla="*/ 2147483647 w 326"/>
                <a:gd name="T1" fmla="*/ 2147483647 h 53"/>
                <a:gd name="T2" fmla="*/ 2147483647 w 326"/>
                <a:gd name="T3" fmla="*/ 2147483647 h 53"/>
                <a:gd name="T4" fmla="*/ 0 w 326"/>
                <a:gd name="T5" fmla="*/ 2147483647 h 53"/>
                <a:gd name="T6" fmla="*/ 0 w 326"/>
                <a:gd name="T7" fmla="*/ 0 h 53"/>
                <a:gd name="T8" fmla="*/ 2147483647 w 326"/>
                <a:gd name="T9" fmla="*/ 0 h 53"/>
                <a:gd name="T10" fmla="*/ 2147483647 w 326"/>
                <a:gd name="T11" fmla="*/ 2147483647 h 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6" h="53">
                  <a:moveTo>
                    <a:pt x="326" y="53"/>
                  </a:moveTo>
                  <a:lnTo>
                    <a:pt x="326" y="53"/>
                  </a:lnTo>
                  <a:lnTo>
                    <a:pt x="0" y="53"/>
                  </a:lnTo>
                  <a:lnTo>
                    <a:pt x="0" y="0"/>
                  </a:lnTo>
                  <a:lnTo>
                    <a:pt x="326" y="0"/>
                  </a:lnTo>
                  <a:lnTo>
                    <a:pt x="326" y="53"/>
                  </a:lnTo>
                  <a:close/>
                </a:path>
              </a:pathLst>
            </a:custGeom>
            <a:solidFill>
              <a:srgbClr val="666666">
                <a:lumMod val="65000"/>
              </a:srgbClr>
            </a:solidFill>
            <a:ln>
              <a:noFill/>
            </a:ln>
            <a:extLst/>
          </p:spPr>
          <p:txBody>
            <a:bodyPr/>
            <a:lstStyle>
              <a:defPPr>
                <a:defRPr lang="zh-CN"/>
              </a:defPPr>
              <a:lvl1pPr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609600" indent="-1524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1219200" indent="-3048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828800" indent="-4572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2438400" indent="-6096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1219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8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90" name="Freeform 78"/>
            <p:cNvSpPr>
              <a:spLocks/>
            </p:cNvSpPr>
            <p:nvPr/>
          </p:nvSpPr>
          <p:spPr bwMode="auto">
            <a:xfrm>
              <a:off x="1631380" y="5620244"/>
              <a:ext cx="22017" cy="42766"/>
            </a:xfrm>
            <a:custGeom>
              <a:avLst/>
              <a:gdLst>
                <a:gd name="T0" fmla="*/ 0 w 97"/>
                <a:gd name="T1" fmla="*/ 0 h 172"/>
                <a:gd name="T2" fmla="*/ 0 w 97"/>
                <a:gd name="T3" fmla="*/ 0 h 172"/>
                <a:gd name="T4" fmla="*/ 2147483647 w 97"/>
                <a:gd name="T5" fmla="*/ 2147483647 h 172"/>
                <a:gd name="T6" fmla="*/ 0 w 97"/>
                <a:gd name="T7" fmla="*/ 2147483647 h 172"/>
                <a:gd name="T8" fmla="*/ 0 w 97"/>
                <a:gd name="T9" fmla="*/ 0 h 1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" h="172">
                  <a:moveTo>
                    <a:pt x="0" y="0"/>
                  </a:moveTo>
                  <a:lnTo>
                    <a:pt x="0" y="0"/>
                  </a:lnTo>
                  <a:lnTo>
                    <a:pt x="97" y="86"/>
                  </a:lnTo>
                  <a:lnTo>
                    <a:pt x="0" y="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>
                <a:lumMod val="65000"/>
              </a:srgbClr>
            </a:solidFill>
            <a:ln>
              <a:noFill/>
            </a:ln>
            <a:extLst/>
          </p:spPr>
          <p:txBody>
            <a:bodyPr/>
            <a:lstStyle>
              <a:defPPr>
                <a:defRPr lang="zh-CN"/>
              </a:defPPr>
              <a:lvl1pPr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609600" indent="-1524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1219200" indent="-3048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828800" indent="-4572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2438400" indent="-6096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1219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8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91" name="Freeform 79"/>
            <p:cNvSpPr>
              <a:spLocks/>
            </p:cNvSpPr>
            <p:nvPr/>
          </p:nvSpPr>
          <p:spPr bwMode="auto">
            <a:xfrm>
              <a:off x="1565343" y="5696770"/>
              <a:ext cx="79260" cy="13505"/>
            </a:xfrm>
            <a:custGeom>
              <a:avLst/>
              <a:gdLst>
                <a:gd name="T0" fmla="*/ 2147483647 w 326"/>
                <a:gd name="T1" fmla="*/ 2147483647 h 53"/>
                <a:gd name="T2" fmla="*/ 2147483647 w 326"/>
                <a:gd name="T3" fmla="*/ 2147483647 h 53"/>
                <a:gd name="T4" fmla="*/ 0 w 326"/>
                <a:gd name="T5" fmla="*/ 2147483647 h 53"/>
                <a:gd name="T6" fmla="*/ 0 w 326"/>
                <a:gd name="T7" fmla="*/ 0 h 53"/>
                <a:gd name="T8" fmla="*/ 2147483647 w 326"/>
                <a:gd name="T9" fmla="*/ 0 h 53"/>
                <a:gd name="T10" fmla="*/ 2147483647 w 326"/>
                <a:gd name="T11" fmla="*/ 2147483647 h 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6" h="53">
                  <a:moveTo>
                    <a:pt x="326" y="53"/>
                  </a:moveTo>
                  <a:lnTo>
                    <a:pt x="326" y="53"/>
                  </a:lnTo>
                  <a:lnTo>
                    <a:pt x="0" y="53"/>
                  </a:lnTo>
                  <a:lnTo>
                    <a:pt x="0" y="0"/>
                  </a:lnTo>
                  <a:lnTo>
                    <a:pt x="326" y="0"/>
                  </a:lnTo>
                  <a:lnTo>
                    <a:pt x="326" y="53"/>
                  </a:lnTo>
                  <a:close/>
                </a:path>
              </a:pathLst>
            </a:custGeom>
            <a:solidFill>
              <a:srgbClr val="666666">
                <a:lumMod val="65000"/>
              </a:srgbClr>
            </a:solidFill>
            <a:ln>
              <a:noFill/>
            </a:ln>
            <a:extLst/>
          </p:spPr>
          <p:txBody>
            <a:bodyPr/>
            <a:lstStyle>
              <a:defPPr>
                <a:defRPr lang="zh-CN"/>
              </a:defPPr>
              <a:lvl1pPr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609600" indent="-1524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1219200" indent="-3048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828800" indent="-4572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2438400" indent="-6096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1219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8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92" name="Freeform 80"/>
            <p:cNvSpPr>
              <a:spLocks/>
            </p:cNvSpPr>
            <p:nvPr/>
          </p:nvSpPr>
          <p:spPr bwMode="auto">
            <a:xfrm>
              <a:off x="1631392" y="5681013"/>
              <a:ext cx="22017" cy="42766"/>
            </a:xfrm>
            <a:custGeom>
              <a:avLst/>
              <a:gdLst>
                <a:gd name="T0" fmla="*/ 0 w 97"/>
                <a:gd name="T1" fmla="*/ 0 h 172"/>
                <a:gd name="T2" fmla="*/ 0 w 97"/>
                <a:gd name="T3" fmla="*/ 0 h 172"/>
                <a:gd name="T4" fmla="*/ 2147483647 w 97"/>
                <a:gd name="T5" fmla="*/ 2147483647 h 172"/>
                <a:gd name="T6" fmla="*/ 0 w 97"/>
                <a:gd name="T7" fmla="*/ 2147483647 h 172"/>
                <a:gd name="T8" fmla="*/ 0 w 97"/>
                <a:gd name="T9" fmla="*/ 0 h 1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" h="172">
                  <a:moveTo>
                    <a:pt x="0" y="0"/>
                  </a:moveTo>
                  <a:lnTo>
                    <a:pt x="0" y="0"/>
                  </a:lnTo>
                  <a:lnTo>
                    <a:pt x="97" y="86"/>
                  </a:lnTo>
                  <a:lnTo>
                    <a:pt x="0" y="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>
                <a:lumMod val="65000"/>
              </a:srgbClr>
            </a:solidFill>
            <a:ln>
              <a:noFill/>
            </a:ln>
            <a:extLst/>
          </p:spPr>
          <p:txBody>
            <a:bodyPr/>
            <a:lstStyle>
              <a:defPPr>
                <a:defRPr lang="zh-CN"/>
              </a:defPPr>
              <a:lvl1pPr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609600" indent="-1524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1219200" indent="-3048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828800" indent="-4572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2438400" indent="-6096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1219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8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93" name="Freeform 81"/>
            <p:cNvSpPr>
              <a:spLocks/>
            </p:cNvSpPr>
            <p:nvPr/>
          </p:nvSpPr>
          <p:spPr bwMode="auto">
            <a:xfrm>
              <a:off x="1565352" y="5757541"/>
              <a:ext cx="79260" cy="13505"/>
            </a:xfrm>
            <a:custGeom>
              <a:avLst/>
              <a:gdLst>
                <a:gd name="T0" fmla="*/ 2147483647 w 326"/>
                <a:gd name="T1" fmla="*/ 2147483647 h 53"/>
                <a:gd name="T2" fmla="*/ 2147483647 w 326"/>
                <a:gd name="T3" fmla="*/ 2147483647 h 53"/>
                <a:gd name="T4" fmla="*/ 0 w 326"/>
                <a:gd name="T5" fmla="*/ 2147483647 h 53"/>
                <a:gd name="T6" fmla="*/ 0 w 326"/>
                <a:gd name="T7" fmla="*/ 0 h 53"/>
                <a:gd name="T8" fmla="*/ 2147483647 w 326"/>
                <a:gd name="T9" fmla="*/ 0 h 53"/>
                <a:gd name="T10" fmla="*/ 2147483647 w 326"/>
                <a:gd name="T11" fmla="*/ 2147483647 h 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6" h="53">
                  <a:moveTo>
                    <a:pt x="326" y="53"/>
                  </a:moveTo>
                  <a:lnTo>
                    <a:pt x="326" y="53"/>
                  </a:lnTo>
                  <a:lnTo>
                    <a:pt x="0" y="53"/>
                  </a:lnTo>
                  <a:lnTo>
                    <a:pt x="0" y="0"/>
                  </a:lnTo>
                  <a:lnTo>
                    <a:pt x="326" y="0"/>
                  </a:lnTo>
                  <a:lnTo>
                    <a:pt x="326" y="53"/>
                  </a:lnTo>
                  <a:close/>
                </a:path>
              </a:pathLst>
            </a:custGeom>
            <a:solidFill>
              <a:srgbClr val="666666">
                <a:lumMod val="65000"/>
              </a:srgbClr>
            </a:solidFill>
            <a:ln>
              <a:noFill/>
            </a:ln>
            <a:extLst/>
          </p:spPr>
          <p:txBody>
            <a:bodyPr/>
            <a:lstStyle>
              <a:defPPr>
                <a:defRPr lang="zh-CN"/>
              </a:defPPr>
              <a:lvl1pPr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609600" indent="-1524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1219200" indent="-3048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828800" indent="-4572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2438400" indent="-6096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1219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8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94" name="Freeform 82"/>
            <p:cNvSpPr>
              <a:spLocks/>
            </p:cNvSpPr>
            <p:nvPr/>
          </p:nvSpPr>
          <p:spPr bwMode="auto">
            <a:xfrm>
              <a:off x="1631398" y="5744034"/>
              <a:ext cx="22017" cy="42766"/>
            </a:xfrm>
            <a:custGeom>
              <a:avLst/>
              <a:gdLst>
                <a:gd name="T0" fmla="*/ 0 w 97"/>
                <a:gd name="T1" fmla="*/ 0 h 171"/>
                <a:gd name="T2" fmla="*/ 0 w 97"/>
                <a:gd name="T3" fmla="*/ 0 h 171"/>
                <a:gd name="T4" fmla="*/ 2147483647 w 97"/>
                <a:gd name="T5" fmla="*/ 2147483647 h 171"/>
                <a:gd name="T6" fmla="*/ 0 w 97"/>
                <a:gd name="T7" fmla="*/ 2147483647 h 171"/>
                <a:gd name="T8" fmla="*/ 0 w 97"/>
                <a:gd name="T9" fmla="*/ 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" h="171">
                  <a:moveTo>
                    <a:pt x="0" y="0"/>
                  </a:moveTo>
                  <a:lnTo>
                    <a:pt x="0" y="0"/>
                  </a:lnTo>
                  <a:lnTo>
                    <a:pt x="97" y="86"/>
                  </a:lnTo>
                  <a:lnTo>
                    <a:pt x="0" y="1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>
                <a:lumMod val="65000"/>
              </a:srgbClr>
            </a:solidFill>
            <a:ln>
              <a:noFill/>
            </a:ln>
            <a:extLst/>
          </p:spPr>
          <p:txBody>
            <a:bodyPr/>
            <a:lstStyle>
              <a:defPPr>
                <a:defRPr lang="zh-CN"/>
              </a:defPPr>
              <a:lvl1pPr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609600" indent="-1524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1219200" indent="-3048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828800" indent="-4572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2438400" indent="-6096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1219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8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</p:grpSp>
      <p:sp>
        <p:nvSpPr>
          <p:cNvPr id="95" name="矩形 94"/>
          <p:cNvSpPr/>
          <p:nvPr/>
        </p:nvSpPr>
        <p:spPr>
          <a:xfrm>
            <a:off x="2824414" y="2015274"/>
            <a:ext cx="10903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09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>
                <a:solidFill>
                  <a:srgbClr val="1D1D1A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</a:rPr>
              <a:t>Incident </a:t>
            </a:r>
            <a:r>
              <a:rPr lang="en-US" altLang="zh-CN" sz="1200" dirty="0">
                <a:solidFill>
                  <a:srgbClr val="1D1D1A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</a:rPr>
              <a:t>report</a:t>
            </a:r>
            <a:endParaRPr lang="zh-CN" altLang="en-US" sz="1200" dirty="0">
              <a:solidFill>
                <a:srgbClr val="1D1D1A"/>
              </a:solidFill>
              <a:latin typeface="Huawei Sans" panose="020C0503030203020204" pitchFamily="34" charset="0"/>
              <a:ea typeface="Arial Unicode MS" panose="020B0604020202020204" pitchFamily="34" charset="-122"/>
              <a:cs typeface="Huawei Sans" panose="020C0503030203020204" pitchFamily="34" charset="0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1656531" y="1645478"/>
            <a:ext cx="3231578" cy="307139"/>
          </a:xfrm>
          <a:prstGeom prst="rect">
            <a:avLst/>
          </a:prstGeom>
          <a:solidFill>
            <a:srgbClr val="666666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0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</a:rPr>
              <a:t>OSS 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</a:rPr>
              <a:t>Management System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Huawei Sans" panose="020C0503030203020204" pitchFamily="34" charset="0"/>
              <a:ea typeface="Arial Unicode MS" panose="020B0604020202020204" pitchFamily="34" charset="-122"/>
              <a:cs typeface="Huawei Sans" panose="020C0503030203020204" pitchFamily="34" charset="0"/>
            </a:endParaRPr>
          </a:p>
        </p:txBody>
      </p:sp>
      <p:cxnSp>
        <p:nvCxnSpPr>
          <p:cNvPr id="97" name="直接箭头连接符 96"/>
          <p:cNvCxnSpPr>
            <a:stCxn id="13" idx="0"/>
            <a:endCxn id="96" idx="2"/>
          </p:cNvCxnSpPr>
          <p:nvPr/>
        </p:nvCxnSpPr>
        <p:spPr>
          <a:xfrm flipV="1">
            <a:off x="1908412" y="1952616"/>
            <a:ext cx="1363910" cy="333480"/>
          </a:xfrm>
          <a:prstGeom prst="straightConnector1">
            <a:avLst/>
          </a:prstGeom>
          <a:noFill/>
          <a:ln w="6350" cap="flat" cmpd="sng" algn="ctr">
            <a:solidFill>
              <a:srgbClr val="E9002F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8" name="直接箭头连接符 97"/>
          <p:cNvCxnSpPr>
            <a:stCxn id="10" idx="0"/>
            <a:endCxn id="96" idx="2"/>
          </p:cNvCxnSpPr>
          <p:nvPr/>
        </p:nvCxnSpPr>
        <p:spPr>
          <a:xfrm flipH="1" flipV="1">
            <a:off x="3272322" y="1952616"/>
            <a:ext cx="1380883" cy="333400"/>
          </a:xfrm>
          <a:prstGeom prst="straightConnector1">
            <a:avLst/>
          </a:prstGeom>
          <a:noFill/>
          <a:ln w="6350" cap="flat" cmpd="sng" algn="ctr">
            <a:solidFill>
              <a:srgbClr val="E9002F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9" name="爆炸形 1 98"/>
          <p:cNvSpPr/>
          <p:nvPr/>
        </p:nvSpPr>
        <p:spPr>
          <a:xfrm>
            <a:off x="2977864" y="4224443"/>
            <a:ext cx="207262" cy="351216"/>
          </a:xfrm>
          <a:prstGeom prst="irregularSeal1">
            <a:avLst/>
          </a:prstGeom>
          <a:solidFill>
            <a:srgbClr val="C00000"/>
          </a:solidFill>
        </p:spPr>
        <p:txBody>
          <a:bodyPr wrap="square" rtlCol="0" anchor="ctr">
            <a:spAutoFit/>
          </a:bodyPr>
          <a:lstStyle/>
          <a:p>
            <a:pPr marL="342866" indent="-342866" algn="ctr" defTabSz="914309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zh-CN" altLang="en-US" sz="1600" b="1" dirty="0">
              <a:solidFill>
                <a:srgbClr val="0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0" name="爆炸形 1 99"/>
          <p:cNvSpPr/>
          <p:nvPr/>
        </p:nvSpPr>
        <p:spPr>
          <a:xfrm>
            <a:off x="3010443" y="3548974"/>
            <a:ext cx="279146" cy="349851"/>
          </a:xfrm>
          <a:prstGeom prst="irregularSeal1">
            <a:avLst/>
          </a:prstGeom>
          <a:solidFill>
            <a:srgbClr val="C00000"/>
          </a:solidFill>
        </p:spPr>
        <p:txBody>
          <a:bodyPr wrap="square" rtlCol="0" anchor="ctr">
            <a:spAutoFit/>
          </a:bodyPr>
          <a:lstStyle/>
          <a:p>
            <a:pPr marL="342866" indent="-342866" algn="ctr" defTabSz="914309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zh-CN" altLang="en-US" sz="1600" b="1" dirty="0">
              <a:solidFill>
                <a:srgbClr val="0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1" name="椭圆 100"/>
          <p:cNvSpPr/>
          <p:nvPr/>
        </p:nvSpPr>
        <p:spPr>
          <a:xfrm>
            <a:off x="1369025" y="3864612"/>
            <a:ext cx="249996" cy="240307"/>
          </a:xfrm>
          <a:prstGeom prst="ellipse">
            <a:avLst/>
          </a:prstGeom>
          <a:solidFill>
            <a:srgbClr val="C00000"/>
          </a:solidFill>
        </p:spPr>
        <p:txBody>
          <a:bodyPr wrap="square" rtlCol="0" anchor="ctr">
            <a:noAutofit/>
          </a:bodyPr>
          <a:lstStyle/>
          <a:p>
            <a:pPr algn="ctr" defTabSz="914309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dirty="0">
                <a:solidFill>
                  <a:srgbClr val="FFFFFF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</a:rPr>
              <a:t>1</a:t>
            </a:r>
            <a:endParaRPr lang="zh-CN" altLang="en-US" sz="1100" b="1" dirty="0">
              <a:solidFill>
                <a:srgbClr val="FFFFFF"/>
              </a:solidFill>
              <a:latin typeface="Huawei Sans" panose="020C0503030203020204" pitchFamily="34" charset="0"/>
              <a:ea typeface="Arial Unicode MS" panose="020B0604020202020204" pitchFamily="34" charset="-122"/>
              <a:cs typeface="Huawei Sans" panose="020C0503030203020204" pitchFamily="34" charset="0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644771" y="4087293"/>
            <a:ext cx="94180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309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dirty="0"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</a:rPr>
              <a:t>Fiber Cut?</a:t>
            </a:r>
          </a:p>
          <a:p>
            <a:pPr defTabSz="914309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dirty="0"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</a:rPr>
              <a:t>Optical module fault</a:t>
            </a:r>
            <a:endParaRPr kumimoji="1" lang="zh-CN" altLang="en-US" sz="1200" dirty="0">
              <a:latin typeface="Huawei Sans" panose="020C0503030203020204" pitchFamily="34" charset="0"/>
              <a:ea typeface="Arial Unicode MS" panose="020B0604020202020204" pitchFamily="34" charset="-122"/>
              <a:cs typeface="Huawei Sans" panose="020C0503030203020204" pitchFamily="34" charset="0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791831" y="4867901"/>
            <a:ext cx="4933082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49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 smtClean="0"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</a:rPr>
              <a:t>Difficult </a:t>
            </a:r>
            <a:r>
              <a:rPr kumimoji="1" lang="en-US" altLang="zh-CN" sz="1400" b="1" dirty="0"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</a:rPr>
              <a:t>fault Demarcation</a:t>
            </a:r>
            <a:r>
              <a:rPr kumimoji="1" lang="zh-CN" altLang="en-US" sz="1400" b="1" dirty="0"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</a:rPr>
              <a:t>：</a:t>
            </a:r>
            <a:r>
              <a:rPr kumimoji="1" lang="en-US" altLang="zh-CN" sz="1400" b="1" dirty="0"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</a:rPr>
              <a:t>Fault is happened in optical network or in the </a:t>
            </a:r>
            <a:r>
              <a:rPr kumimoji="1" lang="en-US" altLang="zh-CN" sz="1400" b="1" dirty="0" smtClean="0"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</a:rPr>
              <a:t>inter-layer </a:t>
            </a:r>
            <a:r>
              <a:rPr kumimoji="1" lang="en-US" altLang="zh-CN" sz="1400" b="1" dirty="0"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</a:rPr>
              <a:t>link? Which side occurred,  1 or 2?</a:t>
            </a:r>
            <a:endParaRPr kumimoji="1" lang="zh-CN" altLang="en-US" sz="1400" b="1" dirty="0">
              <a:latin typeface="Huawei Sans" panose="020C0503030203020204" pitchFamily="34" charset="0"/>
              <a:ea typeface="Arial Unicode MS" panose="020B0604020202020204" pitchFamily="34" charset="-122"/>
              <a:cs typeface="Huawei Sans" panose="020C0503030203020204" pitchFamily="34" charset="0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1776367" y="3410802"/>
            <a:ext cx="349630" cy="1846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309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C00000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</a:rPr>
              <a:t>A</a:t>
            </a:r>
            <a:endParaRPr kumimoji="1" lang="zh-CN" altLang="en-US" sz="1200" b="1" dirty="0">
              <a:solidFill>
                <a:srgbClr val="C00000"/>
              </a:solidFill>
              <a:latin typeface="Huawei Sans" panose="020C0503030203020204" pitchFamily="34" charset="0"/>
              <a:ea typeface="Arial Unicode MS" panose="020B0604020202020204" pitchFamily="34" charset="-122"/>
              <a:cs typeface="Huawei Sans" panose="020C0503030203020204" pitchFamily="34" charset="0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1751819" y="4480242"/>
            <a:ext cx="349630" cy="1846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309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C00000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</a:rPr>
              <a:t>Z</a:t>
            </a:r>
            <a:endParaRPr kumimoji="1" lang="zh-CN" altLang="en-US" sz="1200" b="1" dirty="0">
              <a:solidFill>
                <a:srgbClr val="C00000"/>
              </a:solidFill>
              <a:latin typeface="Huawei Sans" panose="020C0503030203020204" pitchFamily="34" charset="0"/>
              <a:ea typeface="Arial Unicode MS" panose="020B0604020202020204" pitchFamily="34" charset="-122"/>
              <a:cs typeface="Huawei Sans" panose="020C0503030203020204" pitchFamily="34" charset="0"/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4796798" y="3893873"/>
            <a:ext cx="249996" cy="240307"/>
          </a:xfrm>
          <a:prstGeom prst="ellipse">
            <a:avLst/>
          </a:prstGeom>
          <a:solidFill>
            <a:srgbClr val="C00000"/>
          </a:solidFill>
        </p:spPr>
        <p:txBody>
          <a:bodyPr wrap="square" rtlCol="0" anchor="ctr">
            <a:noAutofit/>
          </a:bodyPr>
          <a:lstStyle/>
          <a:p>
            <a:pPr algn="ctr" defTabSz="914309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dirty="0">
                <a:solidFill>
                  <a:srgbClr val="FFFFFF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</a:rPr>
              <a:t>2</a:t>
            </a:r>
            <a:endParaRPr lang="zh-CN" altLang="en-US" sz="1100" b="1" dirty="0">
              <a:solidFill>
                <a:srgbClr val="FFFFFF"/>
              </a:solidFill>
              <a:latin typeface="Huawei Sans" panose="020C0503030203020204" pitchFamily="34" charset="0"/>
              <a:ea typeface="Arial Unicode MS" panose="020B0604020202020204" pitchFamily="34" charset="-122"/>
              <a:cs typeface="Huawei Sans" panose="020C0503030203020204" pitchFamily="34" charset="0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4628941" y="3388020"/>
            <a:ext cx="349630" cy="1846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309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C00000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</a:rPr>
              <a:t>B</a:t>
            </a:r>
            <a:endParaRPr kumimoji="1" lang="zh-CN" altLang="en-US" sz="1200" b="1" dirty="0">
              <a:solidFill>
                <a:srgbClr val="C00000"/>
              </a:solidFill>
              <a:latin typeface="Huawei Sans" panose="020C0503030203020204" pitchFamily="34" charset="0"/>
              <a:ea typeface="Arial Unicode MS" panose="020B0604020202020204" pitchFamily="34" charset="-122"/>
              <a:cs typeface="Huawei Sans" panose="020C0503030203020204" pitchFamily="34" charset="0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4591074" y="4477209"/>
            <a:ext cx="349630" cy="1846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309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C00000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</a:rPr>
              <a:t>X</a:t>
            </a:r>
            <a:endParaRPr kumimoji="1" lang="zh-CN" altLang="en-US" sz="1200" b="1" dirty="0">
              <a:solidFill>
                <a:srgbClr val="C00000"/>
              </a:solidFill>
              <a:latin typeface="Huawei Sans" panose="020C0503030203020204" pitchFamily="34" charset="0"/>
              <a:ea typeface="Arial Unicode MS" panose="020B0604020202020204" pitchFamily="34" charset="-122"/>
              <a:cs typeface="Huawei Sans" panose="020C0503030203020204" pitchFamily="34" charset="0"/>
            </a:endParaRPr>
          </a:p>
        </p:txBody>
      </p:sp>
      <p:sp>
        <p:nvSpPr>
          <p:cNvPr id="109" name="爆炸形 1 108"/>
          <p:cNvSpPr/>
          <p:nvPr/>
        </p:nvSpPr>
        <p:spPr>
          <a:xfrm>
            <a:off x="1701466" y="3890951"/>
            <a:ext cx="207262" cy="351216"/>
          </a:xfrm>
          <a:prstGeom prst="irregularSeal1">
            <a:avLst/>
          </a:prstGeom>
          <a:solidFill>
            <a:srgbClr val="C00000"/>
          </a:solidFill>
        </p:spPr>
        <p:txBody>
          <a:bodyPr wrap="square" rtlCol="0" anchor="ctr">
            <a:spAutoFit/>
          </a:bodyPr>
          <a:lstStyle/>
          <a:p>
            <a:pPr marL="342866" indent="-342866" algn="ctr" defTabSz="914309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zh-CN" altLang="en-US" sz="1600" b="1" dirty="0">
              <a:solidFill>
                <a:srgbClr val="0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470468" y="962670"/>
            <a:ext cx="48466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16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</a:rPr>
              <a:t>IP layer link-down, </a:t>
            </a:r>
            <a:r>
              <a:rPr lang="en-US" altLang="zh-CN" sz="16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</a:rPr>
              <a:t>w/o multi-team collaboration, </a:t>
            </a:r>
            <a:r>
              <a:rPr lang="en-US" altLang="zh-CN" sz="16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</a:rPr>
              <a:t>long locating time</a:t>
            </a:r>
            <a:endParaRPr lang="zh-CN" altLang="en-US" sz="1600" b="1" kern="0" dirty="0">
              <a:solidFill>
                <a:schemeClr val="tx1">
                  <a:lumMod val="95000"/>
                  <a:lumOff val="5000"/>
                </a:schemeClr>
              </a:solidFill>
              <a:latin typeface="Huawei Sans" panose="020C0503030203020204" pitchFamily="34" charset="0"/>
              <a:ea typeface="Arial Unicode MS" panose="020B0604020202020204" pitchFamily="34" charset="-122"/>
              <a:cs typeface="Huawei Sans" panose="020C0503030203020204" pitchFamily="34" charset="0"/>
            </a:endParaRPr>
          </a:p>
        </p:txBody>
      </p:sp>
      <p:sp>
        <p:nvSpPr>
          <p:cNvPr id="111" name="右箭头 110"/>
          <p:cNvSpPr/>
          <p:nvPr/>
        </p:nvSpPr>
        <p:spPr>
          <a:xfrm>
            <a:off x="5984902" y="2787114"/>
            <a:ext cx="812138" cy="454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椭圆 111"/>
          <p:cNvSpPr/>
          <p:nvPr/>
        </p:nvSpPr>
        <p:spPr>
          <a:xfrm>
            <a:off x="9471321" y="5385681"/>
            <a:ext cx="249996" cy="240307"/>
          </a:xfrm>
          <a:prstGeom prst="ellipse">
            <a:avLst/>
          </a:prstGeom>
          <a:solidFill>
            <a:srgbClr val="C00000"/>
          </a:solidFill>
        </p:spPr>
        <p:txBody>
          <a:bodyPr wrap="square" rtlCol="0" anchor="ctr">
            <a:noAutofit/>
          </a:bodyPr>
          <a:lstStyle/>
          <a:p>
            <a:pPr algn="ctr" defTabSz="914309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dirty="0">
                <a:solidFill>
                  <a:srgbClr val="FFFFFF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</a:rPr>
              <a:t>3</a:t>
            </a:r>
            <a:endParaRPr lang="zh-CN" altLang="en-US" sz="1100" b="1" dirty="0">
              <a:solidFill>
                <a:srgbClr val="FFFFFF"/>
              </a:solidFill>
              <a:latin typeface="Huawei Sans" panose="020C0503030203020204" pitchFamily="34" charset="0"/>
              <a:ea typeface="Arial Unicode MS" panose="020B0604020202020204" pitchFamily="34" charset="-122"/>
              <a:cs typeface="Huawei Sans" panose="020C0503030203020204" pitchFamily="34" charset="0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9819278" y="5432597"/>
            <a:ext cx="816323" cy="1846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309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dirty="0">
                <a:solidFill>
                  <a:srgbClr val="C00000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</a:rPr>
              <a:t>Fiber Cut?</a:t>
            </a:r>
            <a:endParaRPr kumimoji="1" lang="zh-CN" altLang="en-US" sz="1200" dirty="0">
              <a:solidFill>
                <a:srgbClr val="C00000"/>
              </a:solidFill>
              <a:latin typeface="Huawei Sans" panose="020C0503030203020204" pitchFamily="34" charset="0"/>
              <a:ea typeface="Arial Unicode MS" panose="020B0604020202020204" pitchFamily="34" charset="-122"/>
              <a:cs typeface="Huawei Sans" panose="020C0503030203020204" pitchFamily="34" charset="0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9610448" y="4331959"/>
            <a:ext cx="1467600" cy="1846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309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dirty="0">
                <a:solidFill>
                  <a:srgbClr val="C00000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</a:rPr>
              <a:t>IP</a:t>
            </a:r>
            <a:r>
              <a:rPr kumimoji="1" lang="zh-CN" altLang="en-US" sz="1200" dirty="0">
                <a:solidFill>
                  <a:srgbClr val="C00000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</a:rPr>
              <a:t> </a:t>
            </a:r>
            <a:r>
              <a:rPr kumimoji="1" lang="en-US" altLang="zh-CN" sz="1200" dirty="0">
                <a:solidFill>
                  <a:srgbClr val="C00000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</a:rPr>
              <a:t>Link Down</a:t>
            </a:r>
            <a:endParaRPr kumimoji="1" lang="zh-CN" altLang="en-US" sz="1200" dirty="0">
              <a:solidFill>
                <a:srgbClr val="C00000"/>
              </a:solidFill>
              <a:latin typeface="Huawei Sans" panose="020C0503030203020204" pitchFamily="34" charset="0"/>
              <a:ea typeface="Arial Unicode MS" panose="020B0604020202020204" pitchFamily="34" charset="-122"/>
              <a:cs typeface="Huawei Sans" panose="020C0503030203020204" pitchFamily="34" charset="0"/>
            </a:endParaRPr>
          </a:p>
        </p:txBody>
      </p:sp>
      <p:sp>
        <p:nvSpPr>
          <p:cNvPr id="115" name="椭圆 114"/>
          <p:cNvSpPr/>
          <p:nvPr/>
        </p:nvSpPr>
        <p:spPr>
          <a:xfrm>
            <a:off x="8867432" y="5113641"/>
            <a:ext cx="2425326" cy="219242"/>
          </a:xfrm>
          <a:prstGeom prst="ellipse">
            <a:avLst/>
          </a:prstGeom>
          <a:noFill/>
          <a:ln w="19050" cap="flat" cmpd="sng" algn="ctr">
            <a:solidFill>
              <a:srgbClr val="666666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>
            <a:defPPr>
              <a:defRPr lang="zh-CN"/>
            </a:defPPr>
            <a:lvl1pPr marL="0" algn="l" defTabSz="121895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82" algn="l" defTabSz="121895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56" algn="l" defTabSz="121895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34" algn="l" defTabSz="121895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11" algn="l" defTabSz="121895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88" algn="l" defTabSz="121895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867" algn="l" defTabSz="121895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345" algn="l" defTabSz="121895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823" algn="l" defTabSz="121895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79005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116" name="直接连接符 115"/>
          <p:cNvCxnSpPr/>
          <p:nvPr/>
        </p:nvCxnSpPr>
        <p:spPr>
          <a:xfrm flipV="1">
            <a:off x="8867432" y="4691274"/>
            <a:ext cx="2416448" cy="2"/>
          </a:xfrm>
          <a:prstGeom prst="line">
            <a:avLst/>
          </a:prstGeom>
          <a:noFill/>
          <a:ln w="19050" cap="flat" cmpd="sng" algn="ctr">
            <a:solidFill>
              <a:srgbClr val="666666">
                <a:lumMod val="50000"/>
              </a:srgb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直接连接符 116"/>
          <p:cNvCxnSpPr/>
          <p:nvPr/>
        </p:nvCxnSpPr>
        <p:spPr>
          <a:xfrm>
            <a:off x="8651522" y="4835217"/>
            <a:ext cx="0" cy="264933"/>
          </a:xfrm>
          <a:prstGeom prst="line">
            <a:avLst/>
          </a:prstGeom>
          <a:noFill/>
          <a:ln w="12700" cap="flat" cmpd="sng" algn="ctr">
            <a:solidFill>
              <a:srgbClr val="666666">
                <a:lumMod val="50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18" name="直接连接符 117"/>
          <p:cNvCxnSpPr/>
          <p:nvPr/>
        </p:nvCxnSpPr>
        <p:spPr>
          <a:xfrm>
            <a:off x="11499791" y="4835216"/>
            <a:ext cx="1286" cy="272087"/>
          </a:xfrm>
          <a:prstGeom prst="line">
            <a:avLst/>
          </a:prstGeom>
          <a:noFill/>
          <a:ln w="12700" cap="flat" cmpd="sng" algn="ctr">
            <a:solidFill>
              <a:srgbClr val="666666">
                <a:lumMod val="50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119" name="组合 118"/>
          <p:cNvGrpSpPr/>
          <p:nvPr/>
        </p:nvGrpSpPr>
        <p:grpSpPr bwMode="auto">
          <a:xfrm>
            <a:off x="8462686" y="4547069"/>
            <a:ext cx="390359" cy="313128"/>
            <a:chOff x="3856159" y="663576"/>
            <a:chExt cx="287338" cy="227013"/>
          </a:xfrm>
          <a:solidFill>
            <a:srgbClr val="31859C"/>
          </a:solidFill>
        </p:grpSpPr>
        <p:sp>
          <p:nvSpPr>
            <p:cNvPr id="120" name="Freeform 152"/>
            <p:cNvSpPr>
              <a:spLocks noEditPoints="1"/>
            </p:cNvSpPr>
            <p:nvPr/>
          </p:nvSpPr>
          <p:spPr bwMode="auto">
            <a:xfrm>
              <a:off x="3856159" y="663576"/>
              <a:ext cx="287338" cy="160338"/>
            </a:xfrm>
            <a:custGeom>
              <a:avLst/>
              <a:gdLst>
                <a:gd name="T0" fmla="*/ 2147483647 w 610"/>
                <a:gd name="T1" fmla="*/ 2147483647 h 341"/>
                <a:gd name="T2" fmla="*/ 2147483647 w 610"/>
                <a:gd name="T3" fmla="*/ 2147483647 h 341"/>
                <a:gd name="T4" fmla="*/ 2147483647 w 610"/>
                <a:gd name="T5" fmla="*/ 2147483647 h 341"/>
                <a:gd name="T6" fmla="*/ 2147483647 w 610"/>
                <a:gd name="T7" fmla="*/ 2147483647 h 341"/>
                <a:gd name="T8" fmla="*/ 2147483647 w 610"/>
                <a:gd name="T9" fmla="*/ 2147483647 h 341"/>
                <a:gd name="T10" fmla="*/ 2147483647 w 610"/>
                <a:gd name="T11" fmla="*/ 2147483647 h 341"/>
                <a:gd name="T12" fmla="*/ 2147483647 w 610"/>
                <a:gd name="T13" fmla="*/ 2147483647 h 341"/>
                <a:gd name="T14" fmla="*/ 2147483647 w 610"/>
                <a:gd name="T15" fmla="*/ 2147483647 h 341"/>
                <a:gd name="T16" fmla="*/ 2147483647 w 610"/>
                <a:gd name="T17" fmla="*/ 2147483647 h 341"/>
                <a:gd name="T18" fmla="*/ 2147483647 w 610"/>
                <a:gd name="T19" fmla="*/ 2147483647 h 341"/>
                <a:gd name="T20" fmla="*/ 0 w 610"/>
                <a:gd name="T21" fmla="*/ 2147483647 h 341"/>
                <a:gd name="T22" fmla="*/ 2147483647 w 610"/>
                <a:gd name="T23" fmla="*/ 0 h 341"/>
                <a:gd name="T24" fmla="*/ 2147483647 w 610"/>
                <a:gd name="T25" fmla="*/ 2147483647 h 341"/>
                <a:gd name="T26" fmla="*/ 2147483647 w 610"/>
                <a:gd name="T27" fmla="*/ 2147483647 h 34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10"/>
                <a:gd name="T43" fmla="*/ 0 h 341"/>
                <a:gd name="T44" fmla="*/ 610 w 610"/>
                <a:gd name="T45" fmla="*/ 341 h 34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10" h="341">
                  <a:moveTo>
                    <a:pt x="305" y="33"/>
                  </a:moveTo>
                  <a:lnTo>
                    <a:pt x="305" y="33"/>
                  </a:lnTo>
                  <a:cubicBezTo>
                    <a:pt x="157" y="33"/>
                    <a:pt x="32" y="96"/>
                    <a:pt x="32" y="171"/>
                  </a:cubicBezTo>
                  <a:cubicBezTo>
                    <a:pt x="32" y="245"/>
                    <a:pt x="157" y="308"/>
                    <a:pt x="305" y="308"/>
                  </a:cubicBezTo>
                  <a:cubicBezTo>
                    <a:pt x="452" y="308"/>
                    <a:pt x="577" y="245"/>
                    <a:pt x="577" y="171"/>
                  </a:cubicBezTo>
                  <a:cubicBezTo>
                    <a:pt x="577" y="96"/>
                    <a:pt x="452" y="33"/>
                    <a:pt x="305" y="33"/>
                  </a:cubicBezTo>
                  <a:close/>
                  <a:moveTo>
                    <a:pt x="305" y="341"/>
                  </a:moveTo>
                  <a:lnTo>
                    <a:pt x="305" y="341"/>
                  </a:lnTo>
                  <a:cubicBezTo>
                    <a:pt x="134" y="341"/>
                    <a:pt x="0" y="266"/>
                    <a:pt x="0" y="171"/>
                  </a:cubicBezTo>
                  <a:cubicBezTo>
                    <a:pt x="0" y="75"/>
                    <a:pt x="134" y="0"/>
                    <a:pt x="305" y="0"/>
                  </a:cubicBezTo>
                  <a:cubicBezTo>
                    <a:pt x="476" y="0"/>
                    <a:pt x="610" y="75"/>
                    <a:pt x="610" y="171"/>
                  </a:cubicBezTo>
                  <a:cubicBezTo>
                    <a:pt x="610" y="266"/>
                    <a:pt x="476" y="341"/>
                    <a:pt x="305" y="3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pPr defTabSz="121841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prstClr val="black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121" name="Freeform 153"/>
            <p:cNvSpPr>
              <a:spLocks/>
            </p:cNvSpPr>
            <p:nvPr/>
          </p:nvSpPr>
          <p:spPr bwMode="auto">
            <a:xfrm>
              <a:off x="3992684" y="766763"/>
              <a:ext cx="47625" cy="31750"/>
            </a:xfrm>
            <a:custGeom>
              <a:avLst/>
              <a:gdLst>
                <a:gd name="T0" fmla="*/ 2147483647 w 99"/>
                <a:gd name="T1" fmla="*/ 2147483647 h 67"/>
                <a:gd name="T2" fmla="*/ 2147483647 w 99"/>
                <a:gd name="T3" fmla="*/ 2147483647 h 67"/>
                <a:gd name="T4" fmla="*/ 2147483647 w 99"/>
                <a:gd name="T5" fmla="*/ 2147483647 h 67"/>
                <a:gd name="T6" fmla="*/ 2147483647 w 99"/>
                <a:gd name="T7" fmla="*/ 2147483647 h 67"/>
                <a:gd name="T8" fmla="*/ 2147483647 w 99"/>
                <a:gd name="T9" fmla="*/ 2147483647 h 67"/>
                <a:gd name="T10" fmla="*/ 2147483647 w 99"/>
                <a:gd name="T11" fmla="*/ 2147483647 h 67"/>
                <a:gd name="T12" fmla="*/ 2147483647 w 99"/>
                <a:gd name="T13" fmla="*/ 2147483647 h 67"/>
                <a:gd name="T14" fmla="*/ 2147483647 w 99"/>
                <a:gd name="T15" fmla="*/ 2147483647 h 67"/>
                <a:gd name="T16" fmla="*/ 2147483647 w 99"/>
                <a:gd name="T17" fmla="*/ 2147483647 h 67"/>
                <a:gd name="T18" fmla="*/ 2147483647 w 99"/>
                <a:gd name="T19" fmla="*/ 2147483647 h 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9"/>
                <a:gd name="T31" fmla="*/ 0 h 67"/>
                <a:gd name="T32" fmla="*/ 99 w 99"/>
                <a:gd name="T33" fmla="*/ 67 h 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9" h="67">
                  <a:moveTo>
                    <a:pt x="15" y="67"/>
                  </a:moveTo>
                  <a:lnTo>
                    <a:pt x="15" y="67"/>
                  </a:lnTo>
                  <a:cubicBezTo>
                    <a:pt x="10" y="67"/>
                    <a:pt x="6" y="65"/>
                    <a:pt x="4" y="61"/>
                  </a:cubicBezTo>
                  <a:cubicBezTo>
                    <a:pt x="0" y="54"/>
                    <a:pt x="3" y="46"/>
                    <a:pt x="9" y="43"/>
                  </a:cubicBezTo>
                  <a:lnTo>
                    <a:pt x="78" y="3"/>
                  </a:lnTo>
                  <a:cubicBezTo>
                    <a:pt x="85" y="0"/>
                    <a:pt x="92" y="2"/>
                    <a:pt x="96" y="9"/>
                  </a:cubicBezTo>
                  <a:cubicBezTo>
                    <a:pt x="99" y="15"/>
                    <a:pt x="97" y="23"/>
                    <a:pt x="90" y="27"/>
                  </a:cubicBezTo>
                  <a:lnTo>
                    <a:pt x="21" y="66"/>
                  </a:lnTo>
                  <a:cubicBezTo>
                    <a:pt x="20" y="67"/>
                    <a:pt x="17" y="67"/>
                    <a:pt x="15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pPr defTabSz="121841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prstClr val="black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122" name="Freeform 154"/>
            <p:cNvSpPr>
              <a:spLocks/>
            </p:cNvSpPr>
            <p:nvPr/>
          </p:nvSpPr>
          <p:spPr bwMode="auto">
            <a:xfrm>
              <a:off x="3959347" y="766763"/>
              <a:ext cx="46038" cy="31750"/>
            </a:xfrm>
            <a:custGeom>
              <a:avLst/>
              <a:gdLst>
                <a:gd name="T0" fmla="*/ 2147483647 w 98"/>
                <a:gd name="T1" fmla="*/ 2147483647 h 67"/>
                <a:gd name="T2" fmla="*/ 2147483647 w 98"/>
                <a:gd name="T3" fmla="*/ 2147483647 h 67"/>
                <a:gd name="T4" fmla="*/ 2147483647 w 98"/>
                <a:gd name="T5" fmla="*/ 2147483647 h 67"/>
                <a:gd name="T6" fmla="*/ 2147483647 w 98"/>
                <a:gd name="T7" fmla="*/ 2147483647 h 67"/>
                <a:gd name="T8" fmla="*/ 2147483647 w 98"/>
                <a:gd name="T9" fmla="*/ 2147483647 h 67"/>
                <a:gd name="T10" fmla="*/ 2147483647 w 98"/>
                <a:gd name="T11" fmla="*/ 2147483647 h 67"/>
                <a:gd name="T12" fmla="*/ 2147483647 w 98"/>
                <a:gd name="T13" fmla="*/ 2147483647 h 67"/>
                <a:gd name="T14" fmla="*/ 2147483647 w 98"/>
                <a:gd name="T15" fmla="*/ 2147483647 h 67"/>
                <a:gd name="T16" fmla="*/ 2147483647 w 98"/>
                <a:gd name="T17" fmla="*/ 2147483647 h 67"/>
                <a:gd name="T18" fmla="*/ 2147483647 w 98"/>
                <a:gd name="T19" fmla="*/ 2147483647 h 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8"/>
                <a:gd name="T31" fmla="*/ 0 h 67"/>
                <a:gd name="T32" fmla="*/ 98 w 98"/>
                <a:gd name="T33" fmla="*/ 67 h 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8" h="67">
                  <a:moveTo>
                    <a:pt x="84" y="67"/>
                  </a:moveTo>
                  <a:lnTo>
                    <a:pt x="84" y="67"/>
                  </a:lnTo>
                  <a:cubicBezTo>
                    <a:pt x="82" y="67"/>
                    <a:pt x="80" y="67"/>
                    <a:pt x="78" y="66"/>
                  </a:cubicBezTo>
                  <a:lnTo>
                    <a:pt x="8" y="27"/>
                  </a:lnTo>
                  <a:cubicBezTo>
                    <a:pt x="2" y="23"/>
                    <a:pt x="0" y="15"/>
                    <a:pt x="3" y="9"/>
                  </a:cubicBezTo>
                  <a:cubicBezTo>
                    <a:pt x="7" y="2"/>
                    <a:pt x="14" y="0"/>
                    <a:pt x="21" y="3"/>
                  </a:cubicBezTo>
                  <a:lnTo>
                    <a:pt x="90" y="43"/>
                  </a:lnTo>
                  <a:cubicBezTo>
                    <a:pt x="96" y="46"/>
                    <a:pt x="98" y="54"/>
                    <a:pt x="95" y="61"/>
                  </a:cubicBezTo>
                  <a:cubicBezTo>
                    <a:pt x="93" y="65"/>
                    <a:pt x="88" y="67"/>
                    <a:pt x="84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pPr defTabSz="121841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prstClr val="black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123" name="Freeform 155"/>
            <p:cNvSpPr>
              <a:spLocks/>
            </p:cNvSpPr>
            <p:nvPr/>
          </p:nvSpPr>
          <p:spPr bwMode="auto">
            <a:xfrm>
              <a:off x="3992684" y="752476"/>
              <a:ext cx="12700" cy="46038"/>
            </a:xfrm>
            <a:custGeom>
              <a:avLst/>
              <a:gdLst>
                <a:gd name="T0" fmla="*/ 2147483647 w 27"/>
                <a:gd name="T1" fmla="*/ 2147483647 h 98"/>
                <a:gd name="T2" fmla="*/ 2147483647 w 27"/>
                <a:gd name="T3" fmla="*/ 2147483647 h 98"/>
                <a:gd name="T4" fmla="*/ 2147483647 w 27"/>
                <a:gd name="T5" fmla="*/ 2147483647 h 98"/>
                <a:gd name="T6" fmla="*/ 0 w 27"/>
                <a:gd name="T7" fmla="*/ 2147483647 h 98"/>
                <a:gd name="T8" fmla="*/ 0 w 27"/>
                <a:gd name="T9" fmla="*/ 2147483647 h 98"/>
                <a:gd name="T10" fmla="*/ 2147483647 w 27"/>
                <a:gd name="T11" fmla="*/ 0 h 98"/>
                <a:gd name="T12" fmla="*/ 2147483647 w 27"/>
                <a:gd name="T13" fmla="*/ 2147483647 h 98"/>
                <a:gd name="T14" fmla="*/ 2147483647 w 27"/>
                <a:gd name="T15" fmla="*/ 2147483647 h 98"/>
                <a:gd name="T16" fmla="*/ 2147483647 w 27"/>
                <a:gd name="T17" fmla="*/ 2147483647 h 9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7"/>
                <a:gd name="T28" fmla="*/ 0 h 98"/>
                <a:gd name="T29" fmla="*/ 27 w 27"/>
                <a:gd name="T30" fmla="*/ 98 h 9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7" h="98">
                  <a:moveTo>
                    <a:pt x="14" y="98"/>
                  </a:moveTo>
                  <a:lnTo>
                    <a:pt x="14" y="98"/>
                  </a:lnTo>
                  <a:cubicBezTo>
                    <a:pt x="7" y="98"/>
                    <a:pt x="0" y="92"/>
                    <a:pt x="0" y="86"/>
                  </a:cubicBezTo>
                  <a:lnTo>
                    <a:pt x="0" y="13"/>
                  </a:lnTo>
                  <a:cubicBezTo>
                    <a:pt x="0" y="5"/>
                    <a:pt x="7" y="0"/>
                    <a:pt x="14" y="0"/>
                  </a:cubicBezTo>
                  <a:cubicBezTo>
                    <a:pt x="22" y="0"/>
                    <a:pt x="27" y="5"/>
                    <a:pt x="27" y="13"/>
                  </a:cubicBezTo>
                  <a:lnTo>
                    <a:pt x="27" y="86"/>
                  </a:lnTo>
                  <a:cubicBezTo>
                    <a:pt x="27" y="92"/>
                    <a:pt x="22" y="98"/>
                    <a:pt x="14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pPr defTabSz="121841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prstClr val="black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124" name="Freeform 156"/>
            <p:cNvSpPr>
              <a:spLocks/>
            </p:cNvSpPr>
            <p:nvPr/>
          </p:nvSpPr>
          <p:spPr bwMode="auto">
            <a:xfrm>
              <a:off x="3959347" y="685801"/>
              <a:ext cx="46038" cy="31750"/>
            </a:xfrm>
            <a:custGeom>
              <a:avLst/>
              <a:gdLst>
                <a:gd name="T0" fmla="*/ 2147483647 w 98"/>
                <a:gd name="T1" fmla="*/ 2147483647 h 67"/>
                <a:gd name="T2" fmla="*/ 2147483647 w 98"/>
                <a:gd name="T3" fmla="*/ 2147483647 h 67"/>
                <a:gd name="T4" fmla="*/ 2147483647 w 98"/>
                <a:gd name="T5" fmla="*/ 2147483647 h 67"/>
                <a:gd name="T6" fmla="*/ 2147483647 w 98"/>
                <a:gd name="T7" fmla="*/ 2147483647 h 67"/>
                <a:gd name="T8" fmla="*/ 2147483647 w 98"/>
                <a:gd name="T9" fmla="*/ 2147483647 h 67"/>
                <a:gd name="T10" fmla="*/ 2147483647 w 98"/>
                <a:gd name="T11" fmla="*/ 2147483647 h 67"/>
                <a:gd name="T12" fmla="*/ 2147483647 w 98"/>
                <a:gd name="T13" fmla="*/ 2147483647 h 67"/>
                <a:gd name="T14" fmla="*/ 2147483647 w 98"/>
                <a:gd name="T15" fmla="*/ 2147483647 h 67"/>
                <a:gd name="T16" fmla="*/ 2147483647 w 98"/>
                <a:gd name="T17" fmla="*/ 2147483647 h 67"/>
                <a:gd name="T18" fmla="*/ 2147483647 w 98"/>
                <a:gd name="T19" fmla="*/ 2147483647 h 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8"/>
                <a:gd name="T31" fmla="*/ 0 h 67"/>
                <a:gd name="T32" fmla="*/ 98 w 98"/>
                <a:gd name="T33" fmla="*/ 67 h 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8" h="67">
                  <a:moveTo>
                    <a:pt x="14" y="67"/>
                  </a:moveTo>
                  <a:lnTo>
                    <a:pt x="14" y="67"/>
                  </a:lnTo>
                  <a:cubicBezTo>
                    <a:pt x="10" y="67"/>
                    <a:pt x="5" y="64"/>
                    <a:pt x="3" y="60"/>
                  </a:cubicBezTo>
                  <a:cubicBezTo>
                    <a:pt x="0" y="53"/>
                    <a:pt x="2" y="46"/>
                    <a:pt x="8" y="42"/>
                  </a:cubicBezTo>
                  <a:lnTo>
                    <a:pt x="77" y="3"/>
                  </a:lnTo>
                  <a:cubicBezTo>
                    <a:pt x="83" y="0"/>
                    <a:pt x="91" y="2"/>
                    <a:pt x="94" y="8"/>
                  </a:cubicBezTo>
                  <a:cubicBezTo>
                    <a:pt x="98" y="15"/>
                    <a:pt x="96" y="23"/>
                    <a:pt x="90" y="26"/>
                  </a:cubicBezTo>
                  <a:lnTo>
                    <a:pt x="20" y="65"/>
                  </a:lnTo>
                  <a:cubicBezTo>
                    <a:pt x="18" y="66"/>
                    <a:pt x="16" y="67"/>
                    <a:pt x="14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pPr defTabSz="121841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prstClr val="black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125" name="Freeform 157"/>
            <p:cNvSpPr>
              <a:spLocks/>
            </p:cNvSpPr>
            <p:nvPr/>
          </p:nvSpPr>
          <p:spPr bwMode="auto">
            <a:xfrm>
              <a:off x="3992684" y="685801"/>
              <a:ext cx="47625" cy="31750"/>
            </a:xfrm>
            <a:custGeom>
              <a:avLst/>
              <a:gdLst>
                <a:gd name="T0" fmla="*/ 2147483647 w 99"/>
                <a:gd name="T1" fmla="*/ 2147483647 h 67"/>
                <a:gd name="T2" fmla="*/ 2147483647 w 99"/>
                <a:gd name="T3" fmla="*/ 2147483647 h 67"/>
                <a:gd name="T4" fmla="*/ 2147483647 w 99"/>
                <a:gd name="T5" fmla="*/ 2147483647 h 67"/>
                <a:gd name="T6" fmla="*/ 2147483647 w 99"/>
                <a:gd name="T7" fmla="*/ 2147483647 h 67"/>
                <a:gd name="T8" fmla="*/ 2147483647 w 99"/>
                <a:gd name="T9" fmla="*/ 2147483647 h 67"/>
                <a:gd name="T10" fmla="*/ 2147483647 w 99"/>
                <a:gd name="T11" fmla="*/ 2147483647 h 67"/>
                <a:gd name="T12" fmla="*/ 2147483647 w 99"/>
                <a:gd name="T13" fmla="*/ 2147483647 h 67"/>
                <a:gd name="T14" fmla="*/ 2147483647 w 99"/>
                <a:gd name="T15" fmla="*/ 2147483647 h 67"/>
                <a:gd name="T16" fmla="*/ 2147483647 w 99"/>
                <a:gd name="T17" fmla="*/ 2147483647 h 67"/>
                <a:gd name="T18" fmla="*/ 2147483647 w 99"/>
                <a:gd name="T19" fmla="*/ 2147483647 h 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9"/>
                <a:gd name="T31" fmla="*/ 0 h 67"/>
                <a:gd name="T32" fmla="*/ 99 w 99"/>
                <a:gd name="T33" fmla="*/ 67 h 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9" h="67">
                  <a:moveTo>
                    <a:pt x="85" y="67"/>
                  </a:moveTo>
                  <a:lnTo>
                    <a:pt x="85" y="67"/>
                  </a:lnTo>
                  <a:cubicBezTo>
                    <a:pt x="83" y="67"/>
                    <a:pt x="80" y="66"/>
                    <a:pt x="78" y="65"/>
                  </a:cubicBezTo>
                  <a:lnTo>
                    <a:pt x="9" y="26"/>
                  </a:lnTo>
                  <a:cubicBezTo>
                    <a:pt x="2" y="23"/>
                    <a:pt x="0" y="15"/>
                    <a:pt x="4" y="8"/>
                  </a:cubicBezTo>
                  <a:cubicBezTo>
                    <a:pt x="7" y="2"/>
                    <a:pt x="15" y="0"/>
                    <a:pt x="21" y="3"/>
                  </a:cubicBezTo>
                  <a:lnTo>
                    <a:pt x="91" y="42"/>
                  </a:lnTo>
                  <a:cubicBezTo>
                    <a:pt x="97" y="46"/>
                    <a:pt x="99" y="53"/>
                    <a:pt x="96" y="60"/>
                  </a:cubicBezTo>
                  <a:cubicBezTo>
                    <a:pt x="94" y="64"/>
                    <a:pt x="89" y="67"/>
                    <a:pt x="85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pPr defTabSz="121841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prstClr val="black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126" name="Freeform 158"/>
            <p:cNvSpPr>
              <a:spLocks/>
            </p:cNvSpPr>
            <p:nvPr/>
          </p:nvSpPr>
          <p:spPr bwMode="auto">
            <a:xfrm>
              <a:off x="3992684" y="685801"/>
              <a:ext cx="12700" cy="47625"/>
            </a:xfrm>
            <a:custGeom>
              <a:avLst/>
              <a:gdLst>
                <a:gd name="T0" fmla="*/ 2147483647 w 27"/>
                <a:gd name="T1" fmla="*/ 2147483647 h 98"/>
                <a:gd name="T2" fmla="*/ 2147483647 w 27"/>
                <a:gd name="T3" fmla="*/ 2147483647 h 98"/>
                <a:gd name="T4" fmla="*/ 2147483647 w 27"/>
                <a:gd name="T5" fmla="*/ 2147483647 h 98"/>
                <a:gd name="T6" fmla="*/ 0 w 27"/>
                <a:gd name="T7" fmla="*/ 2147483647 h 98"/>
                <a:gd name="T8" fmla="*/ 0 w 27"/>
                <a:gd name="T9" fmla="*/ 2147483647 h 98"/>
                <a:gd name="T10" fmla="*/ 2147483647 w 27"/>
                <a:gd name="T11" fmla="*/ 0 h 98"/>
                <a:gd name="T12" fmla="*/ 2147483647 w 27"/>
                <a:gd name="T13" fmla="*/ 2147483647 h 98"/>
                <a:gd name="T14" fmla="*/ 2147483647 w 27"/>
                <a:gd name="T15" fmla="*/ 2147483647 h 98"/>
                <a:gd name="T16" fmla="*/ 2147483647 w 27"/>
                <a:gd name="T17" fmla="*/ 2147483647 h 9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7"/>
                <a:gd name="T28" fmla="*/ 0 h 98"/>
                <a:gd name="T29" fmla="*/ 27 w 27"/>
                <a:gd name="T30" fmla="*/ 98 h 9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7" h="98">
                  <a:moveTo>
                    <a:pt x="14" y="98"/>
                  </a:moveTo>
                  <a:lnTo>
                    <a:pt x="14" y="98"/>
                  </a:lnTo>
                  <a:cubicBezTo>
                    <a:pt x="6" y="98"/>
                    <a:pt x="0" y="92"/>
                    <a:pt x="0" y="85"/>
                  </a:cubicBezTo>
                  <a:lnTo>
                    <a:pt x="0" y="12"/>
                  </a:lnTo>
                  <a:cubicBezTo>
                    <a:pt x="0" y="5"/>
                    <a:pt x="6" y="0"/>
                    <a:pt x="14" y="0"/>
                  </a:cubicBezTo>
                  <a:cubicBezTo>
                    <a:pt x="21" y="0"/>
                    <a:pt x="27" y="5"/>
                    <a:pt x="27" y="12"/>
                  </a:cubicBezTo>
                  <a:lnTo>
                    <a:pt x="27" y="85"/>
                  </a:lnTo>
                  <a:cubicBezTo>
                    <a:pt x="27" y="92"/>
                    <a:pt x="21" y="98"/>
                    <a:pt x="14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pPr defTabSz="121841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prstClr val="black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127" name="Freeform 159"/>
            <p:cNvSpPr>
              <a:spLocks/>
            </p:cNvSpPr>
            <p:nvPr/>
          </p:nvSpPr>
          <p:spPr bwMode="auto">
            <a:xfrm>
              <a:off x="3902197" y="735013"/>
              <a:ext cx="46038" cy="31750"/>
            </a:xfrm>
            <a:custGeom>
              <a:avLst/>
              <a:gdLst>
                <a:gd name="T0" fmla="*/ 2147483647 w 98"/>
                <a:gd name="T1" fmla="*/ 2147483647 h 67"/>
                <a:gd name="T2" fmla="*/ 2147483647 w 98"/>
                <a:gd name="T3" fmla="*/ 2147483647 h 67"/>
                <a:gd name="T4" fmla="*/ 2147483647 w 98"/>
                <a:gd name="T5" fmla="*/ 2147483647 h 67"/>
                <a:gd name="T6" fmla="*/ 2147483647 w 98"/>
                <a:gd name="T7" fmla="*/ 2147483647 h 67"/>
                <a:gd name="T8" fmla="*/ 2147483647 w 98"/>
                <a:gd name="T9" fmla="*/ 2147483647 h 67"/>
                <a:gd name="T10" fmla="*/ 2147483647 w 98"/>
                <a:gd name="T11" fmla="*/ 2147483647 h 67"/>
                <a:gd name="T12" fmla="*/ 2147483647 w 98"/>
                <a:gd name="T13" fmla="*/ 2147483647 h 67"/>
                <a:gd name="T14" fmla="*/ 2147483647 w 98"/>
                <a:gd name="T15" fmla="*/ 2147483647 h 67"/>
                <a:gd name="T16" fmla="*/ 2147483647 w 98"/>
                <a:gd name="T17" fmla="*/ 2147483647 h 67"/>
                <a:gd name="T18" fmla="*/ 2147483647 w 98"/>
                <a:gd name="T19" fmla="*/ 2147483647 h 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8"/>
                <a:gd name="T31" fmla="*/ 0 h 67"/>
                <a:gd name="T32" fmla="*/ 98 w 98"/>
                <a:gd name="T33" fmla="*/ 67 h 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8" h="67">
                  <a:moveTo>
                    <a:pt x="84" y="67"/>
                  </a:moveTo>
                  <a:lnTo>
                    <a:pt x="84" y="67"/>
                  </a:lnTo>
                  <a:cubicBezTo>
                    <a:pt x="82" y="67"/>
                    <a:pt x="79" y="66"/>
                    <a:pt x="77" y="66"/>
                  </a:cubicBezTo>
                  <a:lnTo>
                    <a:pt x="8" y="26"/>
                  </a:lnTo>
                  <a:cubicBezTo>
                    <a:pt x="2" y="23"/>
                    <a:pt x="0" y="14"/>
                    <a:pt x="3" y="9"/>
                  </a:cubicBezTo>
                  <a:cubicBezTo>
                    <a:pt x="6" y="2"/>
                    <a:pt x="15" y="0"/>
                    <a:pt x="21" y="3"/>
                  </a:cubicBezTo>
                  <a:lnTo>
                    <a:pt x="90" y="42"/>
                  </a:lnTo>
                  <a:cubicBezTo>
                    <a:pt x="96" y="46"/>
                    <a:pt x="98" y="54"/>
                    <a:pt x="95" y="60"/>
                  </a:cubicBezTo>
                  <a:cubicBezTo>
                    <a:pt x="92" y="65"/>
                    <a:pt x="88" y="67"/>
                    <a:pt x="84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pPr defTabSz="121841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prstClr val="black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128" name="Freeform 160"/>
            <p:cNvSpPr>
              <a:spLocks/>
            </p:cNvSpPr>
            <p:nvPr/>
          </p:nvSpPr>
          <p:spPr bwMode="auto">
            <a:xfrm>
              <a:off x="3902197" y="717551"/>
              <a:ext cx="46038" cy="31750"/>
            </a:xfrm>
            <a:custGeom>
              <a:avLst/>
              <a:gdLst>
                <a:gd name="T0" fmla="*/ 2147483647 w 98"/>
                <a:gd name="T1" fmla="*/ 2147483647 h 67"/>
                <a:gd name="T2" fmla="*/ 2147483647 w 98"/>
                <a:gd name="T3" fmla="*/ 2147483647 h 67"/>
                <a:gd name="T4" fmla="*/ 2147483647 w 98"/>
                <a:gd name="T5" fmla="*/ 2147483647 h 67"/>
                <a:gd name="T6" fmla="*/ 2147483647 w 98"/>
                <a:gd name="T7" fmla="*/ 2147483647 h 67"/>
                <a:gd name="T8" fmla="*/ 2147483647 w 98"/>
                <a:gd name="T9" fmla="*/ 2147483647 h 67"/>
                <a:gd name="T10" fmla="*/ 2147483647 w 98"/>
                <a:gd name="T11" fmla="*/ 2147483647 h 67"/>
                <a:gd name="T12" fmla="*/ 2147483647 w 98"/>
                <a:gd name="T13" fmla="*/ 2147483647 h 67"/>
                <a:gd name="T14" fmla="*/ 2147483647 w 98"/>
                <a:gd name="T15" fmla="*/ 2147483647 h 67"/>
                <a:gd name="T16" fmla="*/ 2147483647 w 98"/>
                <a:gd name="T17" fmla="*/ 2147483647 h 67"/>
                <a:gd name="T18" fmla="*/ 2147483647 w 98"/>
                <a:gd name="T19" fmla="*/ 2147483647 h 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8"/>
                <a:gd name="T31" fmla="*/ 0 h 67"/>
                <a:gd name="T32" fmla="*/ 98 w 98"/>
                <a:gd name="T33" fmla="*/ 67 h 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8" h="67">
                  <a:moveTo>
                    <a:pt x="15" y="67"/>
                  </a:moveTo>
                  <a:lnTo>
                    <a:pt x="15" y="67"/>
                  </a:lnTo>
                  <a:cubicBezTo>
                    <a:pt x="10" y="67"/>
                    <a:pt x="5" y="65"/>
                    <a:pt x="3" y="61"/>
                  </a:cubicBezTo>
                  <a:cubicBezTo>
                    <a:pt x="0" y="54"/>
                    <a:pt x="2" y="46"/>
                    <a:pt x="8" y="43"/>
                  </a:cubicBezTo>
                  <a:lnTo>
                    <a:pt x="77" y="3"/>
                  </a:lnTo>
                  <a:cubicBezTo>
                    <a:pt x="84" y="0"/>
                    <a:pt x="91" y="2"/>
                    <a:pt x="95" y="9"/>
                  </a:cubicBezTo>
                  <a:cubicBezTo>
                    <a:pt x="98" y="15"/>
                    <a:pt x="96" y="23"/>
                    <a:pt x="90" y="26"/>
                  </a:cubicBezTo>
                  <a:lnTo>
                    <a:pt x="20" y="66"/>
                  </a:lnTo>
                  <a:cubicBezTo>
                    <a:pt x="18" y="67"/>
                    <a:pt x="16" y="67"/>
                    <a:pt x="15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pPr defTabSz="121841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prstClr val="black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129" name="Freeform 161"/>
            <p:cNvSpPr>
              <a:spLocks/>
            </p:cNvSpPr>
            <p:nvPr/>
          </p:nvSpPr>
          <p:spPr bwMode="auto">
            <a:xfrm>
              <a:off x="3902197" y="736601"/>
              <a:ext cx="76200" cy="12700"/>
            </a:xfrm>
            <a:custGeom>
              <a:avLst/>
              <a:gdLst>
                <a:gd name="T0" fmla="*/ 2147483647 w 161"/>
                <a:gd name="T1" fmla="*/ 2147483647 h 27"/>
                <a:gd name="T2" fmla="*/ 2147483647 w 161"/>
                <a:gd name="T3" fmla="*/ 2147483647 h 27"/>
                <a:gd name="T4" fmla="*/ 2147483647 w 161"/>
                <a:gd name="T5" fmla="*/ 2147483647 h 27"/>
                <a:gd name="T6" fmla="*/ 2147483647 w 161"/>
                <a:gd name="T7" fmla="*/ 2147483647 h 27"/>
                <a:gd name="T8" fmla="*/ 0 w 161"/>
                <a:gd name="T9" fmla="*/ 2147483647 h 27"/>
                <a:gd name="T10" fmla="*/ 2147483647 w 161"/>
                <a:gd name="T11" fmla="*/ 0 h 27"/>
                <a:gd name="T12" fmla="*/ 2147483647 w 161"/>
                <a:gd name="T13" fmla="*/ 0 h 27"/>
                <a:gd name="T14" fmla="*/ 2147483647 w 161"/>
                <a:gd name="T15" fmla="*/ 2147483647 h 27"/>
                <a:gd name="T16" fmla="*/ 2147483647 w 161"/>
                <a:gd name="T17" fmla="*/ 2147483647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61"/>
                <a:gd name="T28" fmla="*/ 0 h 27"/>
                <a:gd name="T29" fmla="*/ 161 w 161"/>
                <a:gd name="T30" fmla="*/ 27 h 2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61" h="27">
                  <a:moveTo>
                    <a:pt x="148" y="27"/>
                  </a:moveTo>
                  <a:lnTo>
                    <a:pt x="148" y="27"/>
                  </a:lnTo>
                  <a:lnTo>
                    <a:pt x="13" y="27"/>
                  </a:lnTo>
                  <a:cubicBezTo>
                    <a:pt x="5" y="27"/>
                    <a:pt x="0" y="21"/>
                    <a:pt x="0" y="14"/>
                  </a:cubicBezTo>
                  <a:cubicBezTo>
                    <a:pt x="0" y="6"/>
                    <a:pt x="5" y="0"/>
                    <a:pt x="13" y="0"/>
                  </a:cubicBezTo>
                  <a:lnTo>
                    <a:pt x="148" y="0"/>
                  </a:lnTo>
                  <a:cubicBezTo>
                    <a:pt x="155" y="0"/>
                    <a:pt x="161" y="6"/>
                    <a:pt x="161" y="14"/>
                  </a:cubicBezTo>
                  <a:cubicBezTo>
                    <a:pt x="161" y="21"/>
                    <a:pt x="155" y="27"/>
                    <a:pt x="148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pPr defTabSz="121841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prstClr val="black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130" name="Freeform 162"/>
            <p:cNvSpPr>
              <a:spLocks/>
            </p:cNvSpPr>
            <p:nvPr/>
          </p:nvSpPr>
          <p:spPr bwMode="auto">
            <a:xfrm>
              <a:off x="4049834" y="715963"/>
              <a:ext cx="46038" cy="33338"/>
            </a:xfrm>
            <a:custGeom>
              <a:avLst/>
              <a:gdLst>
                <a:gd name="T0" fmla="*/ 2147483647 w 98"/>
                <a:gd name="T1" fmla="*/ 2147483647 h 72"/>
                <a:gd name="T2" fmla="*/ 2147483647 w 98"/>
                <a:gd name="T3" fmla="*/ 2147483647 h 72"/>
                <a:gd name="T4" fmla="*/ 2147483647 w 98"/>
                <a:gd name="T5" fmla="*/ 2147483647 h 72"/>
                <a:gd name="T6" fmla="*/ 2147483647 w 98"/>
                <a:gd name="T7" fmla="*/ 2147483647 h 72"/>
                <a:gd name="T8" fmla="*/ 2147483647 w 98"/>
                <a:gd name="T9" fmla="*/ 2147483647 h 72"/>
                <a:gd name="T10" fmla="*/ 2147483647 w 98"/>
                <a:gd name="T11" fmla="*/ 2147483647 h 72"/>
                <a:gd name="T12" fmla="*/ 2147483647 w 98"/>
                <a:gd name="T13" fmla="*/ 2147483647 h 72"/>
                <a:gd name="T14" fmla="*/ 2147483647 w 98"/>
                <a:gd name="T15" fmla="*/ 2147483647 h 72"/>
                <a:gd name="T16" fmla="*/ 2147483647 w 98"/>
                <a:gd name="T17" fmla="*/ 2147483647 h 72"/>
                <a:gd name="T18" fmla="*/ 2147483647 w 98"/>
                <a:gd name="T19" fmla="*/ 2147483647 h 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8"/>
                <a:gd name="T31" fmla="*/ 0 h 72"/>
                <a:gd name="T32" fmla="*/ 98 w 98"/>
                <a:gd name="T33" fmla="*/ 72 h 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8" h="72">
                  <a:moveTo>
                    <a:pt x="83" y="72"/>
                  </a:moveTo>
                  <a:lnTo>
                    <a:pt x="83" y="72"/>
                  </a:lnTo>
                  <a:cubicBezTo>
                    <a:pt x="81" y="72"/>
                    <a:pt x="79" y="72"/>
                    <a:pt x="77" y="71"/>
                  </a:cubicBezTo>
                  <a:lnTo>
                    <a:pt x="8" y="29"/>
                  </a:lnTo>
                  <a:cubicBezTo>
                    <a:pt x="2" y="25"/>
                    <a:pt x="0" y="17"/>
                    <a:pt x="3" y="10"/>
                  </a:cubicBezTo>
                  <a:cubicBezTo>
                    <a:pt x="7" y="3"/>
                    <a:pt x="14" y="0"/>
                    <a:pt x="21" y="5"/>
                  </a:cubicBezTo>
                  <a:lnTo>
                    <a:pt x="90" y="46"/>
                  </a:lnTo>
                  <a:cubicBezTo>
                    <a:pt x="96" y="50"/>
                    <a:pt x="98" y="58"/>
                    <a:pt x="95" y="65"/>
                  </a:cubicBezTo>
                  <a:cubicBezTo>
                    <a:pt x="92" y="69"/>
                    <a:pt x="88" y="72"/>
                    <a:pt x="83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pPr defTabSz="121841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prstClr val="black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131" name="Freeform 163"/>
            <p:cNvSpPr>
              <a:spLocks/>
            </p:cNvSpPr>
            <p:nvPr/>
          </p:nvSpPr>
          <p:spPr bwMode="auto">
            <a:xfrm>
              <a:off x="4049834" y="735013"/>
              <a:ext cx="46038" cy="31750"/>
            </a:xfrm>
            <a:custGeom>
              <a:avLst/>
              <a:gdLst>
                <a:gd name="T0" fmla="*/ 2147483647 w 98"/>
                <a:gd name="T1" fmla="*/ 2147483647 h 67"/>
                <a:gd name="T2" fmla="*/ 2147483647 w 98"/>
                <a:gd name="T3" fmla="*/ 2147483647 h 67"/>
                <a:gd name="T4" fmla="*/ 2147483647 w 98"/>
                <a:gd name="T5" fmla="*/ 2147483647 h 67"/>
                <a:gd name="T6" fmla="*/ 2147483647 w 98"/>
                <a:gd name="T7" fmla="*/ 2147483647 h 67"/>
                <a:gd name="T8" fmla="*/ 2147483647 w 98"/>
                <a:gd name="T9" fmla="*/ 2147483647 h 67"/>
                <a:gd name="T10" fmla="*/ 2147483647 w 98"/>
                <a:gd name="T11" fmla="*/ 2147483647 h 67"/>
                <a:gd name="T12" fmla="*/ 2147483647 w 98"/>
                <a:gd name="T13" fmla="*/ 2147483647 h 67"/>
                <a:gd name="T14" fmla="*/ 2147483647 w 98"/>
                <a:gd name="T15" fmla="*/ 2147483647 h 67"/>
                <a:gd name="T16" fmla="*/ 2147483647 w 98"/>
                <a:gd name="T17" fmla="*/ 2147483647 h 67"/>
                <a:gd name="T18" fmla="*/ 2147483647 w 98"/>
                <a:gd name="T19" fmla="*/ 2147483647 h 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8"/>
                <a:gd name="T31" fmla="*/ 0 h 67"/>
                <a:gd name="T32" fmla="*/ 98 w 98"/>
                <a:gd name="T33" fmla="*/ 67 h 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8" h="67">
                  <a:moveTo>
                    <a:pt x="14" y="67"/>
                  </a:moveTo>
                  <a:lnTo>
                    <a:pt x="14" y="67"/>
                  </a:lnTo>
                  <a:cubicBezTo>
                    <a:pt x="10" y="67"/>
                    <a:pt x="6" y="65"/>
                    <a:pt x="3" y="60"/>
                  </a:cubicBezTo>
                  <a:cubicBezTo>
                    <a:pt x="0" y="54"/>
                    <a:pt x="2" y="46"/>
                    <a:pt x="8" y="42"/>
                  </a:cubicBezTo>
                  <a:lnTo>
                    <a:pt x="77" y="3"/>
                  </a:lnTo>
                  <a:cubicBezTo>
                    <a:pt x="83" y="0"/>
                    <a:pt x="91" y="2"/>
                    <a:pt x="95" y="9"/>
                  </a:cubicBezTo>
                  <a:cubicBezTo>
                    <a:pt x="98" y="15"/>
                    <a:pt x="96" y="23"/>
                    <a:pt x="90" y="26"/>
                  </a:cubicBezTo>
                  <a:lnTo>
                    <a:pt x="21" y="66"/>
                  </a:lnTo>
                  <a:cubicBezTo>
                    <a:pt x="19" y="66"/>
                    <a:pt x="16" y="67"/>
                    <a:pt x="14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pPr defTabSz="121841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prstClr val="black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132" name="Freeform 164"/>
            <p:cNvSpPr>
              <a:spLocks/>
            </p:cNvSpPr>
            <p:nvPr/>
          </p:nvSpPr>
          <p:spPr bwMode="auto">
            <a:xfrm>
              <a:off x="4021259" y="736601"/>
              <a:ext cx="74613" cy="12700"/>
            </a:xfrm>
            <a:custGeom>
              <a:avLst/>
              <a:gdLst>
                <a:gd name="T0" fmla="*/ 2147483647 w 161"/>
                <a:gd name="T1" fmla="*/ 2147483647 h 27"/>
                <a:gd name="T2" fmla="*/ 2147483647 w 161"/>
                <a:gd name="T3" fmla="*/ 2147483647 h 27"/>
                <a:gd name="T4" fmla="*/ 2147483647 w 161"/>
                <a:gd name="T5" fmla="*/ 2147483647 h 27"/>
                <a:gd name="T6" fmla="*/ 2147483647 w 161"/>
                <a:gd name="T7" fmla="*/ 2147483647 h 27"/>
                <a:gd name="T8" fmla="*/ 0 w 161"/>
                <a:gd name="T9" fmla="*/ 2147483647 h 27"/>
                <a:gd name="T10" fmla="*/ 2147483647 w 161"/>
                <a:gd name="T11" fmla="*/ 0 h 27"/>
                <a:gd name="T12" fmla="*/ 2147483647 w 161"/>
                <a:gd name="T13" fmla="*/ 0 h 27"/>
                <a:gd name="T14" fmla="*/ 2147483647 w 161"/>
                <a:gd name="T15" fmla="*/ 2147483647 h 27"/>
                <a:gd name="T16" fmla="*/ 2147483647 w 161"/>
                <a:gd name="T17" fmla="*/ 2147483647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61"/>
                <a:gd name="T28" fmla="*/ 0 h 27"/>
                <a:gd name="T29" fmla="*/ 161 w 161"/>
                <a:gd name="T30" fmla="*/ 27 h 2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61" h="27">
                  <a:moveTo>
                    <a:pt x="148" y="27"/>
                  </a:moveTo>
                  <a:lnTo>
                    <a:pt x="148" y="27"/>
                  </a:lnTo>
                  <a:lnTo>
                    <a:pt x="13" y="27"/>
                  </a:lnTo>
                  <a:cubicBezTo>
                    <a:pt x="6" y="27"/>
                    <a:pt x="0" y="21"/>
                    <a:pt x="0" y="14"/>
                  </a:cubicBezTo>
                  <a:cubicBezTo>
                    <a:pt x="0" y="6"/>
                    <a:pt x="6" y="0"/>
                    <a:pt x="13" y="0"/>
                  </a:cubicBezTo>
                  <a:lnTo>
                    <a:pt x="148" y="0"/>
                  </a:lnTo>
                  <a:cubicBezTo>
                    <a:pt x="155" y="0"/>
                    <a:pt x="161" y="6"/>
                    <a:pt x="161" y="14"/>
                  </a:cubicBezTo>
                  <a:cubicBezTo>
                    <a:pt x="161" y="21"/>
                    <a:pt x="155" y="27"/>
                    <a:pt x="148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pPr defTabSz="121841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prstClr val="black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133" name="Freeform 165"/>
            <p:cNvSpPr>
              <a:spLocks/>
            </p:cNvSpPr>
            <p:nvPr/>
          </p:nvSpPr>
          <p:spPr bwMode="auto">
            <a:xfrm>
              <a:off x="3965697" y="742951"/>
              <a:ext cx="12700" cy="15875"/>
            </a:xfrm>
            <a:custGeom>
              <a:avLst/>
              <a:gdLst>
                <a:gd name="T0" fmla="*/ 2147483647 w 27"/>
                <a:gd name="T1" fmla="*/ 2147483647 h 31"/>
                <a:gd name="T2" fmla="*/ 2147483647 w 27"/>
                <a:gd name="T3" fmla="*/ 2147483647 h 31"/>
                <a:gd name="T4" fmla="*/ 2147483647 w 27"/>
                <a:gd name="T5" fmla="*/ 2147483647 h 31"/>
                <a:gd name="T6" fmla="*/ 0 w 27"/>
                <a:gd name="T7" fmla="*/ 2147483647 h 31"/>
                <a:gd name="T8" fmla="*/ 0 w 27"/>
                <a:gd name="T9" fmla="*/ 0 h 31"/>
                <a:gd name="T10" fmla="*/ 2147483647 w 27"/>
                <a:gd name="T11" fmla="*/ 0 h 31"/>
                <a:gd name="T12" fmla="*/ 2147483647 w 27"/>
                <a:gd name="T13" fmla="*/ 2147483647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"/>
                <a:gd name="T22" fmla="*/ 0 h 31"/>
                <a:gd name="T23" fmla="*/ 27 w 27"/>
                <a:gd name="T24" fmla="*/ 31 h 3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" h="31">
                  <a:moveTo>
                    <a:pt x="27" y="31"/>
                  </a:moveTo>
                  <a:lnTo>
                    <a:pt x="27" y="31"/>
                  </a:lnTo>
                  <a:lnTo>
                    <a:pt x="0" y="31"/>
                  </a:lnTo>
                  <a:lnTo>
                    <a:pt x="0" y="0"/>
                  </a:lnTo>
                  <a:lnTo>
                    <a:pt x="27" y="0"/>
                  </a:lnTo>
                  <a:lnTo>
                    <a:pt x="27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pPr defTabSz="121841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prstClr val="black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134" name="Freeform 166"/>
            <p:cNvSpPr>
              <a:spLocks/>
            </p:cNvSpPr>
            <p:nvPr/>
          </p:nvSpPr>
          <p:spPr bwMode="auto">
            <a:xfrm>
              <a:off x="3999034" y="752476"/>
              <a:ext cx="19050" cy="11113"/>
            </a:xfrm>
            <a:custGeom>
              <a:avLst/>
              <a:gdLst>
                <a:gd name="T0" fmla="*/ 2147483647 w 40"/>
                <a:gd name="T1" fmla="*/ 2147483647 h 26"/>
                <a:gd name="T2" fmla="*/ 2147483647 w 40"/>
                <a:gd name="T3" fmla="*/ 2147483647 h 26"/>
                <a:gd name="T4" fmla="*/ 2147483647 w 40"/>
                <a:gd name="T5" fmla="*/ 2147483647 h 26"/>
                <a:gd name="T6" fmla="*/ 0 w 40"/>
                <a:gd name="T7" fmla="*/ 2147483647 h 26"/>
                <a:gd name="T8" fmla="*/ 0 w 40"/>
                <a:gd name="T9" fmla="*/ 0 h 26"/>
                <a:gd name="T10" fmla="*/ 2147483647 w 40"/>
                <a:gd name="T11" fmla="*/ 0 h 26"/>
                <a:gd name="T12" fmla="*/ 2147483647 w 40"/>
                <a:gd name="T13" fmla="*/ 2147483647 h 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26"/>
                <a:gd name="T23" fmla="*/ 40 w 40"/>
                <a:gd name="T24" fmla="*/ 26 h 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26">
                  <a:moveTo>
                    <a:pt x="40" y="26"/>
                  </a:moveTo>
                  <a:lnTo>
                    <a:pt x="40" y="26"/>
                  </a:lnTo>
                  <a:lnTo>
                    <a:pt x="0" y="26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pPr defTabSz="121841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prstClr val="black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135" name="Freeform 167"/>
            <p:cNvSpPr>
              <a:spLocks/>
            </p:cNvSpPr>
            <p:nvPr/>
          </p:nvSpPr>
          <p:spPr bwMode="auto">
            <a:xfrm>
              <a:off x="4021259" y="727076"/>
              <a:ext cx="12700" cy="15875"/>
            </a:xfrm>
            <a:custGeom>
              <a:avLst/>
              <a:gdLst>
                <a:gd name="T0" fmla="*/ 2147483647 w 27"/>
                <a:gd name="T1" fmla="*/ 2147483647 h 36"/>
                <a:gd name="T2" fmla="*/ 2147483647 w 27"/>
                <a:gd name="T3" fmla="*/ 2147483647 h 36"/>
                <a:gd name="T4" fmla="*/ 2147483647 w 27"/>
                <a:gd name="T5" fmla="*/ 2147483647 h 36"/>
                <a:gd name="T6" fmla="*/ 0 w 27"/>
                <a:gd name="T7" fmla="*/ 2147483647 h 36"/>
                <a:gd name="T8" fmla="*/ 0 w 27"/>
                <a:gd name="T9" fmla="*/ 0 h 36"/>
                <a:gd name="T10" fmla="*/ 2147483647 w 27"/>
                <a:gd name="T11" fmla="*/ 0 h 36"/>
                <a:gd name="T12" fmla="*/ 2147483647 w 27"/>
                <a:gd name="T13" fmla="*/ 2147483647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"/>
                <a:gd name="T22" fmla="*/ 0 h 36"/>
                <a:gd name="T23" fmla="*/ 27 w 27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" h="36">
                  <a:moveTo>
                    <a:pt x="27" y="36"/>
                  </a:moveTo>
                  <a:lnTo>
                    <a:pt x="27" y="36"/>
                  </a:lnTo>
                  <a:lnTo>
                    <a:pt x="0" y="36"/>
                  </a:lnTo>
                  <a:lnTo>
                    <a:pt x="0" y="0"/>
                  </a:lnTo>
                  <a:lnTo>
                    <a:pt x="27" y="0"/>
                  </a:lnTo>
                  <a:lnTo>
                    <a:pt x="27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pPr defTabSz="121841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prstClr val="black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136" name="Freeform 168"/>
            <p:cNvSpPr>
              <a:spLocks/>
            </p:cNvSpPr>
            <p:nvPr/>
          </p:nvSpPr>
          <p:spPr bwMode="auto">
            <a:xfrm>
              <a:off x="3979984" y="720726"/>
              <a:ext cx="19050" cy="12700"/>
            </a:xfrm>
            <a:custGeom>
              <a:avLst/>
              <a:gdLst>
                <a:gd name="T0" fmla="*/ 2147483647 w 40"/>
                <a:gd name="T1" fmla="*/ 2147483647 h 27"/>
                <a:gd name="T2" fmla="*/ 2147483647 w 40"/>
                <a:gd name="T3" fmla="*/ 2147483647 h 27"/>
                <a:gd name="T4" fmla="*/ 2147483647 w 40"/>
                <a:gd name="T5" fmla="*/ 2147483647 h 27"/>
                <a:gd name="T6" fmla="*/ 0 w 40"/>
                <a:gd name="T7" fmla="*/ 2147483647 h 27"/>
                <a:gd name="T8" fmla="*/ 0 w 40"/>
                <a:gd name="T9" fmla="*/ 0 h 27"/>
                <a:gd name="T10" fmla="*/ 2147483647 w 40"/>
                <a:gd name="T11" fmla="*/ 0 h 27"/>
                <a:gd name="T12" fmla="*/ 2147483647 w 40"/>
                <a:gd name="T13" fmla="*/ 2147483647 h 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27"/>
                <a:gd name="T23" fmla="*/ 40 w 40"/>
                <a:gd name="T24" fmla="*/ 27 h 2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27">
                  <a:moveTo>
                    <a:pt x="40" y="27"/>
                  </a:moveTo>
                  <a:lnTo>
                    <a:pt x="40" y="2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pPr defTabSz="121841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prstClr val="black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137" name="Freeform 169"/>
            <p:cNvSpPr>
              <a:spLocks/>
            </p:cNvSpPr>
            <p:nvPr/>
          </p:nvSpPr>
          <p:spPr bwMode="auto">
            <a:xfrm>
              <a:off x="4014909" y="739776"/>
              <a:ext cx="128588" cy="141288"/>
            </a:xfrm>
            <a:custGeom>
              <a:avLst/>
              <a:gdLst>
                <a:gd name="T0" fmla="*/ 2147483647 w 274"/>
                <a:gd name="T1" fmla="*/ 2147483647 h 300"/>
                <a:gd name="T2" fmla="*/ 2147483647 w 274"/>
                <a:gd name="T3" fmla="*/ 2147483647 h 300"/>
                <a:gd name="T4" fmla="*/ 2147483647 w 274"/>
                <a:gd name="T5" fmla="*/ 2147483647 h 300"/>
                <a:gd name="T6" fmla="*/ 2147483647 w 274"/>
                <a:gd name="T7" fmla="*/ 2147483647 h 300"/>
                <a:gd name="T8" fmla="*/ 2147483647 w 274"/>
                <a:gd name="T9" fmla="*/ 2147483647 h 300"/>
                <a:gd name="T10" fmla="*/ 2147483647 w 274"/>
                <a:gd name="T11" fmla="*/ 2147483647 h 300"/>
                <a:gd name="T12" fmla="*/ 2147483647 w 274"/>
                <a:gd name="T13" fmla="*/ 2147483647 h 300"/>
                <a:gd name="T14" fmla="*/ 2147483647 w 274"/>
                <a:gd name="T15" fmla="*/ 0 h 300"/>
                <a:gd name="T16" fmla="*/ 2147483647 w 274"/>
                <a:gd name="T17" fmla="*/ 2147483647 h 300"/>
                <a:gd name="T18" fmla="*/ 2147483647 w 274"/>
                <a:gd name="T19" fmla="*/ 2147483647 h 300"/>
                <a:gd name="T20" fmla="*/ 2147483647 w 274"/>
                <a:gd name="T21" fmla="*/ 2147483647 h 300"/>
                <a:gd name="T22" fmla="*/ 2147483647 w 274"/>
                <a:gd name="T23" fmla="*/ 2147483647 h 3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4"/>
                <a:gd name="T37" fmla="*/ 0 h 300"/>
                <a:gd name="T38" fmla="*/ 274 w 274"/>
                <a:gd name="T39" fmla="*/ 300 h 30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4" h="300">
                  <a:moveTo>
                    <a:pt x="17" y="300"/>
                  </a:moveTo>
                  <a:lnTo>
                    <a:pt x="17" y="300"/>
                  </a:lnTo>
                  <a:cubicBezTo>
                    <a:pt x="9" y="300"/>
                    <a:pt x="2" y="294"/>
                    <a:pt x="1" y="285"/>
                  </a:cubicBezTo>
                  <a:cubicBezTo>
                    <a:pt x="0" y="276"/>
                    <a:pt x="7" y="268"/>
                    <a:pt x="15" y="267"/>
                  </a:cubicBezTo>
                  <a:cubicBezTo>
                    <a:pt x="144" y="256"/>
                    <a:pt x="242" y="197"/>
                    <a:pt x="242" y="131"/>
                  </a:cubicBezTo>
                  <a:lnTo>
                    <a:pt x="242" y="16"/>
                  </a:lnTo>
                  <a:cubicBezTo>
                    <a:pt x="242" y="7"/>
                    <a:pt x="249" y="0"/>
                    <a:pt x="258" y="0"/>
                  </a:cubicBezTo>
                  <a:cubicBezTo>
                    <a:pt x="267" y="0"/>
                    <a:pt x="274" y="7"/>
                    <a:pt x="274" y="16"/>
                  </a:cubicBezTo>
                  <a:lnTo>
                    <a:pt x="274" y="131"/>
                  </a:lnTo>
                  <a:cubicBezTo>
                    <a:pt x="274" y="216"/>
                    <a:pt x="167" y="287"/>
                    <a:pt x="18" y="300"/>
                  </a:cubicBezTo>
                  <a:lnTo>
                    <a:pt x="17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pPr defTabSz="121841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prstClr val="black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138" name="Freeform 170"/>
            <p:cNvSpPr>
              <a:spLocks/>
            </p:cNvSpPr>
            <p:nvPr/>
          </p:nvSpPr>
          <p:spPr bwMode="auto">
            <a:xfrm>
              <a:off x="3856159" y="739776"/>
              <a:ext cx="128588" cy="141288"/>
            </a:xfrm>
            <a:custGeom>
              <a:avLst/>
              <a:gdLst>
                <a:gd name="T0" fmla="*/ 2147483647 w 273"/>
                <a:gd name="T1" fmla="*/ 2147483647 h 300"/>
                <a:gd name="T2" fmla="*/ 2147483647 w 273"/>
                <a:gd name="T3" fmla="*/ 2147483647 h 300"/>
                <a:gd name="T4" fmla="*/ 2147483647 w 273"/>
                <a:gd name="T5" fmla="*/ 2147483647 h 300"/>
                <a:gd name="T6" fmla="*/ 2147483647 w 273"/>
                <a:gd name="T7" fmla="*/ 2147483647 h 300"/>
                <a:gd name="T8" fmla="*/ 0 w 273"/>
                <a:gd name="T9" fmla="*/ 2147483647 h 300"/>
                <a:gd name="T10" fmla="*/ 0 w 273"/>
                <a:gd name="T11" fmla="*/ 2147483647 h 300"/>
                <a:gd name="T12" fmla="*/ 2147483647 w 273"/>
                <a:gd name="T13" fmla="*/ 0 h 300"/>
                <a:gd name="T14" fmla="*/ 2147483647 w 273"/>
                <a:gd name="T15" fmla="*/ 2147483647 h 300"/>
                <a:gd name="T16" fmla="*/ 2147483647 w 273"/>
                <a:gd name="T17" fmla="*/ 2147483647 h 300"/>
                <a:gd name="T18" fmla="*/ 2147483647 w 273"/>
                <a:gd name="T19" fmla="*/ 2147483647 h 300"/>
                <a:gd name="T20" fmla="*/ 2147483647 w 273"/>
                <a:gd name="T21" fmla="*/ 2147483647 h 300"/>
                <a:gd name="T22" fmla="*/ 2147483647 w 273"/>
                <a:gd name="T23" fmla="*/ 2147483647 h 3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3"/>
                <a:gd name="T37" fmla="*/ 0 h 300"/>
                <a:gd name="T38" fmla="*/ 273 w 273"/>
                <a:gd name="T39" fmla="*/ 300 h 30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3" h="300">
                  <a:moveTo>
                    <a:pt x="257" y="300"/>
                  </a:moveTo>
                  <a:lnTo>
                    <a:pt x="257" y="300"/>
                  </a:lnTo>
                  <a:lnTo>
                    <a:pt x="255" y="300"/>
                  </a:lnTo>
                  <a:cubicBezTo>
                    <a:pt x="107" y="286"/>
                    <a:pt x="0" y="215"/>
                    <a:pt x="0" y="131"/>
                  </a:cubicBezTo>
                  <a:lnTo>
                    <a:pt x="0" y="16"/>
                  </a:ln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lnTo>
                    <a:pt x="32" y="131"/>
                  </a:lnTo>
                  <a:cubicBezTo>
                    <a:pt x="32" y="197"/>
                    <a:pt x="129" y="255"/>
                    <a:pt x="258" y="267"/>
                  </a:cubicBezTo>
                  <a:cubicBezTo>
                    <a:pt x="267" y="268"/>
                    <a:pt x="273" y="276"/>
                    <a:pt x="273" y="285"/>
                  </a:cubicBezTo>
                  <a:cubicBezTo>
                    <a:pt x="272" y="294"/>
                    <a:pt x="265" y="300"/>
                    <a:pt x="257" y="3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pPr defTabSz="121841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prstClr val="black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139" name="Freeform 171"/>
            <p:cNvSpPr>
              <a:spLocks/>
            </p:cNvSpPr>
            <p:nvPr/>
          </p:nvSpPr>
          <p:spPr bwMode="auto">
            <a:xfrm>
              <a:off x="3957759" y="857251"/>
              <a:ext cx="31750" cy="33338"/>
            </a:xfrm>
            <a:custGeom>
              <a:avLst/>
              <a:gdLst>
                <a:gd name="T0" fmla="*/ 2147483647 w 67"/>
                <a:gd name="T1" fmla="*/ 2147483647 h 72"/>
                <a:gd name="T2" fmla="*/ 2147483647 w 67"/>
                <a:gd name="T3" fmla="*/ 2147483647 h 72"/>
                <a:gd name="T4" fmla="*/ 2147483647 w 67"/>
                <a:gd name="T5" fmla="*/ 2147483647 h 72"/>
                <a:gd name="T6" fmla="*/ 0 w 67"/>
                <a:gd name="T7" fmla="*/ 2147483647 h 72"/>
                <a:gd name="T8" fmla="*/ 2147483647 w 67"/>
                <a:gd name="T9" fmla="*/ 0 h 72"/>
                <a:gd name="T10" fmla="*/ 2147483647 w 67"/>
                <a:gd name="T11" fmla="*/ 2147483647 h 72"/>
                <a:gd name="T12" fmla="*/ 2147483647 w 67"/>
                <a:gd name="T13" fmla="*/ 2147483647 h 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7"/>
                <a:gd name="T22" fmla="*/ 0 h 72"/>
                <a:gd name="T23" fmla="*/ 67 w 67"/>
                <a:gd name="T24" fmla="*/ 72 h 7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7" h="72">
                  <a:moveTo>
                    <a:pt x="34" y="72"/>
                  </a:moveTo>
                  <a:lnTo>
                    <a:pt x="34" y="72"/>
                  </a:lnTo>
                  <a:cubicBezTo>
                    <a:pt x="15" y="72"/>
                    <a:pt x="0" y="55"/>
                    <a:pt x="0" y="36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2" y="0"/>
                    <a:pt x="67" y="16"/>
                    <a:pt x="67" y="36"/>
                  </a:cubicBezTo>
                  <a:cubicBezTo>
                    <a:pt x="67" y="55"/>
                    <a:pt x="52" y="72"/>
                    <a:pt x="3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pPr defTabSz="121841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prstClr val="black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140" name="Freeform 172"/>
            <p:cNvSpPr>
              <a:spLocks/>
            </p:cNvSpPr>
            <p:nvPr/>
          </p:nvSpPr>
          <p:spPr bwMode="auto">
            <a:xfrm>
              <a:off x="4008559" y="857251"/>
              <a:ext cx="31750" cy="33338"/>
            </a:xfrm>
            <a:custGeom>
              <a:avLst/>
              <a:gdLst>
                <a:gd name="T0" fmla="*/ 2147483647 w 67"/>
                <a:gd name="T1" fmla="*/ 2147483647 h 72"/>
                <a:gd name="T2" fmla="*/ 2147483647 w 67"/>
                <a:gd name="T3" fmla="*/ 2147483647 h 72"/>
                <a:gd name="T4" fmla="*/ 2147483647 w 67"/>
                <a:gd name="T5" fmla="*/ 2147483647 h 72"/>
                <a:gd name="T6" fmla="*/ 0 w 67"/>
                <a:gd name="T7" fmla="*/ 2147483647 h 72"/>
                <a:gd name="T8" fmla="*/ 2147483647 w 67"/>
                <a:gd name="T9" fmla="*/ 0 h 72"/>
                <a:gd name="T10" fmla="*/ 2147483647 w 67"/>
                <a:gd name="T11" fmla="*/ 2147483647 h 72"/>
                <a:gd name="T12" fmla="*/ 2147483647 w 67"/>
                <a:gd name="T13" fmla="*/ 2147483647 h 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7"/>
                <a:gd name="T22" fmla="*/ 0 h 72"/>
                <a:gd name="T23" fmla="*/ 67 w 67"/>
                <a:gd name="T24" fmla="*/ 72 h 7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7" h="72">
                  <a:moveTo>
                    <a:pt x="34" y="72"/>
                  </a:moveTo>
                  <a:lnTo>
                    <a:pt x="34" y="72"/>
                  </a:lnTo>
                  <a:cubicBezTo>
                    <a:pt x="15" y="72"/>
                    <a:pt x="0" y="55"/>
                    <a:pt x="0" y="36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2" y="0"/>
                    <a:pt x="67" y="16"/>
                    <a:pt x="67" y="36"/>
                  </a:cubicBezTo>
                  <a:cubicBezTo>
                    <a:pt x="67" y="55"/>
                    <a:pt x="52" y="72"/>
                    <a:pt x="3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pPr defTabSz="121841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prstClr val="black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</p:grpSp>
      <p:grpSp>
        <p:nvGrpSpPr>
          <p:cNvPr id="141" name="组合 140"/>
          <p:cNvGrpSpPr/>
          <p:nvPr/>
        </p:nvGrpSpPr>
        <p:grpSpPr>
          <a:xfrm>
            <a:off x="8493361" y="5119795"/>
            <a:ext cx="338914" cy="279823"/>
            <a:chOff x="1435432" y="5565383"/>
            <a:chExt cx="339056" cy="279940"/>
          </a:xfrm>
        </p:grpSpPr>
        <p:sp>
          <p:nvSpPr>
            <p:cNvPr id="142" name="Freeform 72"/>
            <p:cNvSpPr>
              <a:spLocks/>
            </p:cNvSpPr>
            <p:nvPr/>
          </p:nvSpPr>
          <p:spPr bwMode="auto">
            <a:xfrm>
              <a:off x="1435432" y="5565383"/>
              <a:ext cx="339056" cy="270097"/>
            </a:xfrm>
            <a:custGeom>
              <a:avLst/>
              <a:gdLst>
                <a:gd name="T0" fmla="*/ 2147483647 w 1398"/>
                <a:gd name="T1" fmla="*/ 2147483647 h 1088"/>
                <a:gd name="T2" fmla="*/ 2147483647 w 1398"/>
                <a:gd name="T3" fmla="*/ 2147483647 h 1088"/>
                <a:gd name="T4" fmla="*/ 2147483647 w 1398"/>
                <a:gd name="T5" fmla="*/ 2147483647 h 1088"/>
                <a:gd name="T6" fmla="*/ 2147483647 w 1398"/>
                <a:gd name="T7" fmla="*/ 2147483647 h 1088"/>
                <a:gd name="T8" fmla="*/ 2147483647 w 1398"/>
                <a:gd name="T9" fmla="*/ 2147483647 h 1088"/>
                <a:gd name="T10" fmla="*/ 2147483647 w 1398"/>
                <a:gd name="T11" fmla="*/ 2147483647 h 1088"/>
                <a:gd name="T12" fmla="*/ 2147483647 w 1398"/>
                <a:gd name="T13" fmla="*/ 2147483647 h 1088"/>
                <a:gd name="T14" fmla="*/ 2147483647 w 1398"/>
                <a:gd name="T15" fmla="*/ 2147483647 h 1088"/>
                <a:gd name="T16" fmla="*/ 2147483647 w 1398"/>
                <a:gd name="T17" fmla="*/ 2147483647 h 1088"/>
                <a:gd name="T18" fmla="*/ 2147483647 w 1398"/>
                <a:gd name="T19" fmla="*/ 2147483647 h 1088"/>
                <a:gd name="T20" fmla="*/ 2147483647 w 1398"/>
                <a:gd name="T21" fmla="*/ 2147483647 h 1088"/>
                <a:gd name="T22" fmla="*/ 2147483647 w 1398"/>
                <a:gd name="T23" fmla="*/ 2147483647 h 1088"/>
                <a:gd name="T24" fmla="*/ 2147483647 w 1398"/>
                <a:gd name="T25" fmla="*/ 2147483647 h 1088"/>
                <a:gd name="T26" fmla="*/ 0 w 1398"/>
                <a:gd name="T27" fmla="*/ 2147483647 h 1088"/>
                <a:gd name="T28" fmla="*/ 0 w 1398"/>
                <a:gd name="T29" fmla="*/ 2147483647 h 1088"/>
                <a:gd name="T30" fmla="*/ 2147483647 w 1398"/>
                <a:gd name="T31" fmla="*/ 0 h 1088"/>
                <a:gd name="T32" fmla="*/ 2147483647 w 1398"/>
                <a:gd name="T33" fmla="*/ 0 h 1088"/>
                <a:gd name="T34" fmla="*/ 2147483647 w 1398"/>
                <a:gd name="T35" fmla="*/ 2147483647 h 1088"/>
                <a:gd name="T36" fmla="*/ 2147483647 w 1398"/>
                <a:gd name="T37" fmla="*/ 2147483647 h 1088"/>
                <a:gd name="T38" fmla="*/ 2147483647 w 1398"/>
                <a:gd name="T39" fmla="*/ 2147483647 h 108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398" h="1088">
                  <a:moveTo>
                    <a:pt x="1331" y="1088"/>
                  </a:moveTo>
                  <a:lnTo>
                    <a:pt x="1331" y="1088"/>
                  </a:lnTo>
                  <a:lnTo>
                    <a:pt x="1132" y="1088"/>
                  </a:lnTo>
                  <a:cubicBezTo>
                    <a:pt x="1113" y="1088"/>
                    <a:pt x="1099" y="1073"/>
                    <a:pt x="1099" y="1054"/>
                  </a:cubicBezTo>
                  <a:cubicBezTo>
                    <a:pt x="1099" y="1036"/>
                    <a:pt x="1113" y="1021"/>
                    <a:pt x="1132" y="1021"/>
                  </a:cubicBezTo>
                  <a:lnTo>
                    <a:pt x="1331" y="1021"/>
                  </a:lnTo>
                  <a:lnTo>
                    <a:pt x="1332" y="67"/>
                  </a:lnTo>
                  <a:lnTo>
                    <a:pt x="68" y="67"/>
                  </a:lnTo>
                  <a:lnTo>
                    <a:pt x="67" y="1020"/>
                  </a:lnTo>
                  <a:lnTo>
                    <a:pt x="900" y="1021"/>
                  </a:lnTo>
                  <a:cubicBezTo>
                    <a:pt x="918" y="1021"/>
                    <a:pt x="933" y="1036"/>
                    <a:pt x="933" y="1054"/>
                  </a:cubicBezTo>
                  <a:cubicBezTo>
                    <a:pt x="933" y="1073"/>
                    <a:pt x="918" y="1088"/>
                    <a:pt x="900" y="1088"/>
                  </a:cubicBezTo>
                  <a:lnTo>
                    <a:pt x="68" y="1088"/>
                  </a:lnTo>
                  <a:cubicBezTo>
                    <a:pt x="31" y="1088"/>
                    <a:pt x="0" y="1057"/>
                    <a:pt x="0" y="1020"/>
                  </a:cubicBezTo>
                  <a:lnTo>
                    <a:pt x="0" y="67"/>
                  </a:lnTo>
                  <a:cubicBezTo>
                    <a:pt x="0" y="30"/>
                    <a:pt x="31" y="0"/>
                    <a:pt x="68" y="0"/>
                  </a:cubicBezTo>
                  <a:lnTo>
                    <a:pt x="1331" y="0"/>
                  </a:lnTo>
                  <a:cubicBezTo>
                    <a:pt x="1368" y="0"/>
                    <a:pt x="1398" y="30"/>
                    <a:pt x="1398" y="67"/>
                  </a:cubicBezTo>
                  <a:lnTo>
                    <a:pt x="1398" y="1020"/>
                  </a:lnTo>
                  <a:cubicBezTo>
                    <a:pt x="1398" y="1057"/>
                    <a:pt x="1368" y="1088"/>
                    <a:pt x="1331" y="1088"/>
                  </a:cubicBezTo>
                  <a:close/>
                </a:path>
              </a:pathLst>
            </a:custGeom>
            <a:gradFill>
              <a:gsLst>
                <a:gs pos="0">
                  <a:srgbClr val="FF3399"/>
                </a:gs>
                <a:gs pos="25000">
                  <a:srgbClr val="FF6633"/>
                </a:gs>
                <a:gs pos="50000">
                  <a:srgbClr val="FFFF00"/>
                </a:gs>
                <a:gs pos="75000">
                  <a:srgbClr val="01A78F"/>
                </a:gs>
                <a:gs pos="100000">
                  <a:srgbClr val="3366FF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>
              <a:defPPr>
                <a:defRPr lang="zh-CN"/>
              </a:defPPr>
              <a:lvl1pPr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609600" indent="-1524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1219200" indent="-3048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828800" indent="-4572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2438400" indent="-6096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1219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8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143" name="Freeform 73"/>
            <p:cNvSpPr>
              <a:spLocks/>
            </p:cNvSpPr>
            <p:nvPr/>
          </p:nvSpPr>
          <p:spPr bwMode="auto">
            <a:xfrm>
              <a:off x="1644586" y="5809309"/>
              <a:ext cx="33024" cy="36013"/>
            </a:xfrm>
            <a:custGeom>
              <a:avLst/>
              <a:gdLst>
                <a:gd name="T0" fmla="*/ 2147483647 w 139"/>
                <a:gd name="T1" fmla="*/ 2147483647 h 139"/>
                <a:gd name="T2" fmla="*/ 2147483647 w 139"/>
                <a:gd name="T3" fmla="*/ 2147483647 h 139"/>
                <a:gd name="T4" fmla="*/ 0 w 139"/>
                <a:gd name="T5" fmla="*/ 2147483647 h 139"/>
                <a:gd name="T6" fmla="*/ 2147483647 w 139"/>
                <a:gd name="T7" fmla="*/ 0 h 139"/>
                <a:gd name="T8" fmla="*/ 2147483647 w 139"/>
                <a:gd name="T9" fmla="*/ 2147483647 h 139"/>
                <a:gd name="T10" fmla="*/ 2147483647 w 139"/>
                <a:gd name="T11" fmla="*/ 2147483647 h 1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9" h="139">
                  <a:moveTo>
                    <a:pt x="69" y="139"/>
                  </a:moveTo>
                  <a:lnTo>
                    <a:pt x="69" y="139"/>
                  </a:lnTo>
                  <a:cubicBezTo>
                    <a:pt x="31" y="139"/>
                    <a:pt x="0" y="108"/>
                    <a:pt x="0" y="70"/>
                  </a:cubicBezTo>
                  <a:cubicBezTo>
                    <a:pt x="0" y="31"/>
                    <a:pt x="31" y="0"/>
                    <a:pt x="69" y="0"/>
                  </a:cubicBezTo>
                  <a:cubicBezTo>
                    <a:pt x="107" y="0"/>
                    <a:pt x="139" y="31"/>
                    <a:pt x="139" y="70"/>
                  </a:cubicBezTo>
                  <a:cubicBezTo>
                    <a:pt x="139" y="108"/>
                    <a:pt x="107" y="139"/>
                    <a:pt x="69" y="139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/>
            <a:lstStyle>
              <a:defPPr>
                <a:defRPr lang="zh-CN"/>
              </a:defPPr>
              <a:lvl1pPr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609600" indent="-1524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1219200" indent="-3048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828800" indent="-4572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2438400" indent="-6096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1219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8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144" name="Freeform 74"/>
            <p:cNvSpPr>
              <a:spLocks/>
            </p:cNvSpPr>
            <p:nvPr/>
          </p:nvSpPr>
          <p:spPr bwMode="auto">
            <a:xfrm>
              <a:off x="1695224" y="5809310"/>
              <a:ext cx="35226" cy="36013"/>
            </a:xfrm>
            <a:custGeom>
              <a:avLst/>
              <a:gdLst>
                <a:gd name="T0" fmla="*/ 2147483647 w 139"/>
                <a:gd name="T1" fmla="*/ 2147483647 h 139"/>
                <a:gd name="T2" fmla="*/ 2147483647 w 139"/>
                <a:gd name="T3" fmla="*/ 2147483647 h 139"/>
                <a:gd name="T4" fmla="*/ 0 w 139"/>
                <a:gd name="T5" fmla="*/ 2147483647 h 139"/>
                <a:gd name="T6" fmla="*/ 2147483647 w 139"/>
                <a:gd name="T7" fmla="*/ 0 h 139"/>
                <a:gd name="T8" fmla="*/ 2147483647 w 139"/>
                <a:gd name="T9" fmla="*/ 2147483647 h 139"/>
                <a:gd name="T10" fmla="*/ 2147483647 w 139"/>
                <a:gd name="T11" fmla="*/ 2147483647 h 1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9" h="139">
                  <a:moveTo>
                    <a:pt x="69" y="139"/>
                  </a:moveTo>
                  <a:lnTo>
                    <a:pt x="69" y="139"/>
                  </a:lnTo>
                  <a:cubicBezTo>
                    <a:pt x="31" y="139"/>
                    <a:pt x="0" y="108"/>
                    <a:pt x="0" y="70"/>
                  </a:cubicBezTo>
                  <a:cubicBezTo>
                    <a:pt x="0" y="31"/>
                    <a:pt x="31" y="0"/>
                    <a:pt x="69" y="0"/>
                  </a:cubicBezTo>
                  <a:cubicBezTo>
                    <a:pt x="107" y="0"/>
                    <a:pt x="139" y="31"/>
                    <a:pt x="139" y="70"/>
                  </a:cubicBezTo>
                  <a:cubicBezTo>
                    <a:pt x="139" y="108"/>
                    <a:pt x="107" y="139"/>
                    <a:pt x="69" y="139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/>
            <a:lstStyle>
              <a:defPPr>
                <a:defRPr lang="zh-CN"/>
              </a:defPPr>
              <a:lvl1pPr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609600" indent="-1524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1219200" indent="-3048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828800" indent="-4572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2438400" indent="-6096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1219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8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145" name="Freeform 75"/>
            <p:cNvSpPr>
              <a:spLocks noEditPoints="1"/>
            </p:cNvSpPr>
            <p:nvPr/>
          </p:nvSpPr>
          <p:spPr bwMode="auto">
            <a:xfrm>
              <a:off x="1477262" y="5611240"/>
              <a:ext cx="61647" cy="180065"/>
            </a:xfrm>
            <a:custGeom>
              <a:avLst/>
              <a:gdLst>
                <a:gd name="T0" fmla="*/ 2147483647 w 247"/>
                <a:gd name="T1" fmla="*/ 2147483647 h 722"/>
                <a:gd name="T2" fmla="*/ 2147483647 w 247"/>
                <a:gd name="T3" fmla="*/ 2147483647 h 722"/>
                <a:gd name="T4" fmla="*/ 2147483647 w 247"/>
                <a:gd name="T5" fmla="*/ 2147483647 h 722"/>
                <a:gd name="T6" fmla="*/ 2147483647 w 247"/>
                <a:gd name="T7" fmla="*/ 2147483647 h 722"/>
                <a:gd name="T8" fmla="*/ 2147483647 w 247"/>
                <a:gd name="T9" fmla="*/ 2147483647 h 722"/>
                <a:gd name="T10" fmla="*/ 2147483647 w 247"/>
                <a:gd name="T11" fmla="*/ 2147483647 h 722"/>
                <a:gd name="T12" fmla="*/ 2147483647 w 247"/>
                <a:gd name="T13" fmla="*/ 2147483647 h 722"/>
                <a:gd name="T14" fmla="*/ 2147483647 w 247"/>
                <a:gd name="T15" fmla="*/ 2147483647 h 722"/>
                <a:gd name="T16" fmla="*/ 2147483647 w 247"/>
                <a:gd name="T17" fmla="*/ 2147483647 h 722"/>
                <a:gd name="T18" fmla="*/ 2147483647 w 247"/>
                <a:gd name="T19" fmla="*/ 2147483647 h 722"/>
                <a:gd name="T20" fmla="*/ 0 w 247"/>
                <a:gd name="T21" fmla="*/ 2147483647 h 722"/>
                <a:gd name="T22" fmla="*/ 0 w 247"/>
                <a:gd name="T23" fmla="*/ 2147483647 h 722"/>
                <a:gd name="T24" fmla="*/ 2147483647 w 247"/>
                <a:gd name="T25" fmla="*/ 2147483647 h 722"/>
                <a:gd name="T26" fmla="*/ 2147483647 w 247"/>
                <a:gd name="T27" fmla="*/ 2147483647 h 722"/>
                <a:gd name="T28" fmla="*/ 2147483647 w 247"/>
                <a:gd name="T29" fmla="*/ 2147483647 h 722"/>
                <a:gd name="T30" fmla="*/ 2147483647 w 247"/>
                <a:gd name="T31" fmla="*/ 2147483647 h 722"/>
                <a:gd name="T32" fmla="*/ 2147483647 w 247"/>
                <a:gd name="T33" fmla="*/ 2147483647 h 722"/>
                <a:gd name="T34" fmla="*/ 2147483647 w 247"/>
                <a:gd name="T35" fmla="*/ 2147483647 h 722"/>
                <a:gd name="T36" fmla="*/ 2147483647 w 247"/>
                <a:gd name="T37" fmla="*/ 2147483647 h 72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47" h="722">
                  <a:moveTo>
                    <a:pt x="67" y="530"/>
                  </a:moveTo>
                  <a:lnTo>
                    <a:pt x="67" y="530"/>
                  </a:lnTo>
                  <a:lnTo>
                    <a:pt x="180" y="620"/>
                  </a:lnTo>
                  <a:lnTo>
                    <a:pt x="180" y="101"/>
                  </a:lnTo>
                  <a:lnTo>
                    <a:pt x="67" y="184"/>
                  </a:lnTo>
                  <a:lnTo>
                    <a:pt x="67" y="530"/>
                  </a:lnTo>
                  <a:close/>
                  <a:moveTo>
                    <a:pt x="214" y="722"/>
                  </a:moveTo>
                  <a:lnTo>
                    <a:pt x="214" y="722"/>
                  </a:lnTo>
                  <a:cubicBezTo>
                    <a:pt x="206" y="722"/>
                    <a:pt x="199" y="719"/>
                    <a:pt x="193" y="715"/>
                  </a:cubicBezTo>
                  <a:lnTo>
                    <a:pt x="13" y="572"/>
                  </a:lnTo>
                  <a:cubicBezTo>
                    <a:pt x="5" y="566"/>
                    <a:pt x="0" y="556"/>
                    <a:pt x="0" y="546"/>
                  </a:cubicBezTo>
                  <a:lnTo>
                    <a:pt x="0" y="167"/>
                  </a:lnTo>
                  <a:cubicBezTo>
                    <a:pt x="0" y="157"/>
                    <a:pt x="6" y="147"/>
                    <a:pt x="14" y="140"/>
                  </a:cubicBezTo>
                  <a:lnTo>
                    <a:pt x="194" y="8"/>
                  </a:lnTo>
                  <a:cubicBezTo>
                    <a:pt x="204" y="1"/>
                    <a:pt x="218" y="0"/>
                    <a:pt x="229" y="5"/>
                  </a:cubicBezTo>
                  <a:cubicBezTo>
                    <a:pt x="240" y="11"/>
                    <a:pt x="247" y="23"/>
                    <a:pt x="247" y="35"/>
                  </a:cubicBezTo>
                  <a:lnTo>
                    <a:pt x="247" y="688"/>
                  </a:lnTo>
                  <a:cubicBezTo>
                    <a:pt x="247" y="701"/>
                    <a:pt x="240" y="713"/>
                    <a:pt x="228" y="718"/>
                  </a:cubicBezTo>
                  <a:cubicBezTo>
                    <a:pt x="224" y="721"/>
                    <a:pt x="219" y="722"/>
                    <a:pt x="214" y="722"/>
                  </a:cubicBezTo>
                  <a:close/>
                </a:path>
              </a:pathLst>
            </a:custGeom>
            <a:solidFill>
              <a:srgbClr val="666666">
                <a:lumMod val="65000"/>
              </a:srgbClr>
            </a:solidFill>
            <a:ln>
              <a:noFill/>
            </a:ln>
            <a:extLst/>
          </p:spPr>
          <p:txBody>
            <a:bodyPr/>
            <a:lstStyle>
              <a:defPPr>
                <a:defRPr lang="zh-CN"/>
              </a:defPPr>
              <a:lvl1pPr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609600" indent="-1524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1219200" indent="-3048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828800" indent="-4572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2438400" indent="-6096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1219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8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146" name="Freeform 76"/>
            <p:cNvSpPr>
              <a:spLocks noEditPoints="1"/>
            </p:cNvSpPr>
            <p:nvPr/>
          </p:nvSpPr>
          <p:spPr bwMode="auto">
            <a:xfrm>
              <a:off x="1671019" y="5611240"/>
              <a:ext cx="59444" cy="180065"/>
            </a:xfrm>
            <a:custGeom>
              <a:avLst/>
              <a:gdLst>
                <a:gd name="T0" fmla="*/ 2147483647 w 247"/>
                <a:gd name="T1" fmla="*/ 2147483647 h 722"/>
                <a:gd name="T2" fmla="*/ 2147483647 w 247"/>
                <a:gd name="T3" fmla="*/ 2147483647 h 722"/>
                <a:gd name="T4" fmla="*/ 2147483647 w 247"/>
                <a:gd name="T5" fmla="*/ 2147483647 h 722"/>
                <a:gd name="T6" fmla="*/ 2147483647 w 247"/>
                <a:gd name="T7" fmla="*/ 2147483647 h 722"/>
                <a:gd name="T8" fmla="*/ 2147483647 w 247"/>
                <a:gd name="T9" fmla="*/ 2147483647 h 722"/>
                <a:gd name="T10" fmla="*/ 2147483647 w 247"/>
                <a:gd name="T11" fmla="*/ 2147483647 h 722"/>
                <a:gd name="T12" fmla="*/ 2147483647 w 247"/>
                <a:gd name="T13" fmla="*/ 2147483647 h 722"/>
                <a:gd name="T14" fmla="*/ 2147483647 w 247"/>
                <a:gd name="T15" fmla="*/ 2147483647 h 722"/>
                <a:gd name="T16" fmla="*/ 2147483647 w 247"/>
                <a:gd name="T17" fmla="*/ 2147483647 h 722"/>
                <a:gd name="T18" fmla="*/ 0 w 247"/>
                <a:gd name="T19" fmla="*/ 2147483647 h 722"/>
                <a:gd name="T20" fmla="*/ 0 w 247"/>
                <a:gd name="T21" fmla="*/ 2147483647 h 722"/>
                <a:gd name="T22" fmla="*/ 2147483647 w 247"/>
                <a:gd name="T23" fmla="*/ 2147483647 h 722"/>
                <a:gd name="T24" fmla="*/ 2147483647 w 247"/>
                <a:gd name="T25" fmla="*/ 2147483647 h 722"/>
                <a:gd name="T26" fmla="*/ 2147483647 w 247"/>
                <a:gd name="T27" fmla="*/ 2147483647 h 722"/>
                <a:gd name="T28" fmla="*/ 2147483647 w 247"/>
                <a:gd name="T29" fmla="*/ 2147483647 h 722"/>
                <a:gd name="T30" fmla="*/ 2147483647 w 247"/>
                <a:gd name="T31" fmla="*/ 2147483647 h 722"/>
                <a:gd name="T32" fmla="*/ 2147483647 w 247"/>
                <a:gd name="T33" fmla="*/ 2147483647 h 722"/>
                <a:gd name="T34" fmla="*/ 2147483647 w 247"/>
                <a:gd name="T35" fmla="*/ 2147483647 h 722"/>
                <a:gd name="T36" fmla="*/ 2147483647 w 247"/>
                <a:gd name="T37" fmla="*/ 2147483647 h 72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47" h="722">
                  <a:moveTo>
                    <a:pt x="67" y="101"/>
                  </a:moveTo>
                  <a:lnTo>
                    <a:pt x="67" y="101"/>
                  </a:lnTo>
                  <a:lnTo>
                    <a:pt x="67" y="620"/>
                  </a:lnTo>
                  <a:lnTo>
                    <a:pt x="180" y="530"/>
                  </a:lnTo>
                  <a:lnTo>
                    <a:pt x="180" y="184"/>
                  </a:lnTo>
                  <a:lnTo>
                    <a:pt x="67" y="101"/>
                  </a:lnTo>
                  <a:close/>
                  <a:moveTo>
                    <a:pt x="34" y="722"/>
                  </a:moveTo>
                  <a:lnTo>
                    <a:pt x="34" y="722"/>
                  </a:lnTo>
                  <a:cubicBezTo>
                    <a:pt x="29" y="722"/>
                    <a:pt x="24" y="721"/>
                    <a:pt x="19" y="718"/>
                  </a:cubicBezTo>
                  <a:cubicBezTo>
                    <a:pt x="8" y="713"/>
                    <a:pt x="0" y="701"/>
                    <a:pt x="0" y="688"/>
                  </a:cubicBezTo>
                  <a:lnTo>
                    <a:pt x="0" y="35"/>
                  </a:lnTo>
                  <a:cubicBezTo>
                    <a:pt x="0" y="23"/>
                    <a:pt x="8" y="11"/>
                    <a:pt x="19" y="5"/>
                  </a:cubicBezTo>
                  <a:cubicBezTo>
                    <a:pt x="30" y="0"/>
                    <a:pt x="43" y="1"/>
                    <a:pt x="54" y="8"/>
                  </a:cubicBezTo>
                  <a:lnTo>
                    <a:pt x="234" y="140"/>
                  </a:lnTo>
                  <a:cubicBezTo>
                    <a:pt x="242" y="147"/>
                    <a:pt x="247" y="157"/>
                    <a:pt x="247" y="167"/>
                  </a:cubicBezTo>
                  <a:lnTo>
                    <a:pt x="247" y="546"/>
                  </a:lnTo>
                  <a:cubicBezTo>
                    <a:pt x="247" y="556"/>
                    <a:pt x="242" y="566"/>
                    <a:pt x="234" y="572"/>
                  </a:cubicBezTo>
                  <a:lnTo>
                    <a:pt x="54" y="715"/>
                  </a:lnTo>
                  <a:cubicBezTo>
                    <a:pt x="48" y="719"/>
                    <a:pt x="41" y="722"/>
                    <a:pt x="34" y="722"/>
                  </a:cubicBezTo>
                  <a:close/>
                </a:path>
              </a:pathLst>
            </a:custGeom>
            <a:solidFill>
              <a:srgbClr val="666666">
                <a:lumMod val="65000"/>
              </a:srgbClr>
            </a:solidFill>
            <a:ln>
              <a:noFill/>
            </a:ln>
            <a:extLst/>
          </p:spPr>
          <p:txBody>
            <a:bodyPr/>
            <a:lstStyle>
              <a:defPPr>
                <a:defRPr lang="zh-CN"/>
              </a:defPPr>
              <a:lvl1pPr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609600" indent="-1524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1219200" indent="-3048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828800" indent="-4572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2438400" indent="-6096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1219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8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147" name="Freeform 77"/>
            <p:cNvSpPr>
              <a:spLocks/>
            </p:cNvSpPr>
            <p:nvPr/>
          </p:nvSpPr>
          <p:spPr bwMode="auto">
            <a:xfrm>
              <a:off x="1565330" y="5633748"/>
              <a:ext cx="79260" cy="13505"/>
            </a:xfrm>
            <a:custGeom>
              <a:avLst/>
              <a:gdLst>
                <a:gd name="T0" fmla="*/ 2147483647 w 326"/>
                <a:gd name="T1" fmla="*/ 2147483647 h 53"/>
                <a:gd name="T2" fmla="*/ 2147483647 w 326"/>
                <a:gd name="T3" fmla="*/ 2147483647 h 53"/>
                <a:gd name="T4" fmla="*/ 0 w 326"/>
                <a:gd name="T5" fmla="*/ 2147483647 h 53"/>
                <a:gd name="T6" fmla="*/ 0 w 326"/>
                <a:gd name="T7" fmla="*/ 0 h 53"/>
                <a:gd name="T8" fmla="*/ 2147483647 w 326"/>
                <a:gd name="T9" fmla="*/ 0 h 53"/>
                <a:gd name="T10" fmla="*/ 2147483647 w 326"/>
                <a:gd name="T11" fmla="*/ 2147483647 h 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6" h="53">
                  <a:moveTo>
                    <a:pt x="326" y="53"/>
                  </a:moveTo>
                  <a:lnTo>
                    <a:pt x="326" y="53"/>
                  </a:lnTo>
                  <a:lnTo>
                    <a:pt x="0" y="53"/>
                  </a:lnTo>
                  <a:lnTo>
                    <a:pt x="0" y="0"/>
                  </a:lnTo>
                  <a:lnTo>
                    <a:pt x="326" y="0"/>
                  </a:lnTo>
                  <a:lnTo>
                    <a:pt x="326" y="53"/>
                  </a:lnTo>
                  <a:close/>
                </a:path>
              </a:pathLst>
            </a:custGeom>
            <a:solidFill>
              <a:srgbClr val="666666">
                <a:lumMod val="65000"/>
              </a:srgbClr>
            </a:solidFill>
            <a:ln>
              <a:noFill/>
            </a:ln>
            <a:extLst/>
          </p:spPr>
          <p:txBody>
            <a:bodyPr/>
            <a:lstStyle>
              <a:defPPr>
                <a:defRPr lang="zh-CN"/>
              </a:defPPr>
              <a:lvl1pPr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609600" indent="-1524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1219200" indent="-3048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828800" indent="-4572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2438400" indent="-6096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1219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8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148" name="Freeform 78"/>
            <p:cNvSpPr>
              <a:spLocks/>
            </p:cNvSpPr>
            <p:nvPr/>
          </p:nvSpPr>
          <p:spPr bwMode="auto">
            <a:xfrm>
              <a:off x="1631380" y="5620244"/>
              <a:ext cx="22017" cy="42766"/>
            </a:xfrm>
            <a:custGeom>
              <a:avLst/>
              <a:gdLst>
                <a:gd name="T0" fmla="*/ 0 w 97"/>
                <a:gd name="T1" fmla="*/ 0 h 172"/>
                <a:gd name="T2" fmla="*/ 0 w 97"/>
                <a:gd name="T3" fmla="*/ 0 h 172"/>
                <a:gd name="T4" fmla="*/ 2147483647 w 97"/>
                <a:gd name="T5" fmla="*/ 2147483647 h 172"/>
                <a:gd name="T6" fmla="*/ 0 w 97"/>
                <a:gd name="T7" fmla="*/ 2147483647 h 172"/>
                <a:gd name="T8" fmla="*/ 0 w 97"/>
                <a:gd name="T9" fmla="*/ 0 h 1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" h="172">
                  <a:moveTo>
                    <a:pt x="0" y="0"/>
                  </a:moveTo>
                  <a:lnTo>
                    <a:pt x="0" y="0"/>
                  </a:lnTo>
                  <a:lnTo>
                    <a:pt x="97" y="86"/>
                  </a:lnTo>
                  <a:lnTo>
                    <a:pt x="0" y="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>
                <a:lumMod val="65000"/>
              </a:srgbClr>
            </a:solidFill>
            <a:ln>
              <a:noFill/>
            </a:ln>
            <a:extLst/>
          </p:spPr>
          <p:txBody>
            <a:bodyPr/>
            <a:lstStyle>
              <a:defPPr>
                <a:defRPr lang="zh-CN"/>
              </a:defPPr>
              <a:lvl1pPr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609600" indent="-1524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1219200" indent="-3048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828800" indent="-4572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2438400" indent="-6096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1219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8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149" name="Freeform 79"/>
            <p:cNvSpPr>
              <a:spLocks/>
            </p:cNvSpPr>
            <p:nvPr/>
          </p:nvSpPr>
          <p:spPr bwMode="auto">
            <a:xfrm>
              <a:off x="1565343" y="5696770"/>
              <a:ext cx="79260" cy="13505"/>
            </a:xfrm>
            <a:custGeom>
              <a:avLst/>
              <a:gdLst>
                <a:gd name="T0" fmla="*/ 2147483647 w 326"/>
                <a:gd name="T1" fmla="*/ 2147483647 h 53"/>
                <a:gd name="T2" fmla="*/ 2147483647 w 326"/>
                <a:gd name="T3" fmla="*/ 2147483647 h 53"/>
                <a:gd name="T4" fmla="*/ 0 w 326"/>
                <a:gd name="T5" fmla="*/ 2147483647 h 53"/>
                <a:gd name="T6" fmla="*/ 0 w 326"/>
                <a:gd name="T7" fmla="*/ 0 h 53"/>
                <a:gd name="T8" fmla="*/ 2147483647 w 326"/>
                <a:gd name="T9" fmla="*/ 0 h 53"/>
                <a:gd name="T10" fmla="*/ 2147483647 w 326"/>
                <a:gd name="T11" fmla="*/ 2147483647 h 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6" h="53">
                  <a:moveTo>
                    <a:pt x="326" y="53"/>
                  </a:moveTo>
                  <a:lnTo>
                    <a:pt x="326" y="53"/>
                  </a:lnTo>
                  <a:lnTo>
                    <a:pt x="0" y="53"/>
                  </a:lnTo>
                  <a:lnTo>
                    <a:pt x="0" y="0"/>
                  </a:lnTo>
                  <a:lnTo>
                    <a:pt x="326" y="0"/>
                  </a:lnTo>
                  <a:lnTo>
                    <a:pt x="326" y="53"/>
                  </a:lnTo>
                  <a:close/>
                </a:path>
              </a:pathLst>
            </a:custGeom>
            <a:solidFill>
              <a:srgbClr val="666666">
                <a:lumMod val="65000"/>
              </a:srgbClr>
            </a:solidFill>
            <a:ln>
              <a:noFill/>
            </a:ln>
            <a:extLst/>
          </p:spPr>
          <p:txBody>
            <a:bodyPr/>
            <a:lstStyle>
              <a:defPPr>
                <a:defRPr lang="zh-CN"/>
              </a:defPPr>
              <a:lvl1pPr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609600" indent="-1524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1219200" indent="-3048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828800" indent="-4572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2438400" indent="-6096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1219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8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150" name="Freeform 80"/>
            <p:cNvSpPr>
              <a:spLocks/>
            </p:cNvSpPr>
            <p:nvPr/>
          </p:nvSpPr>
          <p:spPr bwMode="auto">
            <a:xfrm>
              <a:off x="1631392" y="5681013"/>
              <a:ext cx="22017" cy="42766"/>
            </a:xfrm>
            <a:custGeom>
              <a:avLst/>
              <a:gdLst>
                <a:gd name="T0" fmla="*/ 0 w 97"/>
                <a:gd name="T1" fmla="*/ 0 h 172"/>
                <a:gd name="T2" fmla="*/ 0 w 97"/>
                <a:gd name="T3" fmla="*/ 0 h 172"/>
                <a:gd name="T4" fmla="*/ 2147483647 w 97"/>
                <a:gd name="T5" fmla="*/ 2147483647 h 172"/>
                <a:gd name="T6" fmla="*/ 0 w 97"/>
                <a:gd name="T7" fmla="*/ 2147483647 h 172"/>
                <a:gd name="T8" fmla="*/ 0 w 97"/>
                <a:gd name="T9" fmla="*/ 0 h 1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" h="172">
                  <a:moveTo>
                    <a:pt x="0" y="0"/>
                  </a:moveTo>
                  <a:lnTo>
                    <a:pt x="0" y="0"/>
                  </a:lnTo>
                  <a:lnTo>
                    <a:pt x="97" y="86"/>
                  </a:lnTo>
                  <a:lnTo>
                    <a:pt x="0" y="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>
                <a:lumMod val="65000"/>
              </a:srgbClr>
            </a:solidFill>
            <a:ln>
              <a:noFill/>
            </a:ln>
            <a:extLst/>
          </p:spPr>
          <p:txBody>
            <a:bodyPr/>
            <a:lstStyle>
              <a:defPPr>
                <a:defRPr lang="zh-CN"/>
              </a:defPPr>
              <a:lvl1pPr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609600" indent="-1524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1219200" indent="-3048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828800" indent="-4572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2438400" indent="-6096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1219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8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151" name="Freeform 81"/>
            <p:cNvSpPr>
              <a:spLocks/>
            </p:cNvSpPr>
            <p:nvPr/>
          </p:nvSpPr>
          <p:spPr bwMode="auto">
            <a:xfrm>
              <a:off x="1565352" y="5757541"/>
              <a:ext cx="79260" cy="13505"/>
            </a:xfrm>
            <a:custGeom>
              <a:avLst/>
              <a:gdLst>
                <a:gd name="T0" fmla="*/ 2147483647 w 326"/>
                <a:gd name="T1" fmla="*/ 2147483647 h 53"/>
                <a:gd name="T2" fmla="*/ 2147483647 w 326"/>
                <a:gd name="T3" fmla="*/ 2147483647 h 53"/>
                <a:gd name="T4" fmla="*/ 0 w 326"/>
                <a:gd name="T5" fmla="*/ 2147483647 h 53"/>
                <a:gd name="T6" fmla="*/ 0 w 326"/>
                <a:gd name="T7" fmla="*/ 0 h 53"/>
                <a:gd name="T8" fmla="*/ 2147483647 w 326"/>
                <a:gd name="T9" fmla="*/ 0 h 53"/>
                <a:gd name="T10" fmla="*/ 2147483647 w 326"/>
                <a:gd name="T11" fmla="*/ 2147483647 h 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6" h="53">
                  <a:moveTo>
                    <a:pt x="326" y="53"/>
                  </a:moveTo>
                  <a:lnTo>
                    <a:pt x="326" y="53"/>
                  </a:lnTo>
                  <a:lnTo>
                    <a:pt x="0" y="53"/>
                  </a:lnTo>
                  <a:lnTo>
                    <a:pt x="0" y="0"/>
                  </a:lnTo>
                  <a:lnTo>
                    <a:pt x="326" y="0"/>
                  </a:lnTo>
                  <a:lnTo>
                    <a:pt x="326" y="53"/>
                  </a:lnTo>
                  <a:close/>
                </a:path>
              </a:pathLst>
            </a:custGeom>
            <a:solidFill>
              <a:srgbClr val="666666">
                <a:lumMod val="65000"/>
              </a:srgbClr>
            </a:solidFill>
            <a:ln>
              <a:noFill/>
            </a:ln>
            <a:extLst/>
          </p:spPr>
          <p:txBody>
            <a:bodyPr/>
            <a:lstStyle>
              <a:defPPr>
                <a:defRPr lang="zh-CN"/>
              </a:defPPr>
              <a:lvl1pPr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609600" indent="-1524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1219200" indent="-3048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828800" indent="-4572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2438400" indent="-6096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1219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8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152" name="Freeform 82"/>
            <p:cNvSpPr>
              <a:spLocks/>
            </p:cNvSpPr>
            <p:nvPr/>
          </p:nvSpPr>
          <p:spPr bwMode="auto">
            <a:xfrm>
              <a:off x="1631398" y="5744034"/>
              <a:ext cx="22017" cy="42766"/>
            </a:xfrm>
            <a:custGeom>
              <a:avLst/>
              <a:gdLst>
                <a:gd name="T0" fmla="*/ 0 w 97"/>
                <a:gd name="T1" fmla="*/ 0 h 171"/>
                <a:gd name="T2" fmla="*/ 0 w 97"/>
                <a:gd name="T3" fmla="*/ 0 h 171"/>
                <a:gd name="T4" fmla="*/ 2147483647 w 97"/>
                <a:gd name="T5" fmla="*/ 2147483647 h 171"/>
                <a:gd name="T6" fmla="*/ 0 w 97"/>
                <a:gd name="T7" fmla="*/ 2147483647 h 171"/>
                <a:gd name="T8" fmla="*/ 0 w 97"/>
                <a:gd name="T9" fmla="*/ 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" h="171">
                  <a:moveTo>
                    <a:pt x="0" y="0"/>
                  </a:moveTo>
                  <a:lnTo>
                    <a:pt x="0" y="0"/>
                  </a:lnTo>
                  <a:lnTo>
                    <a:pt x="97" y="86"/>
                  </a:lnTo>
                  <a:lnTo>
                    <a:pt x="0" y="1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>
                <a:lumMod val="65000"/>
              </a:srgbClr>
            </a:solidFill>
            <a:ln>
              <a:noFill/>
            </a:ln>
            <a:extLst/>
          </p:spPr>
          <p:txBody>
            <a:bodyPr/>
            <a:lstStyle>
              <a:defPPr>
                <a:defRPr lang="zh-CN"/>
              </a:defPPr>
              <a:lvl1pPr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609600" indent="-1524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1219200" indent="-3048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828800" indent="-4572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2438400" indent="-6096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1219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8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</p:grpSp>
      <p:grpSp>
        <p:nvGrpSpPr>
          <p:cNvPr id="153" name="组合 152"/>
          <p:cNvGrpSpPr/>
          <p:nvPr/>
        </p:nvGrpSpPr>
        <p:grpSpPr bwMode="auto">
          <a:xfrm>
            <a:off x="11290398" y="4524421"/>
            <a:ext cx="390359" cy="313128"/>
            <a:chOff x="3856159" y="663576"/>
            <a:chExt cx="287338" cy="227013"/>
          </a:xfrm>
          <a:solidFill>
            <a:srgbClr val="31859C"/>
          </a:solidFill>
        </p:grpSpPr>
        <p:sp>
          <p:nvSpPr>
            <p:cNvPr id="154" name="Freeform 152"/>
            <p:cNvSpPr>
              <a:spLocks noEditPoints="1"/>
            </p:cNvSpPr>
            <p:nvPr/>
          </p:nvSpPr>
          <p:spPr bwMode="auto">
            <a:xfrm>
              <a:off x="3856159" y="663576"/>
              <a:ext cx="287338" cy="160338"/>
            </a:xfrm>
            <a:custGeom>
              <a:avLst/>
              <a:gdLst>
                <a:gd name="T0" fmla="*/ 2147483647 w 610"/>
                <a:gd name="T1" fmla="*/ 2147483647 h 341"/>
                <a:gd name="T2" fmla="*/ 2147483647 w 610"/>
                <a:gd name="T3" fmla="*/ 2147483647 h 341"/>
                <a:gd name="T4" fmla="*/ 2147483647 w 610"/>
                <a:gd name="T5" fmla="*/ 2147483647 h 341"/>
                <a:gd name="T6" fmla="*/ 2147483647 w 610"/>
                <a:gd name="T7" fmla="*/ 2147483647 h 341"/>
                <a:gd name="T8" fmla="*/ 2147483647 w 610"/>
                <a:gd name="T9" fmla="*/ 2147483647 h 341"/>
                <a:gd name="T10" fmla="*/ 2147483647 w 610"/>
                <a:gd name="T11" fmla="*/ 2147483647 h 341"/>
                <a:gd name="T12" fmla="*/ 2147483647 w 610"/>
                <a:gd name="T13" fmla="*/ 2147483647 h 341"/>
                <a:gd name="T14" fmla="*/ 2147483647 w 610"/>
                <a:gd name="T15" fmla="*/ 2147483647 h 341"/>
                <a:gd name="T16" fmla="*/ 2147483647 w 610"/>
                <a:gd name="T17" fmla="*/ 2147483647 h 341"/>
                <a:gd name="T18" fmla="*/ 2147483647 w 610"/>
                <a:gd name="T19" fmla="*/ 2147483647 h 341"/>
                <a:gd name="T20" fmla="*/ 0 w 610"/>
                <a:gd name="T21" fmla="*/ 2147483647 h 341"/>
                <a:gd name="T22" fmla="*/ 2147483647 w 610"/>
                <a:gd name="T23" fmla="*/ 0 h 341"/>
                <a:gd name="T24" fmla="*/ 2147483647 w 610"/>
                <a:gd name="T25" fmla="*/ 2147483647 h 341"/>
                <a:gd name="T26" fmla="*/ 2147483647 w 610"/>
                <a:gd name="T27" fmla="*/ 2147483647 h 34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10"/>
                <a:gd name="T43" fmla="*/ 0 h 341"/>
                <a:gd name="T44" fmla="*/ 610 w 610"/>
                <a:gd name="T45" fmla="*/ 341 h 34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10" h="341">
                  <a:moveTo>
                    <a:pt x="305" y="33"/>
                  </a:moveTo>
                  <a:lnTo>
                    <a:pt x="305" y="33"/>
                  </a:lnTo>
                  <a:cubicBezTo>
                    <a:pt x="157" y="33"/>
                    <a:pt x="32" y="96"/>
                    <a:pt x="32" y="171"/>
                  </a:cubicBezTo>
                  <a:cubicBezTo>
                    <a:pt x="32" y="245"/>
                    <a:pt x="157" y="308"/>
                    <a:pt x="305" y="308"/>
                  </a:cubicBezTo>
                  <a:cubicBezTo>
                    <a:pt x="452" y="308"/>
                    <a:pt x="577" y="245"/>
                    <a:pt x="577" y="171"/>
                  </a:cubicBezTo>
                  <a:cubicBezTo>
                    <a:pt x="577" y="96"/>
                    <a:pt x="452" y="33"/>
                    <a:pt x="305" y="33"/>
                  </a:cubicBezTo>
                  <a:close/>
                  <a:moveTo>
                    <a:pt x="305" y="341"/>
                  </a:moveTo>
                  <a:lnTo>
                    <a:pt x="305" y="341"/>
                  </a:lnTo>
                  <a:cubicBezTo>
                    <a:pt x="134" y="341"/>
                    <a:pt x="0" y="266"/>
                    <a:pt x="0" y="171"/>
                  </a:cubicBezTo>
                  <a:cubicBezTo>
                    <a:pt x="0" y="75"/>
                    <a:pt x="134" y="0"/>
                    <a:pt x="305" y="0"/>
                  </a:cubicBezTo>
                  <a:cubicBezTo>
                    <a:pt x="476" y="0"/>
                    <a:pt x="610" y="75"/>
                    <a:pt x="610" y="171"/>
                  </a:cubicBezTo>
                  <a:cubicBezTo>
                    <a:pt x="610" y="266"/>
                    <a:pt x="476" y="341"/>
                    <a:pt x="305" y="3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pPr defTabSz="121841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prstClr val="black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155" name="Freeform 153"/>
            <p:cNvSpPr>
              <a:spLocks/>
            </p:cNvSpPr>
            <p:nvPr/>
          </p:nvSpPr>
          <p:spPr bwMode="auto">
            <a:xfrm>
              <a:off x="3992684" y="766763"/>
              <a:ext cx="47625" cy="31750"/>
            </a:xfrm>
            <a:custGeom>
              <a:avLst/>
              <a:gdLst>
                <a:gd name="T0" fmla="*/ 2147483647 w 99"/>
                <a:gd name="T1" fmla="*/ 2147483647 h 67"/>
                <a:gd name="T2" fmla="*/ 2147483647 w 99"/>
                <a:gd name="T3" fmla="*/ 2147483647 h 67"/>
                <a:gd name="T4" fmla="*/ 2147483647 w 99"/>
                <a:gd name="T5" fmla="*/ 2147483647 h 67"/>
                <a:gd name="T6" fmla="*/ 2147483647 w 99"/>
                <a:gd name="T7" fmla="*/ 2147483647 h 67"/>
                <a:gd name="T8" fmla="*/ 2147483647 w 99"/>
                <a:gd name="T9" fmla="*/ 2147483647 h 67"/>
                <a:gd name="T10" fmla="*/ 2147483647 w 99"/>
                <a:gd name="T11" fmla="*/ 2147483647 h 67"/>
                <a:gd name="T12" fmla="*/ 2147483647 w 99"/>
                <a:gd name="T13" fmla="*/ 2147483647 h 67"/>
                <a:gd name="T14" fmla="*/ 2147483647 w 99"/>
                <a:gd name="T15" fmla="*/ 2147483647 h 67"/>
                <a:gd name="T16" fmla="*/ 2147483647 w 99"/>
                <a:gd name="T17" fmla="*/ 2147483647 h 67"/>
                <a:gd name="T18" fmla="*/ 2147483647 w 99"/>
                <a:gd name="T19" fmla="*/ 2147483647 h 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9"/>
                <a:gd name="T31" fmla="*/ 0 h 67"/>
                <a:gd name="T32" fmla="*/ 99 w 99"/>
                <a:gd name="T33" fmla="*/ 67 h 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9" h="67">
                  <a:moveTo>
                    <a:pt x="15" y="67"/>
                  </a:moveTo>
                  <a:lnTo>
                    <a:pt x="15" y="67"/>
                  </a:lnTo>
                  <a:cubicBezTo>
                    <a:pt x="10" y="67"/>
                    <a:pt x="6" y="65"/>
                    <a:pt x="4" y="61"/>
                  </a:cubicBezTo>
                  <a:cubicBezTo>
                    <a:pt x="0" y="54"/>
                    <a:pt x="3" y="46"/>
                    <a:pt x="9" y="43"/>
                  </a:cubicBezTo>
                  <a:lnTo>
                    <a:pt x="78" y="3"/>
                  </a:lnTo>
                  <a:cubicBezTo>
                    <a:pt x="85" y="0"/>
                    <a:pt x="92" y="2"/>
                    <a:pt x="96" y="9"/>
                  </a:cubicBezTo>
                  <a:cubicBezTo>
                    <a:pt x="99" y="15"/>
                    <a:pt x="97" y="23"/>
                    <a:pt x="90" y="27"/>
                  </a:cubicBezTo>
                  <a:lnTo>
                    <a:pt x="21" y="66"/>
                  </a:lnTo>
                  <a:cubicBezTo>
                    <a:pt x="20" y="67"/>
                    <a:pt x="17" y="67"/>
                    <a:pt x="15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pPr defTabSz="121841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prstClr val="black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156" name="Freeform 154"/>
            <p:cNvSpPr>
              <a:spLocks/>
            </p:cNvSpPr>
            <p:nvPr/>
          </p:nvSpPr>
          <p:spPr bwMode="auto">
            <a:xfrm>
              <a:off x="3959347" y="766763"/>
              <a:ext cx="46038" cy="31750"/>
            </a:xfrm>
            <a:custGeom>
              <a:avLst/>
              <a:gdLst>
                <a:gd name="T0" fmla="*/ 2147483647 w 98"/>
                <a:gd name="T1" fmla="*/ 2147483647 h 67"/>
                <a:gd name="T2" fmla="*/ 2147483647 w 98"/>
                <a:gd name="T3" fmla="*/ 2147483647 h 67"/>
                <a:gd name="T4" fmla="*/ 2147483647 w 98"/>
                <a:gd name="T5" fmla="*/ 2147483647 h 67"/>
                <a:gd name="T6" fmla="*/ 2147483647 w 98"/>
                <a:gd name="T7" fmla="*/ 2147483647 h 67"/>
                <a:gd name="T8" fmla="*/ 2147483647 w 98"/>
                <a:gd name="T9" fmla="*/ 2147483647 h 67"/>
                <a:gd name="T10" fmla="*/ 2147483647 w 98"/>
                <a:gd name="T11" fmla="*/ 2147483647 h 67"/>
                <a:gd name="T12" fmla="*/ 2147483647 w 98"/>
                <a:gd name="T13" fmla="*/ 2147483647 h 67"/>
                <a:gd name="T14" fmla="*/ 2147483647 w 98"/>
                <a:gd name="T15" fmla="*/ 2147483647 h 67"/>
                <a:gd name="T16" fmla="*/ 2147483647 w 98"/>
                <a:gd name="T17" fmla="*/ 2147483647 h 67"/>
                <a:gd name="T18" fmla="*/ 2147483647 w 98"/>
                <a:gd name="T19" fmla="*/ 2147483647 h 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8"/>
                <a:gd name="T31" fmla="*/ 0 h 67"/>
                <a:gd name="T32" fmla="*/ 98 w 98"/>
                <a:gd name="T33" fmla="*/ 67 h 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8" h="67">
                  <a:moveTo>
                    <a:pt x="84" y="67"/>
                  </a:moveTo>
                  <a:lnTo>
                    <a:pt x="84" y="67"/>
                  </a:lnTo>
                  <a:cubicBezTo>
                    <a:pt x="82" y="67"/>
                    <a:pt x="80" y="67"/>
                    <a:pt x="78" y="66"/>
                  </a:cubicBezTo>
                  <a:lnTo>
                    <a:pt x="8" y="27"/>
                  </a:lnTo>
                  <a:cubicBezTo>
                    <a:pt x="2" y="23"/>
                    <a:pt x="0" y="15"/>
                    <a:pt x="3" y="9"/>
                  </a:cubicBezTo>
                  <a:cubicBezTo>
                    <a:pt x="7" y="2"/>
                    <a:pt x="14" y="0"/>
                    <a:pt x="21" y="3"/>
                  </a:cubicBezTo>
                  <a:lnTo>
                    <a:pt x="90" y="43"/>
                  </a:lnTo>
                  <a:cubicBezTo>
                    <a:pt x="96" y="46"/>
                    <a:pt x="98" y="54"/>
                    <a:pt x="95" y="61"/>
                  </a:cubicBezTo>
                  <a:cubicBezTo>
                    <a:pt x="93" y="65"/>
                    <a:pt x="88" y="67"/>
                    <a:pt x="84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pPr defTabSz="121841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prstClr val="black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157" name="Freeform 155"/>
            <p:cNvSpPr>
              <a:spLocks/>
            </p:cNvSpPr>
            <p:nvPr/>
          </p:nvSpPr>
          <p:spPr bwMode="auto">
            <a:xfrm>
              <a:off x="3992684" y="752476"/>
              <a:ext cx="12700" cy="46038"/>
            </a:xfrm>
            <a:custGeom>
              <a:avLst/>
              <a:gdLst>
                <a:gd name="T0" fmla="*/ 2147483647 w 27"/>
                <a:gd name="T1" fmla="*/ 2147483647 h 98"/>
                <a:gd name="T2" fmla="*/ 2147483647 w 27"/>
                <a:gd name="T3" fmla="*/ 2147483647 h 98"/>
                <a:gd name="T4" fmla="*/ 2147483647 w 27"/>
                <a:gd name="T5" fmla="*/ 2147483647 h 98"/>
                <a:gd name="T6" fmla="*/ 0 w 27"/>
                <a:gd name="T7" fmla="*/ 2147483647 h 98"/>
                <a:gd name="T8" fmla="*/ 0 w 27"/>
                <a:gd name="T9" fmla="*/ 2147483647 h 98"/>
                <a:gd name="T10" fmla="*/ 2147483647 w 27"/>
                <a:gd name="T11" fmla="*/ 0 h 98"/>
                <a:gd name="T12" fmla="*/ 2147483647 w 27"/>
                <a:gd name="T13" fmla="*/ 2147483647 h 98"/>
                <a:gd name="T14" fmla="*/ 2147483647 w 27"/>
                <a:gd name="T15" fmla="*/ 2147483647 h 98"/>
                <a:gd name="T16" fmla="*/ 2147483647 w 27"/>
                <a:gd name="T17" fmla="*/ 2147483647 h 9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7"/>
                <a:gd name="T28" fmla="*/ 0 h 98"/>
                <a:gd name="T29" fmla="*/ 27 w 27"/>
                <a:gd name="T30" fmla="*/ 98 h 9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7" h="98">
                  <a:moveTo>
                    <a:pt x="14" y="98"/>
                  </a:moveTo>
                  <a:lnTo>
                    <a:pt x="14" y="98"/>
                  </a:lnTo>
                  <a:cubicBezTo>
                    <a:pt x="7" y="98"/>
                    <a:pt x="0" y="92"/>
                    <a:pt x="0" y="86"/>
                  </a:cubicBezTo>
                  <a:lnTo>
                    <a:pt x="0" y="13"/>
                  </a:lnTo>
                  <a:cubicBezTo>
                    <a:pt x="0" y="5"/>
                    <a:pt x="7" y="0"/>
                    <a:pt x="14" y="0"/>
                  </a:cubicBezTo>
                  <a:cubicBezTo>
                    <a:pt x="22" y="0"/>
                    <a:pt x="27" y="5"/>
                    <a:pt x="27" y="13"/>
                  </a:cubicBezTo>
                  <a:lnTo>
                    <a:pt x="27" y="86"/>
                  </a:lnTo>
                  <a:cubicBezTo>
                    <a:pt x="27" y="92"/>
                    <a:pt x="22" y="98"/>
                    <a:pt x="14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pPr defTabSz="121841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prstClr val="black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158" name="Freeform 156"/>
            <p:cNvSpPr>
              <a:spLocks/>
            </p:cNvSpPr>
            <p:nvPr/>
          </p:nvSpPr>
          <p:spPr bwMode="auto">
            <a:xfrm>
              <a:off x="3959347" y="685801"/>
              <a:ext cx="46038" cy="31750"/>
            </a:xfrm>
            <a:custGeom>
              <a:avLst/>
              <a:gdLst>
                <a:gd name="T0" fmla="*/ 2147483647 w 98"/>
                <a:gd name="T1" fmla="*/ 2147483647 h 67"/>
                <a:gd name="T2" fmla="*/ 2147483647 w 98"/>
                <a:gd name="T3" fmla="*/ 2147483647 h 67"/>
                <a:gd name="T4" fmla="*/ 2147483647 w 98"/>
                <a:gd name="T5" fmla="*/ 2147483647 h 67"/>
                <a:gd name="T6" fmla="*/ 2147483647 w 98"/>
                <a:gd name="T7" fmla="*/ 2147483647 h 67"/>
                <a:gd name="T8" fmla="*/ 2147483647 w 98"/>
                <a:gd name="T9" fmla="*/ 2147483647 h 67"/>
                <a:gd name="T10" fmla="*/ 2147483647 w 98"/>
                <a:gd name="T11" fmla="*/ 2147483647 h 67"/>
                <a:gd name="T12" fmla="*/ 2147483647 w 98"/>
                <a:gd name="T13" fmla="*/ 2147483647 h 67"/>
                <a:gd name="T14" fmla="*/ 2147483647 w 98"/>
                <a:gd name="T15" fmla="*/ 2147483647 h 67"/>
                <a:gd name="T16" fmla="*/ 2147483647 w 98"/>
                <a:gd name="T17" fmla="*/ 2147483647 h 67"/>
                <a:gd name="T18" fmla="*/ 2147483647 w 98"/>
                <a:gd name="T19" fmla="*/ 2147483647 h 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8"/>
                <a:gd name="T31" fmla="*/ 0 h 67"/>
                <a:gd name="T32" fmla="*/ 98 w 98"/>
                <a:gd name="T33" fmla="*/ 67 h 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8" h="67">
                  <a:moveTo>
                    <a:pt x="14" y="67"/>
                  </a:moveTo>
                  <a:lnTo>
                    <a:pt x="14" y="67"/>
                  </a:lnTo>
                  <a:cubicBezTo>
                    <a:pt x="10" y="67"/>
                    <a:pt x="5" y="64"/>
                    <a:pt x="3" y="60"/>
                  </a:cubicBezTo>
                  <a:cubicBezTo>
                    <a:pt x="0" y="53"/>
                    <a:pt x="2" y="46"/>
                    <a:pt x="8" y="42"/>
                  </a:cubicBezTo>
                  <a:lnTo>
                    <a:pt x="77" y="3"/>
                  </a:lnTo>
                  <a:cubicBezTo>
                    <a:pt x="83" y="0"/>
                    <a:pt x="91" y="2"/>
                    <a:pt x="94" y="8"/>
                  </a:cubicBezTo>
                  <a:cubicBezTo>
                    <a:pt x="98" y="15"/>
                    <a:pt x="96" y="23"/>
                    <a:pt x="90" y="26"/>
                  </a:cubicBezTo>
                  <a:lnTo>
                    <a:pt x="20" y="65"/>
                  </a:lnTo>
                  <a:cubicBezTo>
                    <a:pt x="18" y="66"/>
                    <a:pt x="16" y="67"/>
                    <a:pt x="14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pPr defTabSz="121841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prstClr val="black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159" name="Freeform 157"/>
            <p:cNvSpPr>
              <a:spLocks/>
            </p:cNvSpPr>
            <p:nvPr/>
          </p:nvSpPr>
          <p:spPr bwMode="auto">
            <a:xfrm>
              <a:off x="3992684" y="685801"/>
              <a:ext cx="47625" cy="31750"/>
            </a:xfrm>
            <a:custGeom>
              <a:avLst/>
              <a:gdLst>
                <a:gd name="T0" fmla="*/ 2147483647 w 99"/>
                <a:gd name="T1" fmla="*/ 2147483647 h 67"/>
                <a:gd name="T2" fmla="*/ 2147483647 w 99"/>
                <a:gd name="T3" fmla="*/ 2147483647 h 67"/>
                <a:gd name="T4" fmla="*/ 2147483647 w 99"/>
                <a:gd name="T5" fmla="*/ 2147483647 h 67"/>
                <a:gd name="T6" fmla="*/ 2147483647 w 99"/>
                <a:gd name="T7" fmla="*/ 2147483647 h 67"/>
                <a:gd name="T8" fmla="*/ 2147483647 w 99"/>
                <a:gd name="T9" fmla="*/ 2147483647 h 67"/>
                <a:gd name="T10" fmla="*/ 2147483647 w 99"/>
                <a:gd name="T11" fmla="*/ 2147483647 h 67"/>
                <a:gd name="T12" fmla="*/ 2147483647 w 99"/>
                <a:gd name="T13" fmla="*/ 2147483647 h 67"/>
                <a:gd name="T14" fmla="*/ 2147483647 w 99"/>
                <a:gd name="T15" fmla="*/ 2147483647 h 67"/>
                <a:gd name="T16" fmla="*/ 2147483647 w 99"/>
                <a:gd name="T17" fmla="*/ 2147483647 h 67"/>
                <a:gd name="T18" fmla="*/ 2147483647 w 99"/>
                <a:gd name="T19" fmla="*/ 2147483647 h 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9"/>
                <a:gd name="T31" fmla="*/ 0 h 67"/>
                <a:gd name="T32" fmla="*/ 99 w 99"/>
                <a:gd name="T33" fmla="*/ 67 h 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9" h="67">
                  <a:moveTo>
                    <a:pt x="85" y="67"/>
                  </a:moveTo>
                  <a:lnTo>
                    <a:pt x="85" y="67"/>
                  </a:lnTo>
                  <a:cubicBezTo>
                    <a:pt x="83" y="67"/>
                    <a:pt x="80" y="66"/>
                    <a:pt x="78" y="65"/>
                  </a:cubicBezTo>
                  <a:lnTo>
                    <a:pt x="9" y="26"/>
                  </a:lnTo>
                  <a:cubicBezTo>
                    <a:pt x="2" y="23"/>
                    <a:pt x="0" y="15"/>
                    <a:pt x="4" y="8"/>
                  </a:cubicBezTo>
                  <a:cubicBezTo>
                    <a:pt x="7" y="2"/>
                    <a:pt x="15" y="0"/>
                    <a:pt x="21" y="3"/>
                  </a:cubicBezTo>
                  <a:lnTo>
                    <a:pt x="91" y="42"/>
                  </a:lnTo>
                  <a:cubicBezTo>
                    <a:pt x="97" y="46"/>
                    <a:pt x="99" y="53"/>
                    <a:pt x="96" y="60"/>
                  </a:cubicBezTo>
                  <a:cubicBezTo>
                    <a:pt x="94" y="64"/>
                    <a:pt x="89" y="67"/>
                    <a:pt x="85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pPr defTabSz="121841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prstClr val="black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160" name="Freeform 158"/>
            <p:cNvSpPr>
              <a:spLocks/>
            </p:cNvSpPr>
            <p:nvPr/>
          </p:nvSpPr>
          <p:spPr bwMode="auto">
            <a:xfrm>
              <a:off x="3992684" y="685801"/>
              <a:ext cx="12700" cy="47625"/>
            </a:xfrm>
            <a:custGeom>
              <a:avLst/>
              <a:gdLst>
                <a:gd name="T0" fmla="*/ 2147483647 w 27"/>
                <a:gd name="T1" fmla="*/ 2147483647 h 98"/>
                <a:gd name="T2" fmla="*/ 2147483647 w 27"/>
                <a:gd name="T3" fmla="*/ 2147483647 h 98"/>
                <a:gd name="T4" fmla="*/ 2147483647 w 27"/>
                <a:gd name="T5" fmla="*/ 2147483647 h 98"/>
                <a:gd name="T6" fmla="*/ 0 w 27"/>
                <a:gd name="T7" fmla="*/ 2147483647 h 98"/>
                <a:gd name="T8" fmla="*/ 0 w 27"/>
                <a:gd name="T9" fmla="*/ 2147483647 h 98"/>
                <a:gd name="T10" fmla="*/ 2147483647 w 27"/>
                <a:gd name="T11" fmla="*/ 0 h 98"/>
                <a:gd name="T12" fmla="*/ 2147483647 w 27"/>
                <a:gd name="T13" fmla="*/ 2147483647 h 98"/>
                <a:gd name="T14" fmla="*/ 2147483647 w 27"/>
                <a:gd name="T15" fmla="*/ 2147483647 h 98"/>
                <a:gd name="T16" fmla="*/ 2147483647 w 27"/>
                <a:gd name="T17" fmla="*/ 2147483647 h 9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7"/>
                <a:gd name="T28" fmla="*/ 0 h 98"/>
                <a:gd name="T29" fmla="*/ 27 w 27"/>
                <a:gd name="T30" fmla="*/ 98 h 9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7" h="98">
                  <a:moveTo>
                    <a:pt x="14" y="98"/>
                  </a:moveTo>
                  <a:lnTo>
                    <a:pt x="14" y="98"/>
                  </a:lnTo>
                  <a:cubicBezTo>
                    <a:pt x="6" y="98"/>
                    <a:pt x="0" y="92"/>
                    <a:pt x="0" y="85"/>
                  </a:cubicBezTo>
                  <a:lnTo>
                    <a:pt x="0" y="12"/>
                  </a:lnTo>
                  <a:cubicBezTo>
                    <a:pt x="0" y="5"/>
                    <a:pt x="6" y="0"/>
                    <a:pt x="14" y="0"/>
                  </a:cubicBezTo>
                  <a:cubicBezTo>
                    <a:pt x="21" y="0"/>
                    <a:pt x="27" y="5"/>
                    <a:pt x="27" y="12"/>
                  </a:cubicBezTo>
                  <a:lnTo>
                    <a:pt x="27" y="85"/>
                  </a:lnTo>
                  <a:cubicBezTo>
                    <a:pt x="27" y="92"/>
                    <a:pt x="21" y="98"/>
                    <a:pt x="14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pPr defTabSz="121841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prstClr val="black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161" name="Freeform 159"/>
            <p:cNvSpPr>
              <a:spLocks/>
            </p:cNvSpPr>
            <p:nvPr/>
          </p:nvSpPr>
          <p:spPr bwMode="auto">
            <a:xfrm>
              <a:off x="3902197" y="735013"/>
              <a:ext cx="46038" cy="31750"/>
            </a:xfrm>
            <a:custGeom>
              <a:avLst/>
              <a:gdLst>
                <a:gd name="T0" fmla="*/ 2147483647 w 98"/>
                <a:gd name="T1" fmla="*/ 2147483647 h 67"/>
                <a:gd name="T2" fmla="*/ 2147483647 w 98"/>
                <a:gd name="T3" fmla="*/ 2147483647 h 67"/>
                <a:gd name="T4" fmla="*/ 2147483647 w 98"/>
                <a:gd name="T5" fmla="*/ 2147483647 h 67"/>
                <a:gd name="T6" fmla="*/ 2147483647 w 98"/>
                <a:gd name="T7" fmla="*/ 2147483647 h 67"/>
                <a:gd name="T8" fmla="*/ 2147483647 w 98"/>
                <a:gd name="T9" fmla="*/ 2147483647 h 67"/>
                <a:gd name="T10" fmla="*/ 2147483647 w 98"/>
                <a:gd name="T11" fmla="*/ 2147483647 h 67"/>
                <a:gd name="T12" fmla="*/ 2147483647 w 98"/>
                <a:gd name="T13" fmla="*/ 2147483647 h 67"/>
                <a:gd name="T14" fmla="*/ 2147483647 w 98"/>
                <a:gd name="T15" fmla="*/ 2147483647 h 67"/>
                <a:gd name="T16" fmla="*/ 2147483647 w 98"/>
                <a:gd name="T17" fmla="*/ 2147483647 h 67"/>
                <a:gd name="T18" fmla="*/ 2147483647 w 98"/>
                <a:gd name="T19" fmla="*/ 2147483647 h 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8"/>
                <a:gd name="T31" fmla="*/ 0 h 67"/>
                <a:gd name="T32" fmla="*/ 98 w 98"/>
                <a:gd name="T33" fmla="*/ 67 h 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8" h="67">
                  <a:moveTo>
                    <a:pt x="84" y="67"/>
                  </a:moveTo>
                  <a:lnTo>
                    <a:pt x="84" y="67"/>
                  </a:lnTo>
                  <a:cubicBezTo>
                    <a:pt x="82" y="67"/>
                    <a:pt x="79" y="66"/>
                    <a:pt x="77" y="66"/>
                  </a:cubicBezTo>
                  <a:lnTo>
                    <a:pt x="8" y="26"/>
                  </a:lnTo>
                  <a:cubicBezTo>
                    <a:pt x="2" y="23"/>
                    <a:pt x="0" y="14"/>
                    <a:pt x="3" y="9"/>
                  </a:cubicBezTo>
                  <a:cubicBezTo>
                    <a:pt x="6" y="2"/>
                    <a:pt x="15" y="0"/>
                    <a:pt x="21" y="3"/>
                  </a:cubicBezTo>
                  <a:lnTo>
                    <a:pt x="90" y="42"/>
                  </a:lnTo>
                  <a:cubicBezTo>
                    <a:pt x="96" y="46"/>
                    <a:pt x="98" y="54"/>
                    <a:pt x="95" y="60"/>
                  </a:cubicBezTo>
                  <a:cubicBezTo>
                    <a:pt x="92" y="65"/>
                    <a:pt x="88" y="67"/>
                    <a:pt x="84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pPr defTabSz="121841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prstClr val="black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162" name="Freeform 160"/>
            <p:cNvSpPr>
              <a:spLocks/>
            </p:cNvSpPr>
            <p:nvPr/>
          </p:nvSpPr>
          <p:spPr bwMode="auto">
            <a:xfrm>
              <a:off x="3902197" y="717551"/>
              <a:ext cx="46038" cy="31750"/>
            </a:xfrm>
            <a:custGeom>
              <a:avLst/>
              <a:gdLst>
                <a:gd name="T0" fmla="*/ 2147483647 w 98"/>
                <a:gd name="T1" fmla="*/ 2147483647 h 67"/>
                <a:gd name="T2" fmla="*/ 2147483647 w 98"/>
                <a:gd name="T3" fmla="*/ 2147483647 h 67"/>
                <a:gd name="T4" fmla="*/ 2147483647 w 98"/>
                <a:gd name="T5" fmla="*/ 2147483647 h 67"/>
                <a:gd name="T6" fmla="*/ 2147483647 w 98"/>
                <a:gd name="T7" fmla="*/ 2147483647 h 67"/>
                <a:gd name="T8" fmla="*/ 2147483647 w 98"/>
                <a:gd name="T9" fmla="*/ 2147483647 h 67"/>
                <a:gd name="T10" fmla="*/ 2147483647 w 98"/>
                <a:gd name="T11" fmla="*/ 2147483647 h 67"/>
                <a:gd name="T12" fmla="*/ 2147483647 w 98"/>
                <a:gd name="T13" fmla="*/ 2147483647 h 67"/>
                <a:gd name="T14" fmla="*/ 2147483647 w 98"/>
                <a:gd name="T15" fmla="*/ 2147483647 h 67"/>
                <a:gd name="T16" fmla="*/ 2147483647 w 98"/>
                <a:gd name="T17" fmla="*/ 2147483647 h 67"/>
                <a:gd name="T18" fmla="*/ 2147483647 w 98"/>
                <a:gd name="T19" fmla="*/ 2147483647 h 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8"/>
                <a:gd name="T31" fmla="*/ 0 h 67"/>
                <a:gd name="T32" fmla="*/ 98 w 98"/>
                <a:gd name="T33" fmla="*/ 67 h 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8" h="67">
                  <a:moveTo>
                    <a:pt x="15" y="67"/>
                  </a:moveTo>
                  <a:lnTo>
                    <a:pt x="15" y="67"/>
                  </a:lnTo>
                  <a:cubicBezTo>
                    <a:pt x="10" y="67"/>
                    <a:pt x="5" y="65"/>
                    <a:pt x="3" y="61"/>
                  </a:cubicBezTo>
                  <a:cubicBezTo>
                    <a:pt x="0" y="54"/>
                    <a:pt x="2" y="46"/>
                    <a:pt x="8" y="43"/>
                  </a:cubicBezTo>
                  <a:lnTo>
                    <a:pt x="77" y="3"/>
                  </a:lnTo>
                  <a:cubicBezTo>
                    <a:pt x="84" y="0"/>
                    <a:pt x="91" y="2"/>
                    <a:pt x="95" y="9"/>
                  </a:cubicBezTo>
                  <a:cubicBezTo>
                    <a:pt x="98" y="15"/>
                    <a:pt x="96" y="23"/>
                    <a:pt x="90" y="26"/>
                  </a:cubicBezTo>
                  <a:lnTo>
                    <a:pt x="20" y="66"/>
                  </a:lnTo>
                  <a:cubicBezTo>
                    <a:pt x="18" y="67"/>
                    <a:pt x="16" y="67"/>
                    <a:pt x="15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pPr defTabSz="121841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prstClr val="black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163" name="Freeform 161"/>
            <p:cNvSpPr>
              <a:spLocks/>
            </p:cNvSpPr>
            <p:nvPr/>
          </p:nvSpPr>
          <p:spPr bwMode="auto">
            <a:xfrm>
              <a:off x="3902197" y="736601"/>
              <a:ext cx="76200" cy="12700"/>
            </a:xfrm>
            <a:custGeom>
              <a:avLst/>
              <a:gdLst>
                <a:gd name="T0" fmla="*/ 2147483647 w 161"/>
                <a:gd name="T1" fmla="*/ 2147483647 h 27"/>
                <a:gd name="T2" fmla="*/ 2147483647 w 161"/>
                <a:gd name="T3" fmla="*/ 2147483647 h 27"/>
                <a:gd name="T4" fmla="*/ 2147483647 w 161"/>
                <a:gd name="T5" fmla="*/ 2147483647 h 27"/>
                <a:gd name="T6" fmla="*/ 2147483647 w 161"/>
                <a:gd name="T7" fmla="*/ 2147483647 h 27"/>
                <a:gd name="T8" fmla="*/ 0 w 161"/>
                <a:gd name="T9" fmla="*/ 2147483647 h 27"/>
                <a:gd name="T10" fmla="*/ 2147483647 w 161"/>
                <a:gd name="T11" fmla="*/ 0 h 27"/>
                <a:gd name="T12" fmla="*/ 2147483647 w 161"/>
                <a:gd name="T13" fmla="*/ 0 h 27"/>
                <a:gd name="T14" fmla="*/ 2147483647 w 161"/>
                <a:gd name="T15" fmla="*/ 2147483647 h 27"/>
                <a:gd name="T16" fmla="*/ 2147483647 w 161"/>
                <a:gd name="T17" fmla="*/ 2147483647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61"/>
                <a:gd name="T28" fmla="*/ 0 h 27"/>
                <a:gd name="T29" fmla="*/ 161 w 161"/>
                <a:gd name="T30" fmla="*/ 27 h 2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61" h="27">
                  <a:moveTo>
                    <a:pt x="148" y="27"/>
                  </a:moveTo>
                  <a:lnTo>
                    <a:pt x="148" y="27"/>
                  </a:lnTo>
                  <a:lnTo>
                    <a:pt x="13" y="27"/>
                  </a:lnTo>
                  <a:cubicBezTo>
                    <a:pt x="5" y="27"/>
                    <a:pt x="0" y="21"/>
                    <a:pt x="0" y="14"/>
                  </a:cubicBezTo>
                  <a:cubicBezTo>
                    <a:pt x="0" y="6"/>
                    <a:pt x="5" y="0"/>
                    <a:pt x="13" y="0"/>
                  </a:cubicBezTo>
                  <a:lnTo>
                    <a:pt x="148" y="0"/>
                  </a:lnTo>
                  <a:cubicBezTo>
                    <a:pt x="155" y="0"/>
                    <a:pt x="161" y="6"/>
                    <a:pt x="161" y="14"/>
                  </a:cubicBezTo>
                  <a:cubicBezTo>
                    <a:pt x="161" y="21"/>
                    <a:pt x="155" y="27"/>
                    <a:pt x="148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pPr defTabSz="121841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prstClr val="black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164" name="Freeform 162"/>
            <p:cNvSpPr>
              <a:spLocks/>
            </p:cNvSpPr>
            <p:nvPr/>
          </p:nvSpPr>
          <p:spPr bwMode="auto">
            <a:xfrm>
              <a:off x="4049834" y="715963"/>
              <a:ext cx="46038" cy="33338"/>
            </a:xfrm>
            <a:custGeom>
              <a:avLst/>
              <a:gdLst>
                <a:gd name="T0" fmla="*/ 2147483647 w 98"/>
                <a:gd name="T1" fmla="*/ 2147483647 h 72"/>
                <a:gd name="T2" fmla="*/ 2147483647 w 98"/>
                <a:gd name="T3" fmla="*/ 2147483647 h 72"/>
                <a:gd name="T4" fmla="*/ 2147483647 w 98"/>
                <a:gd name="T5" fmla="*/ 2147483647 h 72"/>
                <a:gd name="T6" fmla="*/ 2147483647 w 98"/>
                <a:gd name="T7" fmla="*/ 2147483647 h 72"/>
                <a:gd name="T8" fmla="*/ 2147483647 w 98"/>
                <a:gd name="T9" fmla="*/ 2147483647 h 72"/>
                <a:gd name="T10" fmla="*/ 2147483647 w 98"/>
                <a:gd name="T11" fmla="*/ 2147483647 h 72"/>
                <a:gd name="T12" fmla="*/ 2147483647 w 98"/>
                <a:gd name="T13" fmla="*/ 2147483647 h 72"/>
                <a:gd name="T14" fmla="*/ 2147483647 w 98"/>
                <a:gd name="T15" fmla="*/ 2147483647 h 72"/>
                <a:gd name="T16" fmla="*/ 2147483647 w 98"/>
                <a:gd name="T17" fmla="*/ 2147483647 h 72"/>
                <a:gd name="T18" fmla="*/ 2147483647 w 98"/>
                <a:gd name="T19" fmla="*/ 2147483647 h 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8"/>
                <a:gd name="T31" fmla="*/ 0 h 72"/>
                <a:gd name="T32" fmla="*/ 98 w 98"/>
                <a:gd name="T33" fmla="*/ 72 h 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8" h="72">
                  <a:moveTo>
                    <a:pt x="83" y="72"/>
                  </a:moveTo>
                  <a:lnTo>
                    <a:pt x="83" y="72"/>
                  </a:lnTo>
                  <a:cubicBezTo>
                    <a:pt x="81" y="72"/>
                    <a:pt x="79" y="72"/>
                    <a:pt x="77" y="71"/>
                  </a:cubicBezTo>
                  <a:lnTo>
                    <a:pt x="8" y="29"/>
                  </a:lnTo>
                  <a:cubicBezTo>
                    <a:pt x="2" y="25"/>
                    <a:pt x="0" y="17"/>
                    <a:pt x="3" y="10"/>
                  </a:cubicBezTo>
                  <a:cubicBezTo>
                    <a:pt x="7" y="3"/>
                    <a:pt x="14" y="0"/>
                    <a:pt x="21" y="5"/>
                  </a:cubicBezTo>
                  <a:lnTo>
                    <a:pt x="90" y="46"/>
                  </a:lnTo>
                  <a:cubicBezTo>
                    <a:pt x="96" y="50"/>
                    <a:pt x="98" y="58"/>
                    <a:pt x="95" y="65"/>
                  </a:cubicBezTo>
                  <a:cubicBezTo>
                    <a:pt x="92" y="69"/>
                    <a:pt x="88" y="72"/>
                    <a:pt x="83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pPr defTabSz="121841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prstClr val="black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165" name="Freeform 163"/>
            <p:cNvSpPr>
              <a:spLocks/>
            </p:cNvSpPr>
            <p:nvPr/>
          </p:nvSpPr>
          <p:spPr bwMode="auto">
            <a:xfrm>
              <a:off x="4049834" y="735013"/>
              <a:ext cx="46038" cy="31750"/>
            </a:xfrm>
            <a:custGeom>
              <a:avLst/>
              <a:gdLst>
                <a:gd name="T0" fmla="*/ 2147483647 w 98"/>
                <a:gd name="T1" fmla="*/ 2147483647 h 67"/>
                <a:gd name="T2" fmla="*/ 2147483647 w 98"/>
                <a:gd name="T3" fmla="*/ 2147483647 h 67"/>
                <a:gd name="T4" fmla="*/ 2147483647 w 98"/>
                <a:gd name="T5" fmla="*/ 2147483647 h 67"/>
                <a:gd name="T6" fmla="*/ 2147483647 w 98"/>
                <a:gd name="T7" fmla="*/ 2147483647 h 67"/>
                <a:gd name="T8" fmla="*/ 2147483647 w 98"/>
                <a:gd name="T9" fmla="*/ 2147483647 h 67"/>
                <a:gd name="T10" fmla="*/ 2147483647 w 98"/>
                <a:gd name="T11" fmla="*/ 2147483647 h 67"/>
                <a:gd name="T12" fmla="*/ 2147483647 w 98"/>
                <a:gd name="T13" fmla="*/ 2147483647 h 67"/>
                <a:gd name="T14" fmla="*/ 2147483647 w 98"/>
                <a:gd name="T15" fmla="*/ 2147483647 h 67"/>
                <a:gd name="T16" fmla="*/ 2147483647 w 98"/>
                <a:gd name="T17" fmla="*/ 2147483647 h 67"/>
                <a:gd name="T18" fmla="*/ 2147483647 w 98"/>
                <a:gd name="T19" fmla="*/ 2147483647 h 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8"/>
                <a:gd name="T31" fmla="*/ 0 h 67"/>
                <a:gd name="T32" fmla="*/ 98 w 98"/>
                <a:gd name="T33" fmla="*/ 67 h 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8" h="67">
                  <a:moveTo>
                    <a:pt x="14" y="67"/>
                  </a:moveTo>
                  <a:lnTo>
                    <a:pt x="14" y="67"/>
                  </a:lnTo>
                  <a:cubicBezTo>
                    <a:pt x="10" y="67"/>
                    <a:pt x="6" y="65"/>
                    <a:pt x="3" y="60"/>
                  </a:cubicBezTo>
                  <a:cubicBezTo>
                    <a:pt x="0" y="54"/>
                    <a:pt x="2" y="46"/>
                    <a:pt x="8" y="42"/>
                  </a:cubicBezTo>
                  <a:lnTo>
                    <a:pt x="77" y="3"/>
                  </a:lnTo>
                  <a:cubicBezTo>
                    <a:pt x="83" y="0"/>
                    <a:pt x="91" y="2"/>
                    <a:pt x="95" y="9"/>
                  </a:cubicBezTo>
                  <a:cubicBezTo>
                    <a:pt x="98" y="15"/>
                    <a:pt x="96" y="23"/>
                    <a:pt x="90" y="26"/>
                  </a:cubicBezTo>
                  <a:lnTo>
                    <a:pt x="21" y="66"/>
                  </a:lnTo>
                  <a:cubicBezTo>
                    <a:pt x="19" y="66"/>
                    <a:pt x="16" y="67"/>
                    <a:pt x="14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pPr defTabSz="121841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prstClr val="black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166" name="Freeform 164"/>
            <p:cNvSpPr>
              <a:spLocks/>
            </p:cNvSpPr>
            <p:nvPr/>
          </p:nvSpPr>
          <p:spPr bwMode="auto">
            <a:xfrm>
              <a:off x="4021259" y="736601"/>
              <a:ext cx="74613" cy="12700"/>
            </a:xfrm>
            <a:custGeom>
              <a:avLst/>
              <a:gdLst>
                <a:gd name="T0" fmla="*/ 2147483647 w 161"/>
                <a:gd name="T1" fmla="*/ 2147483647 h 27"/>
                <a:gd name="T2" fmla="*/ 2147483647 w 161"/>
                <a:gd name="T3" fmla="*/ 2147483647 h 27"/>
                <a:gd name="T4" fmla="*/ 2147483647 w 161"/>
                <a:gd name="T5" fmla="*/ 2147483647 h 27"/>
                <a:gd name="T6" fmla="*/ 2147483647 w 161"/>
                <a:gd name="T7" fmla="*/ 2147483647 h 27"/>
                <a:gd name="T8" fmla="*/ 0 w 161"/>
                <a:gd name="T9" fmla="*/ 2147483647 h 27"/>
                <a:gd name="T10" fmla="*/ 2147483647 w 161"/>
                <a:gd name="T11" fmla="*/ 0 h 27"/>
                <a:gd name="T12" fmla="*/ 2147483647 w 161"/>
                <a:gd name="T13" fmla="*/ 0 h 27"/>
                <a:gd name="T14" fmla="*/ 2147483647 w 161"/>
                <a:gd name="T15" fmla="*/ 2147483647 h 27"/>
                <a:gd name="T16" fmla="*/ 2147483647 w 161"/>
                <a:gd name="T17" fmla="*/ 2147483647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61"/>
                <a:gd name="T28" fmla="*/ 0 h 27"/>
                <a:gd name="T29" fmla="*/ 161 w 161"/>
                <a:gd name="T30" fmla="*/ 27 h 2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61" h="27">
                  <a:moveTo>
                    <a:pt x="148" y="27"/>
                  </a:moveTo>
                  <a:lnTo>
                    <a:pt x="148" y="27"/>
                  </a:lnTo>
                  <a:lnTo>
                    <a:pt x="13" y="27"/>
                  </a:lnTo>
                  <a:cubicBezTo>
                    <a:pt x="6" y="27"/>
                    <a:pt x="0" y="21"/>
                    <a:pt x="0" y="14"/>
                  </a:cubicBezTo>
                  <a:cubicBezTo>
                    <a:pt x="0" y="6"/>
                    <a:pt x="6" y="0"/>
                    <a:pt x="13" y="0"/>
                  </a:cubicBezTo>
                  <a:lnTo>
                    <a:pt x="148" y="0"/>
                  </a:lnTo>
                  <a:cubicBezTo>
                    <a:pt x="155" y="0"/>
                    <a:pt x="161" y="6"/>
                    <a:pt x="161" y="14"/>
                  </a:cubicBezTo>
                  <a:cubicBezTo>
                    <a:pt x="161" y="21"/>
                    <a:pt x="155" y="27"/>
                    <a:pt x="148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pPr defTabSz="121841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prstClr val="black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167" name="Freeform 165"/>
            <p:cNvSpPr>
              <a:spLocks/>
            </p:cNvSpPr>
            <p:nvPr/>
          </p:nvSpPr>
          <p:spPr bwMode="auto">
            <a:xfrm>
              <a:off x="3965697" y="742951"/>
              <a:ext cx="12700" cy="15875"/>
            </a:xfrm>
            <a:custGeom>
              <a:avLst/>
              <a:gdLst>
                <a:gd name="T0" fmla="*/ 2147483647 w 27"/>
                <a:gd name="T1" fmla="*/ 2147483647 h 31"/>
                <a:gd name="T2" fmla="*/ 2147483647 w 27"/>
                <a:gd name="T3" fmla="*/ 2147483647 h 31"/>
                <a:gd name="T4" fmla="*/ 2147483647 w 27"/>
                <a:gd name="T5" fmla="*/ 2147483647 h 31"/>
                <a:gd name="T6" fmla="*/ 0 w 27"/>
                <a:gd name="T7" fmla="*/ 2147483647 h 31"/>
                <a:gd name="T8" fmla="*/ 0 w 27"/>
                <a:gd name="T9" fmla="*/ 0 h 31"/>
                <a:gd name="T10" fmla="*/ 2147483647 w 27"/>
                <a:gd name="T11" fmla="*/ 0 h 31"/>
                <a:gd name="T12" fmla="*/ 2147483647 w 27"/>
                <a:gd name="T13" fmla="*/ 2147483647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"/>
                <a:gd name="T22" fmla="*/ 0 h 31"/>
                <a:gd name="T23" fmla="*/ 27 w 27"/>
                <a:gd name="T24" fmla="*/ 31 h 3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" h="31">
                  <a:moveTo>
                    <a:pt x="27" y="31"/>
                  </a:moveTo>
                  <a:lnTo>
                    <a:pt x="27" y="31"/>
                  </a:lnTo>
                  <a:lnTo>
                    <a:pt x="0" y="31"/>
                  </a:lnTo>
                  <a:lnTo>
                    <a:pt x="0" y="0"/>
                  </a:lnTo>
                  <a:lnTo>
                    <a:pt x="27" y="0"/>
                  </a:lnTo>
                  <a:lnTo>
                    <a:pt x="27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pPr defTabSz="121841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prstClr val="black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168" name="Freeform 166"/>
            <p:cNvSpPr>
              <a:spLocks/>
            </p:cNvSpPr>
            <p:nvPr/>
          </p:nvSpPr>
          <p:spPr bwMode="auto">
            <a:xfrm>
              <a:off x="3999034" y="752476"/>
              <a:ext cx="19050" cy="11113"/>
            </a:xfrm>
            <a:custGeom>
              <a:avLst/>
              <a:gdLst>
                <a:gd name="T0" fmla="*/ 2147483647 w 40"/>
                <a:gd name="T1" fmla="*/ 2147483647 h 26"/>
                <a:gd name="T2" fmla="*/ 2147483647 w 40"/>
                <a:gd name="T3" fmla="*/ 2147483647 h 26"/>
                <a:gd name="T4" fmla="*/ 2147483647 w 40"/>
                <a:gd name="T5" fmla="*/ 2147483647 h 26"/>
                <a:gd name="T6" fmla="*/ 0 w 40"/>
                <a:gd name="T7" fmla="*/ 2147483647 h 26"/>
                <a:gd name="T8" fmla="*/ 0 w 40"/>
                <a:gd name="T9" fmla="*/ 0 h 26"/>
                <a:gd name="T10" fmla="*/ 2147483647 w 40"/>
                <a:gd name="T11" fmla="*/ 0 h 26"/>
                <a:gd name="T12" fmla="*/ 2147483647 w 40"/>
                <a:gd name="T13" fmla="*/ 2147483647 h 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26"/>
                <a:gd name="T23" fmla="*/ 40 w 40"/>
                <a:gd name="T24" fmla="*/ 26 h 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26">
                  <a:moveTo>
                    <a:pt x="40" y="26"/>
                  </a:moveTo>
                  <a:lnTo>
                    <a:pt x="40" y="26"/>
                  </a:lnTo>
                  <a:lnTo>
                    <a:pt x="0" y="26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pPr defTabSz="121841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prstClr val="black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169" name="Freeform 167"/>
            <p:cNvSpPr>
              <a:spLocks/>
            </p:cNvSpPr>
            <p:nvPr/>
          </p:nvSpPr>
          <p:spPr bwMode="auto">
            <a:xfrm>
              <a:off x="4021259" y="727076"/>
              <a:ext cx="12700" cy="15875"/>
            </a:xfrm>
            <a:custGeom>
              <a:avLst/>
              <a:gdLst>
                <a:gd name="T0" fmla="*/ 2147483647 w 27"/>
                <a:gd name="T1" fmla="*/ 2147483647 h 36"/>
                <a:gd name="T2" fmla="*/ 2147483647 w 27"/>
                <a:gd name="T3" fmla="*/ 2147483647 h 36"/>
                <a:gd name="T4" fmla="*/ 2147483647 w 27"/>
                <a:gd name="T5" fmla="*/ 2147483647 h 36"/>
                <a:gd name="T6" fmla="*/ 0 w 27"/>
                <a:gd name="T7" fmla="*/ 2147483647 h 36"/>
                <a:gd name="T8" fmla="*/ 0 w 27"/>
                <a:gd name="T9" fmla="*/ 0 h 36"/>
                <a:gd name="T10" fmla="*/ 2147483647 w 27"/>
                <a:gd name="T11" fmla="*/ 0 h 36"/>
                <a:gd name="T12" fmla="*/ 2147483647 w 27"/>
                <a:gd name="T13" fmla="*/ 2147483647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"/>
                <a:gd name="T22" fmla="*/ 0 h 36"/>
                <a:gd name="T23" fmla="*/ 27 w 27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" h="36">
                  <a:moveTo>
                    <a:pt x="27" y="36"/>
                  </a:moveTo>
                  <a:lnTo>
                    <a:pt x="27" y="36"/>
                  </a:lnTo>
                  <a:lnTo>
                    <a:pt x="0" y="36"/>
                  </a:lnTo>
                  <a:lnTo>
                    <a:pt x="0" y="0"/>
                  </a:lnTo>
                  <a:lnTo>
                    <a:pt x="27" y="0"/>
                  </a:lnTo>
                  <a:lnTo>
                    <a:pt x="27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pPr defTabSz="121841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prstClr val="black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170" name="Freeform 168"/>
            <p:cNvSpPr>
              <a:spLocks/>
            </p:cNvSpPr>
            <p:nvPr/>
          </p:nvSpPr>
          <p:spPr bwMode="auto">
            <a:xfrm>
              <a:off x="3979984" y="720726"/>
              <a:ext cx="19050" cy="12700"/>
            </a:xfrm>
            <a:custGeom>
              <a:avLst/>
              <a:gdLst>
                <a:gd name="T0" fmla="*/ 2147483647 w 40"/>
                <a:gd name="T1" fmla="*/ 2147483647 h 27"/>
                <a:gd name="T2" fmla="*/ 2147483647 w 40"/>
                <a:gd name="T3" fmla="*/ 2147483647 h 27"/>
                <a:gd name="T4" fmla="*/ 2147483647 w 40"/>
                <a:gd name="T5" fmla="*/ 2147483647 h 27"/>
                <a:gd name="T6" fmla="*/ 0 w 40"/>
                <a:gd name="T7" fmla="*/ 2147483647 h 27"/>
                <a:gd name="T8" fmla="*/ 0 w 40"/>
                <a:gd name="T9" fmla="*/ 0 h 27"/>
                <a:gd name="T10" fmla="*/ 2147483647 w 40"/>
                <a:gd name="T11" fmla="*/ 0 h 27"/>
                <a:gd name="T12" fmla="*/ 2147483647 w 40"/>
                <a:gd name="T13" fmla="*/ 2147483647 h 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27"/>
                <a:gd name="T23" fmla="*/ 40 w 40"/>
                <a:gd name="T24" fmla="*/ 27 h 2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27">
                  <a:moveTo>
                    <a:pt x="40" y="27"/>
                  </a:moveTo>
                  <a:lnTo>
                    <a:pt x="40" y="2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pPr defTabSz="121841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prstClr val="black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171" name="Freeform 169"/>
            <p:cNvSpPr>
              <a:spLocks/>
            </p:cNvSpPr>
            <p:nvPr/>
          </p:nvSpPr>
          <p:spPr bwMode="auto">
            <a:xfrm>
              <a:off x="4014909" y="739776"/>
              <a:ext cx="128588" cy="141288"/>
            </a:xfrm>
            <a:custGeom>
              <a:avLst/>
              <a:gdLst>
                <a:gd name="T0" fmla="*/ 2147483647 w 274"/>
                <a:gd name="T1" fmla="*/ 2147483647 h 300"/>
                <a:gd name="T2" fmla="*/ 2147483647 w 274"/>
                <a:gd name="T3" fmla="*/ 2147483647 h 300"/>
                <a:gd name="T4" fmla="*/ 2147483647 w 274"/>
                <a:gd name="T5" fmla="*/ 2147483647 h 300"/>
                <a:gd name="T6" fmla="*/ 2147483647 w 274"/>
                <a:gd name="T7" fmla="*/ 2147483647 h 300"/>
                <a:gd name="T8" fmla="*/ 2147483647 w 274"/>
                <a:gd name="T9" fmla="*/ 2147483647 h 300"/>
                <a:gd name="T10" fmla="*/ 2147483647 w 274"/>
                <a:gd name="T11" fmla="*/ 2147483647 h 300"/>
                <a:gd name="T12" fmla="*/ 2147483647 w 274"/>
                <a:gd name="T13" fmla="*/ 2147483647 h 300"/>
                <a:gd name="T14" fmla="*/ 2147483647 w 274"/>
                <a:gd name="T15" fmla="*/ 0 h 300"/>
                <a:gd name="T16" fmla="*/ 2147483647 w 274"/>
                <a:gd name="T17" fmla="*/ 2147483647 h 300"/>
                <a:gd name="T18" fmla="*/ 2147483647 w 274"/>
                <a:gd name="T19" fmla="*/ 2147483647 h 300"/>
                <a:gd name="T20" fmla="*/ 2147483647 w 274"/>
                <a:gd name="T21" fmla="*/ 2147483647 h 300"/>
                <a:gd name="T22" fmla="*/ 2147483647 w 274"/>
                <a:gd name="T23" fmla="*/ 2147483647 h 3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4"/>
                <a:gd name="T37" fmla="*/ 0 h 300"/>
                <a:gd name="T38" fmla="*/ 274 w 274"/>
                <a:gd name="T39" fmla="*/ 300 h 30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4" h="300">
                  <a:moveTo>
                    <a:pt x="17" y="300"/>
                  </a:moveTo>
                  <a:lnTo>
                    <a:pt x="17" y="300"/>
                  </a:lnTo>
                  <a:cubicBezTo>
                    <a:pt x="9" y="300"/>
                    <a:pt x="2" y="294"/>
                    <a:pt x="1" y="285"/>
                  </a:cubicBezTo>
                  <a:cubicBezTo>
                    <a:pt x="0" y="276"/>
                    <a:pt x="7" y="268"/>
                    <a:pt x="15" y="267"/>
                  </a:cubicBezTo>
                  <a:cubicBezTo>
                    <a:pt x="144" y="256"/>
                    <a:pt x="242" y="197"/>
                    <a:pt x="242" y="131"/>
                  </a:cubicBezTo>
                  <a:lnTo>
                    <a:pt x="242" y="16"/>
                  </a:lnTo>
                  <a:cubicBezTo>
                    <a:pt x="242" y="7"/>
                    <a:pt x="249" y="0"/>
                    <a:pt x="258" y="0"/>
                  </a:cubicBezTo>
                  <a:cubicBezTo>
                    <a:pt x="267" y="0"/>
                    <a:pt x="274" y="7"/>
                    <a:pt x="274" y="16"/>
                  </a:cubicBezTo>
                  <a:lnTo>
                    <a:pt x="274" y="131"/>
                  </a:lnTo>
                  <a:cubicBezTo>
                    <a:pt x="274" y="216"/>
                    <a:pt x="167" y="287"/>
                    <a:pt x="18" y="300"/>
                  </a:cubicBezTo>
                  <a:lnTo>
                    <a:pt x="17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pPr defTabSz="121841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prstClr val="black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172" name="Freeform 170"/>
            <p:cNvSpPr>
              <a:spLocks/>
            </p:cNvSpPr>
            <p:nvPr/>
          </p:nvSpPr>
          <p:spPr bwMode="auto">
            <a:xfrm>
              <a:off x="3856159" y="739776"/>
              <a:ext cx="128588" cy="141288"/>
            </a:xfrm>
            <a:custGeom>
              <a:avLst/>
              <a:gdLst>
                <a:gd name="T0" fmla="*/ 2147483647 w 273"/>
                <a:gd name="T1" fmla="*/ 2147483647 h 300"/>
                <a:gd name="T2" fmla="*/ 2147483647 w 273"/>
                <a:gd name="T3" fmla="*/ 2147483647 h 300"/>
                <a:gd name="T4" fmla="*/ 2147483647 w 273"/>
                <a:gd name="T5" fmla="*/ 2147483647 h 300"/>
                <a:gd name="T6" fmla="*/ 2147483647 w 273"/>
                <a:gd name="T7" fmla="*/ 2147483647 h 300"/>
                <a:gd name="T8" fmla="*/ 0 w 273"/>
                <a:gd name="T9" fmla="*/ 2147483647 h 300"/>
                <a:gd name="T10" fmla="*/ 0 w 273"/>
                <a:gd name="T11" fmla="*/ 2147483647 h 300"/>
                <a:gd name="T12" fmla="*/ 2147483647 w 273"/>
                <a:gd name="T13" fmla="*/ 0 h 300"/>
                <a:gd name="T14" fmla="*/ 2147483647 w 273"/>
                <a:gd name="T15" fmla="*/ 2147483647 h 300"/>
                <a:gd name="T16" fmla="*/ 2147483647 w 273"/>
                <a:gd name="T17" fmla="*/ 2147483647 h 300"/>
                <a:gd name="T18" fmla="*/ 2147483647 w 273"/>
                <a:gd name="T19" fmla="*/ 2147483647 h 300"/>
                <a:gd name="T20" fmla="*/ 2147483647 w 273"/>
                <a:gd name="T21" fmla="*/ 2147483647 h 300"/>
                <a:gd name="T22" fmla="*/ 2147483647 w 273"/>
                <a:gd name="T23" fmla="*/ 2147483647 h 3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3"/>
                <a:gd name="T37" fmla="*/ 0 h 300"/>
                <a:gd name="T38" fmla="*/ 273 w 273"/>
                <a:gd name="T39" fmla="*/ 300 h 30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3" h="300">
                  <a:moveTo>
                    <a:pt x="257" y="300"/>
                  </a:moveTo>
                  <a:lnTo>
                    <a:pt x="257" y="300"/>
                  </a:lnTo>
                  <a:lnTo>
                    <a:pt x="255" y="300"/>
                  </a:lnTo>
                  <a:cubicBezTo>
                    <a:pt x="107" y="286"/>
                    <a:pt x="0" y="215"/>
                    <a:pt x="0" y="131"/>
                  </a:cubicBezTo>
                  <a:lnTo>
                    <a:pt x="0" y="16"/>
                  </a:ln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lnTo>
                    <a:pt x="32" y="131"/>
                  </a:lnTo>
                  <a:cubicBezTo>
                    <a:pt x="32" y="197"/>
                    <a:pt x="129" y="255"/>
                    <a:pt x="258" y="267"/>
                  </a:cubicBezTo>
                  <a:cubicBezTo>
                    <a:pt x="267" y="268"/>
                    <a:pt x="273" y="276"/>
                    <a:pt x="273" y="285"/>
                  </a:cubicBezTo>
                  <a:cubicBezTo>
                    <a:pt x="272" y="294"/>
                    <a:pt x="265" y="300"/>
                    <a:pt x="257" y="3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pPr defTabSz="121841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prstClr val="black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173" name="Freeform 171"/>
            <p:cNvSpPr>
              <a:spLocks/>
            </p:cNvSpPr>
            <p:nvPr/>
          </p:nvSpPr>
          <p:spPr bwMode="auto">
            <a:xfrm>
              <a:off x="3957759" y="857251"/>
              <a:ext cx="31750" cy="33338"/>
            </a:xfrm>
            <a:custGeom>
              <a:avLst/>
              <a:gdLst>
                <a:gd name="T0" fmla="*/ 2147483647 w 67"/>
                <a:gd name="T1" fmla="*/ 2147483647 h 72"/>
                <a:gd name="T2" fmla="*/ 2147483647 w 67"/>
                <a:gd name="T3" fmla="*/ 2147483647 h 72"/>
                <a:gd name="T4" fmla="*/ 2147483647 w 67"/>
                <a:gd name="T5" fmla="*/ 2147483647 h 72"/>
                <a:gd name="T6" fmla="*/ 0 w 67"/>
                <a:gd name="T7" fmla="*/ 2147483647 h 72"/>
                <a:gd name="T8" fmla="*/ 2147483647 w 67"/>
                <a:gd name="T9" fmla="*/ 0 h 72"/>
                <a:gd name="T10" fmla="*/ 2147483647 w 67"/>
                <a:gd name="T11" fmla="*/ 2147483647 h 72"/>
                <a:gd name="T12" fmla="*/ 2147483647 w 67"/>
                <a:gd name="T13" fmla="*/ 2147483647 h 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7"/>
                <a:gd name="T22" fmla="*/ 0 h 72"/>
                <a:gd name="T23" fmla="*/ 67 w 67"/>
                <a:gd name="T24" fmla="*/ 72 h 7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7" h="72">
                  <a:moveTo>
                    <a:pt x="34" y="72"/>
                  </a:moveTo>
                  <a:lnTo>
                    <a:pt x="34" y="72"/>
                  </a:lnTo>
                  <a:cubicBezTo>
                    <a:pt x="15" y="72"/>
                    <a:pt x="0" y="55"/>
                    <a:pt x="0" y="36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2" y="0"/>
                    <a:pt x="67" y="16"/>
                    <a:pt x="67" y="36"/>
                  </a:cubicBezTo>
                  <a:cubicBezTo>
                    <a:pt x="67" y="55"/>
                    <a:pt x="52" y="72"/>
                    <a:pt x="3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pPr defTabSz="121841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prstClr val="black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174" name="Freeform 172"/>
            <p:cNvSpPr>
              <a:spLocks/>
            </p:cNvSpPr>
            <p:nvPr/>
          </p:nvSpPr>
          <p:spPr bwMode="auto">
            <a:xfrm>
              <a:off x="4008559" y="857251"/>
              <a:ext cx="31750" cy="33338"/>
            </a:xfrm>
            <a:custGeom>
              <a:avLst/>
              <a:gdLst>
                <a:gd name="T0" fmla="*/ 2147483647 w 67"/>
                <a:gd name="T1" fmla="*/ 2147483647 h 72"/>
                <a:gd name="T2" fmla="*/ 2147483647 w 67"/>
                <a:gd name="T3" fmla="*/ 2147483647 h 72"/>
                <a:gd name="T4" fmla="*/ 2147483647 w 67"/>
                <a:gd name="T5" fmla="*/ 2147483647 h 72"/>
                <a:gd name="T6" fmla="*/ 0 w 67"/>
                <a:gd name="T7" fmla="*/ 2147483647 h 72"/>
                <a:gd name="T8" fmla="*/ 2147483647 w 67"/>
                <a:gd name="T9" fmla="*/ 0 h 72"/>
                <a:gd name="T10" fmla="*/ 2147483647 w 67"/>
                <a:gd name="T11" fmla="*/ 2147483647 h 72"/>
                <a:gd name="T12" fmla="*/ 2147483647 w 67"/>
                <a:gd name="T13" fmla="*/ 2147483647 h 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7"/>
                <a:gd name="T22" fmla="*/ 0 h 72"/>
                <a:gd name="T23" fmla="*/ 67 w 67"/>
                <a:gd name="T24" fmla="*/ 72 h 7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7" h="72">
                  <a:moveTo>
                    <a:pt x="34" y="72"/>
                  </a:moveTo>
                  <a:lnTo>
                    <a:pt x="34" y="72"/>
                  </a:lnTo>
                  <a:cubicBezTo>
                    <a:pt x="15" y="72"/>
                    <a:pt x="0" y="55"/>
                    <a:pt x="0" y="36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2" y="0"/>
                    <a:pt x="67" y="16"/>
                    <a:pt x="67" y="36"/>
                  </a:cubicBezTo>
                  <a:cubicBezTo>
                    <a:pt x="67" y="55"/>
                    <a:pt x="52" y="72"/>
                    <a:pt x="3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pPr defTabSz="121841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prstClr val="black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11298701" y="5135255"/>
            <a:ext cx="338914" cy="279823"/>
            <a:chOff x="1435432" y="5565383"/>
            <a:chExt cx="339056" cy="279940"/>
          </a:xfrm>
        </p:grpSpPr>
        <p:sp>
          <p:nvSpPr>
            <p:cNvPr id="176" name="Freeform 72"/>
            <p:cNvSpPr>
              <a:spLocks/>
            </p:cNvSpPr>
            <p:nvPr/>
          </p:nvSpPr>
          <p:spPr bwMode="auto">
            <a:xfrm>
              <a:off x="1435432" y="5565383"/>
              <a:ext cx="339056" cy="270097"/>
            </a:xfrm>
            <a:custGeom>
              <a:avLst/>
              <a:gdLst>
                <a:gd name="T0" fmla="*/ 2147483647 w 1398"/>
                <a:gd name="T1" fmla="*/ 2147483647 h 1088"/>
                <a:gd name="T2" fmla="*/ 2147483647 w 1398"/>
                <a:gd name="T3" fmla="*/ 2147483647 h 1088"/>
                <a:gd name="T4" fmla="*/ 2147483647 w 1398"/>
                <a:gd name="T5" fmla="*/ 2147483647 h 1088"/>
                <a:gd name="T6" fmla="*/ 2147483647 w 1398"/>
                <a:gd name="T7" fmla="*/ 2147483647 h 1088"/>
                <a:gd name="T8" fmla="*/ 2147483647 w 1398"/>
                <a:gd name="T9" fmla="*/ 2147483647 h 1088"/>
                <a:gd name="T10" fmla="*/ 2147483647 w 1398"/>
                <a:gd name="T11" fmla="*/ 2147483647 h 1088"/>
                <a:gd name="T12" fmla="*/ 2147483647 w 1398"/>
                <a:gd name="T13" fmla="*/ 2147483647 h 1088"/>
                <a:gd name="T14" fmla="*/ 2147483647 w 1398"/>
                <a:gd name="T15" fmla="*/ 2147483647 h 1088"/>
                <a:gd name="T16" fmla="*/ 2147483647 w 1398"/>
                <a:gd name="T17" fmla="*/ 2147483647 h 1088"/>
                <a:gd name="T18" fmla="*/ 2147483647 w 1398"/>
                <a:gd name="T19" fmla="*/ 2147483647 h 1088"/>
                <a:gd name="T20" fmla="*/ 2147483647 w 1398"/>
                <a:gd name="T21" fmla="*/ 2147483647 h 1088"/>
                <a:gd name="T22" fmla="*/ 2147483647 w 1398"/>
                <a:gd name="T23" fmla="*/ 2147483647 h 1088"/>
                <a:gd name="T24" fmla="*/ 2147483647 w 1398"/>
                <a:gd name="T25" fmla="*/ 2147483647 h 1088"/>
                <a:gd name="T26" fmla="*/ 0 w 1398"/>
                <a:gd name="T27" fmla="*/ 2147483647 h 1088"/>
                <a:gd name="T28" fmla="*/ 0 w 1398"/>
                <a:gd name="T29" fmla="*/ 2147483647 h 1088"/>
                <a:gd name="T30" fmla="*/ 2147483647 w 1398"/>
                <a:gd name="T31" fmla="*/ 0 h 1088"/>
                <a:gd name="T32" fmla="*/ 2147483647 w 1398"/>
                <a:gd name="T33" fmla="*/ 0 h 1088"/>
                <a:gd name="T34" fmla="*/ 2147483647 w 1398"/>
                <a:gd name="T35" fmla="*/ 2147483647 h 1088"/>
                <a:gd name="T36" fmla="*/ 2147483647 w 1398"/>
                <a:gd name="T37" fmla="*/ 2147483647 h 1088"/>
                <a:gd name="T38" fmla="*/ 2147483647 w 1398"/>
                <a:gd name="T39" fmla="*/ 2147483647 h 108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398" h="1088">
                  <a:moveTo>
                    <a:pt x="1331" y="1088"/>
                  </a:moveTo>
                  <a:lnTo>
                    <a:pt x="1331" y="1088"/>
                  </a:lnTo>
                  <a:lnTo>
                    <a:pt x="1132" y="1088"/>
                  </a:lnTo>
                  <a:cubicBezTo>
                    <a:pt x="1113" y="1088"/>
                    <a:pt x="1099" y="1073"/>
                    <a:pt x="1099" y="1054"/>
                  </a:cubicBezTo>
                  <a:cubicBezTo>
                    <a:pt x="1099" y="1036"/>
                    <a:pt x="1113" y="1021"/>
                    <a:pt x="1132" y="1021"/>
                  </a:cubicBezTo>
                  <a:lnTo>
                    <a:pt x="1331" y="1021"/>
                  </a:lnTo>
                  <a:lnTo>
                    <a:pt x="1332" y="67"/>
                  </a:lnTo>
                  <a:lnTo>
                    <a:pt x="68" y="67"/>
                  </a:lnTo>
                  <a:lnTo>
                    <a:pt x="67" y="1020"/>
                  </a:lnTo>
                  <a:lnTo>
                    <a:pt x="900" y="1021"/>
                  </a:lnTo>
                  <a:cubicBezTo>
                    <a:pt x="918" y="1021"/>
                    <a:pt x="933" y="1036"/>
                    <a:pt x="933" y="1054"/>
                  </a:cubicBezTo>
                  <a:cubicBezTo>
                    <a:pt x="933" y="1073"/>
                    <a:pt x="918" y="1088"/>
                    <a:pt x="900" y="1088"/>
                  </a:cubicBezTo>
                  <a:lnTo>
                    <a:pt x="68" y="1088"/>
                  </a:lnTo>
                  <a:cubicBezTo>
                    <a:pt x="31" y="1088"/>
                    <a:pt x="0" y="1057"/>
                    <a:pt x="0" y="1020"/>
                  </a:cubicBezTo>
                  <a:lnTo>
                    <a:pt x="0" y="67"/>
                  </a:lnTo>
                  <a:cubicBezTo>
                    <a:pt x="0" y="30"/>
                    <a:pt x="31" y="0"/>
                    <a:pt x="68" y="0"/>
                  </a:cubicBezTo>
                  <a:lnTo>
                    <a:pt x="1331" y="0"/>
                  </a:lnTo>
                  <a:cubicBezTo>
                    <a:pt x="1368" y="0"/>
                    <a:pt x="1398" y="30"/>
                    <a:pt x="1398" y="67"/>
                  </a:cubicBezTo>
                  <a:lnTo>
                    <a:pt x="1398" y="1020"/>
                  </a:lnTo>
                  <a:cubicBezTo>
                    <a:pt x="1398" y="1057"/>
                    <a:pt x="1368" y="1088"/>
                    <a:pt x="1331" y="1088"/>
                  </a:cubicBezTo>
                  <a:close/>
                </a:path>
              </a:pathLst>
            </a:custGeom>
            <a:gradFill>
              <a:gsLst>
                <a:gs pos="0">
                  <a:srgbClr val="FF3399"/>
                </a:gs>
                <a:gs pos="25000">
                  <a:srgbClr val="FF6633"/>
                </a:gs>
                <a:gs pos="50000">
                  <a:srgbClr val="FFFF00"/>
                </a:gs>
                <a:gs pos="75000">
                  <a:srgbClr val="01A78F"/>
                </a:gs>
                <a:gs pos="100000">
                  <a:srgbClr val="3366FF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>
              <a:defPPr>
                <a:defRPr lang="zh-CN"/>
              </a:defPPr>
              <a:lvl1pPr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609600" indent="-1524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1219200" indent="-3048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828800" indent="-4572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2438400" indent="-6096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1219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8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177" name="Freeform 73"/>
            <p:cNvSpPr>
              <a:spLocks/>
            </p:cNvSpPr>
            <p:nvPr/>
          </p:nvSpPr>
          <p:spPr bwMode="auto">
            <a:xfrm>
              <a:off x="1644586" y="5809309"/>
              <a:ext cx="33024" cy="36013"/>
            </a:xfrm>
            <a:custGeom>
              <a:avLst/>
              <a:gdLst>
                <a:gd name="T0" fmla="*/ 2147483647 w 139"/>
                <a:gd name="T1" fmla="*/ 2147483647 h 139"/>
                <a:gd name="T2" fmla="*/ 2147483647 w 139"/>
                <a:gd name="T3" fmla="*/ 2147483647 h 139"/>
                <a:gd name="T4" fmla="*/ 0 w 139"/>
                <a:gd name="T5" fmla="*/ 2147483647 h 139"/>
                <a:gd name="T6" fmla="*/ 2147483647 w 139"/>
                <a:gd name="T7" fmla="*/ 0 h 139"/>
                <a:gd name="T8" fmla="*/ 2147483647 w 139"/>
                <a:gd name="T9" fmla="*/ 2147483647 h 139"/>
                <a:gd name="T10" fmla="*/ 2147483647 w 139"/>
                <a:gd name="T11" fmla="*/ 2147483647 h 1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9" h="139">
                  <a:moveTo>
                    <a:pt x="69" y="139"/>
                  </a:moveTo>
                  <a:lnTo>
                    <a:pt x="69" y="139"/>
                  </a:lnTo>
                  <a:cubicBezTo>
                    <a:pt x="31" y="139"/>
                    <a:pt x="0" y="108"/>
                    <a:pt x="0" y="70"/>
                  </a:cubicBezTo>
                  <a:cubicBezTo>
                    <a:pt x="0" y="31"/>
                    <a:pt x="31" y="0"/>
                    <a:pt x="69" y="0"/>
                  </a:cubicBezTo>
                  <a:cubicBezTo>
                    <a:pt x="107" y="0"/>
                    <a:pt x="139" y="31"/>
                    <a:pt x="139" y="70"/>
                  </a:cubicBezTo>
                  <a:cubicBezTo>
                    <a:pt x="139" y="108"/>
                    <a:pt x="107" y="139"/>
                    <a:pt x="69" y="139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/>
            <a:lstStyle>
              <a:defPPr>
                <a:defRPr lang="zh-CN"/>
              </a:defPPr>
              <a:lvl1pPr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609600" indent="-1524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1219200" indent="-3048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828800" indent="-4572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2438400" indent="-6096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1219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8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178" name="Freeform 74"/>
            <p:cNvSpPr>
              <a:spLocks/>
            </p:cNvSpPr>
            <p:nvPr/>
          </p:nvSpPr>
          <p:spPr bwMode="auto">
            <a:xfrm>
              <a:off x="1695224" y="5809310"/>
              <a:ext cx="35226" cy="36013"/>
            </a:xfrm>
            <a:custGeom>
              <a:avLst/>
              <a:gdLst>
                <a:gd name="T0" fmla="*/ 2147483647 w 139"/>
                <a:gd name="T1" fmla="*/ 2147483647 h 139"/>
                <a:gd name="T2" fmla="*/ 2147483647 w 139"/>
                <a:gd name="T3" fmla="*/ 2147483647 h 139"/>
                <a:gd name="T4" fmla="*/ 0 w 139"/>
                <a:gd name="T5" fmla="*/ 2147483647 h 139"/>
                <a:gd name="T6" fmla="*/ 2147483647 w 139"/>
                <a:gd name="T7" fmla="*/ 0 h 139"/>
                <a:gd name="T8" fmla="*/ 2147483647 w 139"/>
                <a:gd name="T9" fmla="*/ 2147483647 h 139"/>
                <a:gd name="T10" fmla="*/ 2147483647 w 139"/>
                <a:gd name="T11" fmla="*/ 2147483647 h 1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9" h="139">
                  <a:moveTo>
                    <a:pt x="69" y="139"/>
                  </a:moveTo>
                  <a:lnTo>
                    <a:pt x="69" y="139"/>
                  </a:lnTo>
                  <a:cubicBezTo>
                    <a:pt x="31" y="139"/>
                    <a:pt x="0" y="108"/>
                    <a:pt x="0" y="70"/>
                  </a:cubicBezTo>
                  <a:cubicBezTo>
                    <a:pt x="0" y="31"/>
                    <a:pt x="31" y="0"/>
                    <a:pt x="69" y="0"/>
                  </a:cubicBezTo>
                  <a:cubicBezTo>
                    <a:pt x="107" y="0"/>
                    <a:pt x="139" y="31"/>
                    <a:pt x="139" y="70"/>
                  </a:cubicBezTo>
                  <a:cubicBezTo>
                    <a:pt x="139" y="108"/>
                    <a:pt x="107" y="139"/>
                    <a:pt x="69" y="139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/>
            <a:lstStyle>
              <a:defPPr>
                <a:defRPr lang="zh-CN"/>
              </a:defPPr>
              <a:lvl1pPr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609600" indent="-1524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1219200" indent="-3048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828800" indent="-4572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2438400" indent="-6096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1219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8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179" name="Freeform 75"/>
            <p:cNvSpPr>
              <a:spLocks noEditPoints="1"/>
            </p:cNvSpPr>
            <p:nvPr/>
          </p:nvSpPr>
          <p:spPr bwMode="auto">
            <a:xfrm>
              <a:off x="1477262" y="5611240"/>
              <a:ext cx="61647" cy="180065"/>
            </a:xfrm>
            <a:custGeom>
              <a:avLst/>
              <a:gdLst>
                <a:gd name="T0" fmla="*/ 2147483647 w 247"/>
                <a:gd name="T1" fmla="*/ 2147483647 h 722"/>
                <a:gd name="T2" fmla="*/ 2147483647 w 247"/>
                <a:gd name="T3" fmla="*/ 2147483647 h 722"/>
                <a:gd name="T4" fmla="*/ 2147483647 w 247"/>
                <a:gd name="T5" fmla="*/ 2147483647 h 722"/>
                <a:gd name="T6" fmla="*/ 2147483647 w 247"/>
                <a:gd name="T7" fmla="*/ 2147483647 h 722"/>
                <a:gd name="T8" fmla="*/ 2147483647 w 247"/>
                <a:gd name="T9" fmla="*/ 2147483647 h 722"/>
                <a:gd name="T10" fmla="*/ 2147483647 w 247"/>
                <a:gd name="T11" fmla="*/ 2147483647 h 722"/>
                <a:gd name="T12" fmla="*/ 2147483647 w 247"/>
                <a:gd name="T13" fmla="*/ 2147483647 h 722"/>
                <a:gd name="T14" fmla="*/ 2147483647 w 247"/>
                <a:gd name="T15" fmla="*/ 2147483647 h 722"/>
                <a:gd name="T16" fmla="*/ 2147483647 w 247"/>
                <a:gd name="T17" fmla="*/ 2147483647 h 722"/>
                <a:gd name="T18" fmla="*/ 2147483647 w 247"/>
                <a:gd name="T19" fmla="*/ 2147483647 h 722"/>
                <a:gd name="T20" fmla="*/ 0 w 247"/>
                <a:gd name="T21" fmla="*/ 2147483647 h 722"/>
                <a:gd name="T22" fmla="*/ 0 w 247"/>
                <a:gd name="T23" fmla="*/ 2147483647 h 722"/>
                <a:gd name="T24" fmla="*/ 2147483647 w 247"/>
                <a:gd name="T25" fmla="*/ 2147483647 h 722"/>
                <a:gd name="T26" fmla="*/ 2147483647 w 247"/>
                <a:gd name="T27" fmla="*/ 2147483647 h 722"/>
                <a:gd name="T28" fmla="*/ 2147483647 w 247"/>
                <a:gd name="T29" fmla="*/ 2147483647 h 722"/>
                <a:gd name="T30" fmla="*/ 2147483647 w 247"/>
                <a:gd name="T31" fmla="*/ 2147483647 h 722"/>
                <a:gd name="T32" fmla="*/ 2147483647 w 247"/>
                <a:gd name="T33" fmla="*/ 2147483647 h 722"/>
                <a:gd name="T34" fmla="*/ 2147483647 w 247"/>
                <a:gd name="T35" fmla="*/ 2147483647 h 722"/>
                <a:gd name="T36" fmla="*/ 2147483647 w 247"/>
                <a:gd name="T37" fmla="*/ 2147483647 h 72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47" h="722">
                  <a:moveTo>
                    <a:pt x="67" y="530"/>
                  </a:moveTo>
                  <a:lnTo>
                    <a:pt x="67" y="530"/>
                  </a:lnTo>
                  <a:lnTo>
                    <a:pt x="180" y="620"/>
                  </a:lnTo>
                  <a:lnTo>
                    <a:pt x="180" y="101"/>
                  </a:lnTo>
                  <a:lnTo>
                    <a:pt x="67" y="184"/>
                  </a:lnTo>
                  <a:lnTo>
                    <a:pt x="67" y="530"/>
                  </a:lnTo>
                  <a:close/>
                  <a:moveTo>
                    <a:pt x="214" y="722"/>
                  </a:moveTo>
                  <a:lnTo>
                    <a:pt x="214" y="722"/>
                  </a:lnTo>
                  <a:cubicBezTo>
                    <a:pt x="206" y="722"/>
                    <a:pt x="199" y="719"/>
                    <a:pt x="193" y="715"/>
                  </a:cubicBezTo>
                  <a:lnTo>
                    <a:pt x="13" y="572"/>
                  </a:lnTo>
                  <a:cubicBezTo>
                    <a:pt x="5" y="566"/>
                    <a:pt x="0" y="556"/>
                    <a:pt x="0" y="546"/>
                  </a:cubicBezTo>
                  <a:lnTo>
                    <a:pt x="0" y="167"/>
                  </a:lnTo>
                  <a:cubicBezTo>
                    <a:pt x="0" y="157"/>
                    <a:pt x="6" y="147"/>
                    <a:pt x="14" y="140"/>
                  </a:cubicBezTo>
                  <a:lnTo>
                    <a:pt x="194" y="8"/>
                  </a:lnTo>
                  <a:cubicBezTo>
                    <a:pt x="204" y="1"/>
                    <a:pt x="218" y="0"/>
                    <a:pt x="229" y="5"/>
                  </a:cubicBezTo>
                  <a:cubicBezTo>
                    <a:pt x="240" y="11"/>
                    <a:pt x="247" y="23"/>
                    <a:pt x="247" y="35"/>
                  </a:cubicBezTo>
                  <a:lnTo>
                    <a:pt x="247" y="688"/>
                  </a:lnTo>
                  <a:cubicBezTo>
                    <a:pt x="247" y="701"/>
                    <a:pt x="240" y="713"/>
                    <a:pt x="228" y="718"/>
                  </a:cubicBezTo>
                  <a:cubicBezTo>
                    <a:pt x="224" y="721"/>
                    <a:pt x="219" y="722"/>
                    <a:pt x="214" y="722"/>
                  </a:cubicBezTo>
                  <a:close/>
                </a:path>
              </a:pathLst>
            </a:custGeom>
            <a:solidFill>
              <a:srgbClr val="666666">
                <a:lumMod val="65000"/>
              </a:srgbClr>
            </a:solidFill>
            <a:ln>
              <a:noFill/>
            </a:ln>
            <a:extLst/>
          </p:spPr>
          <p:txBody>
            <a:bodyPr/>
            <a:lstStyle>
              <a:defPPr>
                <a:defRPr lang="zh-CN"/>
              </a:defPPr>
              <a:lvl1pPr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609600" indent="-1524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1219200" indent="-3048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828800" indent="-4572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2438400" indent="-6096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1219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8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180" name="Freeform 76"/>
            <p:cNvSpPr>
              <a:spLocks noEditPoints="1"/>
            </p:cNvSpPr>
            <p:nvPr/>
          </p:nvSpPr>
          <p:spPr bwMode="auto">
            <a:xfrm>
              <a:off x="1671019" y="5611240"/>
              <a:ext cx="59444" cy="180065"/>
            </a:xfrm>
            <a:custGeom>
              <a:avLst/>
              <a:gdLst>
                <a:gd name="T0" fmla="*/ 2147483647 w 247"/>
                <a:gd name="T1" fmla="*/ 2147483647 h 722"/>
                <a:gd name="T2" fmla="*/ 2147483647 w 247"/>
                <a:gd name="T3" fmla="*/ 2147483647 h 722"/>
                <a:gd name="T4" fmla="*/ 2147483647 w 247"/>
                <a:gd name="T5" fmla="*/ 2147483647 h 722"/>
                <a:gd name="T6" fmla="*/ 2147483647 w 247"/>
                <a:gd name="T7" fmla="*/ 2147483647 h 722"/>
                <a:gd name="T8" fmla="*/ 2147483647 w 247"/>
                <a:gd name="T9" fmla="*/ 2147483647 h 722"/>
                <a:gd name="T10" fmla="*/ 2147483647 w 247"/>
                <a:gd name="T11" fmla="*/ 2147483647 h 722"/>
                <a:gd name="T12" fmla="*/ 2147483647 w 247"/>
                <a:gd name="T13" fmla="*/ 2147483647 h 722"/>
                <a:gd name="T14" fmla="*/ 2147483647 w 247"/>
                <a:gd name="T15" fmla="*/ 2147483647 h 722"/>
                <a:gd name="T16" fmla="*/ 2147483647 w 247"/>
                <a:gd name="T17" fmla="*/ 2147483647 h 722"/>
                <a:gd name="T18" fmla="*/ 0 w 247"/>
                <a:gd name="T19" fmla="*/ 2147483647 h 722"/>
                <a:gd name="T20" fmla="*/ 0 w 247"/>
                <a:gd name="T21" fmla="*/ 2147483647 h 722"/>
                <a:gd name="T22" fmla="*/ 2147483647 w 247"/>
                <a:gd name="T23" fmla="*/ 2147483647 h 722"/>
                <a:gd name="T24" fmla="*/ 2147483647 w 247"/>
                <a:gd name="T25" fmla="*/ 2147483647 h 722"/>
                <a:gd name="T26" fmla="*/ 2147483647 w 247"/>
                <a:gd name="T27" fmla="*/ 2147483647 h 722"/>
                <a:gd name="T28" fmla="*/ 2147483647 w 247"/>
                <a:gd name="T29" fmla="*/ 2147483647 h 722"/>
                <a:gd name="T30" fmla="*/ 2147483647 w 247"/>
                <a:gd name="T31" fmla="*/ 2147483647 h 722"/>
                <a:gd name="T32" fmla="*/ 2147483647 w 247"/>
                <a:gd name="T33" fmla="*/ 2147483647 h 722"/>
                <a:gd name="T34" fmla="*/ 2147483647 w 247"/>
                <a:gd name="T35" fmla="*/ 2147483647 h 722"/>
                <a:gd name="T36" fmla="*/ 2147483647 w 247"/>
                <a:gd name="T37" fmla="*/ 2147483647 h 72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47" h="722">
                  <a:moveTo>
                    <a:pt x="67" y="101"/>
                  </a:moveTo>
                  <a:lnTo>
                    <a:pt x="67" y="101"/>
                  </a:lnTo>
                  <a:lnTo>
                    <a:pt x="67" y="620"/>
                  </a:lnTo>
                  <a:lnTo>
                    <a:pt x="180" y="530"/>
                  </a:lnTo>
                  <a:lnTo>
                    <a:pt x="180" y="184"/>
                  </a:lnTo>
                  <a:lnTo>
                    <a:pt x="67" y="101"/>
                  </a:lnTo>
                  <a:close/>
                  <a:moveTo>
                    <a:pt x="34" y="722"/>
                  </a:moveTo>
                  <a:lnTo>
                    <a:pt x="34" y="722"/>
                  </a:lnTo>
                  <a:cubicBezTo>
                    <a:pt x="29" y="722"/>
                    <a:pt x="24" y="721"/>
                    <a:pt x="19" y="718"/>
                  </a:cubicBezTo>
                  <a:cubicBezTo>
                    <a:pt x="8" y="713"/>
                    <a:pt x="0" y="701"/>
                    <a:pt x="0" y="688"/>
                  </a:cubicBezTo>
                  <a:lnTo>
                    <a:pt x="0" y="35"/>
                  </a:lnTo>
                  <a:cubicBezTo>
                    <a:pt x="0" y="23"/>
                    <a:pt x="8" y="11"/>
                    <a:pt x="19" y="5"/>
                  </a:cubicBezTo>
                  <a:cubicBezTo>
                    <a:pt x="30" y="0"/>
                    <a:pt x="43" y="1"/>
                    <a:pt x="54" y="8"/>
                  </a:cubicBezTo>
                  <a:lnTo>
                    <a:pt x="234" y="140"/>
                  </a:lnTo>
                  <a:cubicBezTo>
                    <a:pt x="242" y="147"/>
                    <a:pt x="247" y="157"/>
                    <a:pt x="247" y="167"/>
                  </a:cubicBezTo>
                  <a:lnTo>
                    <a:pt x="247" y="546"/>
                  </a:lnTo>
                  <a:cubicBezTo>
                    <a:pt x="247" y="556"/>
                    <a:pt x="242" y="566"/>
                    <a:pt x="234" y="572"/>
                  </a:cubicBezTo>
                  <a:lnTo>
                    <a:pt x="54" y="715"/>
                  </a:lnTo>
                  <a:cubicBezTo>
                    <a:pt x="48" y="719"/>
                    <a:pt x="41" y="722"/>
                    <a:pt x="34" y="722"/>
                  </a:cubicBezTo>
                  <a:close/>
                </a:path>
              </a:pathLst>
            </a:custGeom>
            <a:solidFill>
              <a:srgbClr val="666666">
                <a:lumMod val="65000"/>
              </a:srgbClr>
            </a:solidFill>
            <a:ln>
              <a:noFill/>
            </a:ln>
            <a:extLst/>
          </p:spPr>
          <p:txBody>
            <a:bodyPr/>
            <a:lstStyle>
              <a:defPPr>
                <a:defRPr lang="zh-CN"/>
              </a:defPPr>
              <a:lvl1pPr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609600" indent="-1524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1219200" indent="-3048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828800" indent="-4572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2438400" indent="-6096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1219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8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181" name="Freeform 77"/>
            <p:cNvSpPr>
              <a:spLocks/>
            </p:cNvSpPr>
            <p:nvPr/>
          </p:nvSpPr>
          <p:spPr bwMode="auto">
            <a:xfrm>
              <a:off x="1565330" y="5633748"/>
              <a:ext cx="79260" cy="13505"/>
            </a:xfrm>
            <a:custGeom>
              <a:avLst/>
              <a:gdLst>
                <a:gd name="T0" fmla="*/ 2147483647 w 326"/>
                <a:gd name="T1" fmla="*/ 2147483647 h 53"/>
                <a:gd name="T2" fmla="*/ 2147483647 w 326"/>
                <a:gd name="T3" fmla="*/ 2147483647 h 53"/>
                <a:gd name="T4" fmla="*/ 0 w 326"/>
                <a:gd name="T5" fmla="*/ 2147483647 h 53"/>
                <a:gd name="T6" fmla="*/ 0 w 326"/>
                <a:gd name="T7" fmla="*/ 0 h 53"/>
                <a:gd name="T8" fmla="*/ 2147483647 w 326"/>
                <a:gd name="T9" fmla="*/ 0 h 53"/>
                <a:gd name="T10" fmla="*/ 2147483647 w 326"/>
                <a:gd name="T11" fmla="*/ 2147483647 h 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6" h="53">
                  <a:moveTo>
                    <a:pt x="326" y="53"/>
                  </a:moveTo>
                  <a:lnTo>
                    <a:pt x="326" y="53"/>
                  </a:lnTo>
                  <a:lnTo>
                    <a:pt x="0" y="53"/>
                  </a:lnTo>
                  <a:lnTo>
                    <a:pt x="0" y="0"/>
                  </a:lnTo>
                  <a:lnTo>
                    <a:pt x="326" y="0"/>
                  </a:lnTo>
                  <a:lnTo>
                    <a:pt x="326" y="53"/>
                  </a:lnTo>
                  <a:close/>
                </a:path>
              </a:pathLst>
            </a:custGeom>
            <a:solidFill>
              <a:srgbClr val="666666">
                <a:lumMod val="65000"/>
              </a:srgbClr>
            </a:solidFill>
            <a:ln>
              <a:noFill/>
            </a:ln>
            <a:extLst/>
          </p:spPr>
          <p:txBody>
            <a:bodyPr/>
            <a:lstStyle>
              <a:defPPr>
                <a:defRPr lang="zh-CN"/>
              </a:defPPr>
              <a:lvl1pPr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609600" indent="-1524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1219200" indent="-3048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828800" indent="-4572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2438400" indent="-6096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1219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8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182" name="Freeform 78"/>
            <p:cNvSpPr>
              <a:spLocks/>
            </p:cNvSpPr>
            <p:nvPr/>
          </p:nvSpPr>
          <p:spPr bwMode="auto">
            <a:xfrm>
              <a:off x="1631380" y="5620244"/>
              <a:ext cx="22017" cy="42766"/>
            </a:xfrm>
            <a:custGeom>
              <a:avLst/>
              <a:gdLst>
                <a:gd name="T0" fmla="*/ 0 w 97"/>
                <a:gd name="T1" fmla="*/ 0 h 172"/>
                <a:gd name="T2" fmla="*/ 0 w 97"/>
                <a:gd name="T3" fmla="*/ 0 h 172"/>
                <a:gd name="T4" fmla="*/ 2147483647 w 97"/>
                <a:gd name="T5" fmla="*/ 2147483647 h 172"/>
                <a:gd name="T6" fmla="*/ 0 w 97"/>
                <a:gd name="T7" fmla="*/ 2147483647 h 172"/>
                <a:gd name="T8" fmla="*/ 0 w 97"/>
                <a:gd name="T9" fmla="*/ 0 h 1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" h="172">
                  <a:moveTo>
                    <a:pt x="0" y="0"/>
                  </a:moveTo>
                  <a:lnTo>
                    <a:pt x="0" y="0"/>
                  </a:lnTo>
                  <a:lnTo>
                    <a:pt x="97" y="86"/>
                  </a:lnTo>
                  <a:lnTo>
                    <a:pt x="0" y="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>
                <a:lumMod val="65000"/>
              </a:srgbClr>
            </a:solidFill>
            <a:ln>
              <a:noFill/>
            </a:ln>
            <a:extLst/>
          </p:spPr>
          <p:txBody>
            <a:bodyPr/>
            <a:lstStyle>
              <a:defPPr>
                <a:defRPr lang="zh-CN"/>
              </a:defPPr>
              <a:lvl1pPr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609600" indent="-1524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1219200" indent="-3048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828800" indent="-4572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2438400" indent="-6096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1219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8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183" name="Freeform 79"/>
            <p:cNvSpPr>
              <a:spLocks/>
            </p:cNvSpPr>
            <p:nvPr/>
          </p:nvSpPr>
          <p:spPr bwMode="auto">
            <a:xfrm>
              <a:off x="1565343" y="5696770"/>
              <a:ext cx="79260" cy="13505"/>
            </a:xfrm>
            <a:custGeom>
              <a:avLst/>
              <a:gdLst>
                <a:gd name="T0" fmla="*/ 2147483647 w 326"/>
                <a:gd name="T1" fmla="*/ 2147483647 h 53"/>
                <a:gd name="T2" fmla="*/ 2147483647 w 326"/>
                <a:gd name="T3" fmla="*/ 2147483647 h 53"/>
                <a:gd name="T4" fmla="*/ 0 w 326"/>
                <a:gd name="T5" fmla="*/ 2147483647 h 53"/>
                <a:gd name="T6" fmla="*/ 0 w 326"/>
                <a:gd name="T7" fmla="*/ 0 h 53"/>
                <a:gd name="T8" fmla="*/ 2147483647 w 326"/>
                <a:gd name="T9" fmla="*/ 0 h 53"/>
                <a:gd name="T10" fmla="*/ 2147483647 w 326"/>
                <a:gd name="T11" fmla="*/ 2147483647 h 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6" h="53">
                  <a:moveTo>
                    <a:pt x="326" y="53"/>
                  </a:moveTo>
                  <a:lnTo>
                    <a:pt x="326" y="53"/>
                  </a:lnTo>
                  <a:lnTo>
                    <a:pt x="0" y="53"/>
                  </a:lnTo>
                  <a:lnTo>
                    <a:pt x="0" y="0"/>
                  </a:lnTo>
                  <a:lnTo>
                    <a:pt x="326" y="0"/>
                  </a:lnTo>
                  <a:lnTo>
                    <a:pt x="326" y="53"/>
                  </a:lnTo>
                  <a:close/>
                </a:path>
              </a:pathLst>
            </a:custGeom>
            <a:solidFill>
              <a:srgbClr val="666666">
                <a:lumMod val="65000"/>
              </a:srgbClr>
            </a:solidFill>
            <a:ln>
              <a:noFill/>
            </a:ln>
            <a:extLst/>
          </p:spPr>
          <p:txBody>
            <a:bodyPr/>
            <a:lstStyle>
              <a:defPPr>
                <a:defRPr lang="zh-CN"/>
              </a:defPPr>
              <a:lvl1pPr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609600" indent="-1524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1219200" indent="-3048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828800" indent="-4572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2438400" indent="-6096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1219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8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184" name="Freeform 80"/>
            <p:cNvSpPr>
              <a:spLocks/>
            </p:cNvSpPr>
            <p:nvPr/>
          </p:nvSpPr>
          <p:spPr bwMode="auto">
            <a:xfrm>
              <a:off x="1631392" y="5681013"/>
              <a:ext cx="22017" cy="42766"/>
            </a:xfrm>
            <a:custGeom>
              <a:avLst/>
              <a:gdLst>
                <a:gd name="T0" fmla="*/ 0 w 97"/>
                <a:gd name="T1" fmla="*/ 0 h 172"/>
                <a:gd name="T2" fmla="*/ 0 w 97"/>
                <a:gd name="T3" fmla="*/ 0 h 172"/>
                <a:gd name="T4" fmla="*/ 2147483647 w 97"/>
                <a:gd name="T5" fmla="*/ 2147483647 h 172"/>
                <a:gd name="T6" fmla="*/ 0 w 97"/>
                <a:gd name="T7" fmla="*/ 2147483647 h 172"/>
                <a:gd name="T8" fmla="*/ 0 w 97"/>
                <a:gd name="T9" fmla="*/ 0 h 1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" h="172">
                  <a:moveTo>
                    <a:pt x="0" y="0"/>
                  </a:moveTo>
                  <a:lnTo>
                    <a:pt x="0" y="0"/>
                  </a:lnTo>
                  <a:lnTo>
                    <a:pt x="97" y="86"/>
                  </a:lnTo>
                  <a:lnTo>
                    <a:pt x="0" y="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>
                <a:lumMod val="65000"/>
              </a:srgbClr>
            </a:solidFill>
            <a:ln>
              <a:noFill/>
            </a:ln>
            <a:extLst/>
          </p:spPr>
          <p:txBody>
            <a:bodyPr/>
            <a:lstStyle>
              <a:defPPr>
                <a:defRPr lang="zh-CN"/>
              </a:defPPr>
              <a:lvl1pPr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609600" indent="-1524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1219200" indent="-3048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828800" indent="-4572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2438400" indent="-6096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1219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8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185" name="Freeform 81"/>
            <p:cNvSpPr>
              <a:spLocks/>
            </p:cNvSpPr>
            <p:nvPr/>
          </p:nvSpPr>
          <p:spPr bwMode="auto">
            <a:xfrm>
              <a:off x="1565352" y="5757541"/>
              <a:ext cx="79260" cy="13505"/>
            </a:xfrm>
            <a:custGeom>
              <a:avLst/>
              <a:gdLst>
                <a:gd name="T0" fmla="*/ 2147483647 w 326"/>
                <a:gd name="T1" fmla="*/ 2147483647 h 53"/>
                <a:gd name="T2" fmla="*/ 2147483647 w 326"/>
                <a:gd name="T3" fmla="*/ 2147483647 h 53"/>
                <a:gd name="T4" fmla="*/ 0 w 326"/>
                <a:gd name="T5" fmla="*/ 2147483647 h 53"/>
                <a:gd name="T6" fmla="*/ 0 w 326"/>
                <a:gd name="T7" fmla="*/ 0 h 53"/>
                <a:gd name="T8" fmla="*/ 2147483647 w 326"/>
                <a:gd name="T9" fmla="*/ 0 h 53"/>
                <a:gd name="T10" fmla="*/ 2147483647 w 326"/>
                <a:gd name="T11" fmla="*/ 2147483647 h 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6" h="53">
                  <a:moveTo>
                    <a:pt x="326" y="53"/>
                  </a:moveTo>
                  <a:lnTo>
                    <a:pt x="326" y="53"/>
                  </a:lnTo>
                  <a:lnTo>
                    <a:pt x="0" y="53"/>
                  </a:lnTo>
                  <a:lnTo>
                    <a:pt x="0" y="0"/>
                  </a:lnTo>
                  <a:lnTo>
                    <a:pt x="326" y="0"/>
                  </a:lnTo>
                  <a:lnTo>
                    <a:pt x="326" y="53"/>
                  </a:lnTo>
                  <a:close/>
                </a:path>
              </a:pathLst>
            </a:custGeom>
            <a:solidFill>
              <a:srgbClr val="666666">
                <a:lumMod val="65000"/>
              </a:srgbClr>
            </a:solidFill>
            <a:ln>
              <a:noFill/>
            </a:ln>
            <a:extLst/>
          </p:spPr>
          <p:txBody>
            <a:bodyPr/>
            <a:lstStyle>
              <a:defPPr>
                <a:defRPr lang="zh-CN"/>
              </a:defPPr>
              <a:lvl1pPr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609600" indent="-1524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1219200" indent="-3048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828800" indent="-4572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2438400" indent="-6096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1219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8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186" name="Freeform 82"/>
            <p:cNvSpPr>
              <a:spLocks/>
            </p:cNvSpPr>
            <p:nvPr/>
          </p:nvSpPr>
          <p:spPr bwMode="auto">
            <a:xfrm>
              <a:off x="1631398" y="5744034"/>
              <a:ext cx="22017" cy="42766"/>
            </a:xfrm>
            <a:custGeom>
              <a:avLst/>
              <a:gdLst>
                <a:gd name="T0" fmla="*/ 0 w 97"/>
                <a:gd name="T1" fmla="*/ 0 h 171"/>
                <a:gd name="T2" fmla="*/ 0 w 97"/>
                <a:gd name="T3" fmla="*/ 0 h 171"/>
                <a:gd name="T4" fmla="*/ 2147483647 w 97"/>
                <a:gd name="T5" fmla="*/ 2147483647 h 171"/>
                <a:gd name="T6" fmla="*/ 0 w 97"/>
                <a:gd name="T7" fmla="*/ 2147483647 h 171"/>
                <a:gd name="T8" fmla="*/ 0 w 97"/>
                <a:gd name="T9" fmla="*/ 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" h="171">
                  <a:moveTo>
                    <a:pt x="0" y="0"/>
                  </a:moveTo>
                  <a:lnTo>
                    <a:pt x="0" y="0"/>
                  </a:lnTo>
                  <a:lnTo>
                    <a:pt x="97" y="86"/>
                  </a:lnTo>
                  <a:lnTo>
                    <a:pt x="0" y="1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>
                <a:lumMod val="65000"/>
              </a:srgbClr>
            </a:solidFill>
            <a:ln>
              <a:noFill/>
            </a:ln>
            <a:extLst/>
          </p:spPr>
          <p:txBody>
            <a:bodyPr/>
            <a:lstStyle>
              <a:defPPr>
                <a:defRPr lang="zh-CN"/>
              </a:defPPr>
              <a:lvl1pPr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609600" indent="-1524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1219200" indent="-3048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828800" indent="-4572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2438400" indent="-609600" algn="l" defTabSz="1219200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1219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8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</p:grpSp>
      <p:sp>
        <p:nvSpPr>
          <p:cNvPr id="187" name="爆炸形 1 186"/>
          <p:cNvSpPr/>
          <p:nvPr/>
        </p:nvSpPr>
        <p:spPr>
          <a:xfrm>
            <a:off x="9805384" y="5169865"/>
            <a:ext cx="207262" cy="351216"/>
          </a:xfrm>
          <a:prstGeom prst="irregularSeal1">
            <a:avLst/>
          </a:prstGeom>
          <a:solidFill>
            <a:srgbClr val="C00000"/>
          </a:solidFill>
        </p:spPr>
        <p:txBody>
          <a:bodyPr wrap="square" rtlCol="0" anchor="ctr">
            <a:spAutoFit/>
          </a:bodyPr>
          <a:lstStyle/>
          <a:p>
            <a:pPr marL="342866" indent="-342866" algn="ctr" defTabSz="914309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zh-CN" altLang="en-US" sz="1600" b="1" dirty="0">
              <a:solidFill>
                <a:srgbClr val="0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8" name="爆炸形 1 187"/>
          <p:cNvSpPr/>
          <p:nvPr/>
        </p:nvSpPr>
        <p:spPr>
          <a:xfrm>
            <a:off x="9837963" y="4494396"/>
            <a:ext cx="279146" cy="349851"/>
          </a:xfrm>
          <a:prstGeom prst="irregularSeal1">
            <a:avLst/>
          </a:prstGeom>
          <a:solidFill>
            <a:srgbClr val="C00000"/>
          </a:solidFill>
        </p:spPr>
        <p:txBody>
          <a:bodyPr wrap="square" rtlCol="0" anchor="ctr">
            <a:spAutoFit/>
          </a:bodyPr>
          <a:lstStyle/>
          <a:p>
            <a:pPr marL="342866" indent="-342866" algn="ctr" defTabSz="914309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zh-CN" altLang="en-US" sz="1600" b="1" dirty="0">
              <a:solidFill>
                <a:srgbClr val="0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9" name="椭圆 188"/>
          <p:cNvSpPr/>
          <p:nvPr/>
        </p:nvSpPr>
        <p:spPr>
          <a:xfrm>
            <a:off x="8196545" y="4810034"/>
            <a:ext cx="249996" cy="240307"/>
          </a:xfrm>
          <a:prstGeom prst="ellipse">
            <a:avLst/>
          </a:prstGeom>
          <a:solidFill>
            <a:srgbClr val="C00000"/>
          </a:solidFill>
        </p:spPr>
        <p:txBody>
          <a:bodyPr wrap="square" rtlCol="0" anchor="ctr">
            <a:noAutofit/>
          </a:bodyPr>
          <a:lstStyle/>
          <a:p>
            <a:pPr algn="ctr" defTabSz="914309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dirty="0">
                <a:solidFill>
                  <a:srgbClr val="FFFFFF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</a:rPr>
              <a:t>1</a:t>
            </a:r>
            <a:endParaRPr lang="zh-CN" altLang="en-US" sz="1100" b="1" dirty="0">
              <a:solidFill>
                <a:srgbClr val="FFFFFF"/>
              </a:solidFill>
              <a:latin typeface="Huawei Sans" panose="020C0503030203020204" pitchFamily="34" charset="0"/>
              <a:ea typeface="Arial Unicode MS" panose="020B0604020202020204" pitchFamily="34" charset="-122"/>
              <a:cs typeface="Huawei Sans" panose="020C0503030203020204" pitchFamily="34" charset="0"/>
            </a:endParaRPr>
          </a:p>
        </p:txBody>
      </p:sp>
      <p:sp>
        <p:nvSpPr>
          <p:cNvPr id="190" name="文本框 189"/>
          <p:cNvSpPr txBox="1"/>
          <p:nvPr/>
        </p:nvSpPr>
        <p:spPr>
          <a:xfrm>
            <a:off x="7472291" y="5032715"/>
            <a:ext cx="94180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309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dirty="0"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</a:rPr>
              <a:t>Fiber Cut?</a:t>
            </a:r>
          </a:p>
          <a:p>
            <a:pPr defTabSz="914309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dirty="0"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</a:rPr>
              <a:t>Optical module fault</a:t>
            </a:r>
            <a:endParaRPr kumimoji="1" lang="zh-CN" altLang="en-US" sz="1200" dirty="0">
              <a:latin typeface="Huawei Sans" panose="020C0503030203020204" pitchFamily="34" charset="0"/>
              <a:ea typeface="Arial Unicode MS" panose="020B0604020202020204" pitchFamily="34" charset="-122"/>
              <a:cs typeface="Huawei Sans" panose="020C0503030203020204" pitchFamily="34" charset="0"/>
            </a:endParaRPr>
          </a:p>
        </p:txBody>
      </p:sp>
      <p:sp>
        <p:nvSpPr>
          <p:cNvPr id="191" name="文本框 190"/>
          <p:cNvSpPr txBox="1"/>
          <p:nvPr/>
        </p:nvSpPr>
        <p:spPr>
          <a:xfrm>
            <a:off x="8603887" y="4356224"/>
            <a:ext cx="349630" cy="1846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309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C00000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</a:rPr>
              <a:t>A</a:t>
            </a:r>
            <a:endParaRPr kumimoji="1" lang="zh-CN" altLang="en-US" sz="1200" b="1" dirty="0">
              <a:solidFill>
                <a:srgbClr val="C00000"/>
              </a:solidFill>
              <a:latin typeface="Huawei Sans" panose="020C0503030203020204" pitchFamily="34" charset="0"/>
              <a:ea typeface="Arial Unicode MS" panose="020B0604020202020204" pitchFamily="34" charset="-122"/>
              <a:cs typeface="Huawei Sans" panose="020C0503030203020204" pitchFamily="34" charset="0"/>
            </a:endParaRPr>
          </a:p>
        </p:txBody>
      </p:sp>
      <p:sp>
        <p:nvSpPr>
          <p:cNvPr id="192" name="文本框 191"/>
          <p:cNvSpPr txBox="1"/>
          <p:nvPr/>
        </p:nvSpPr>
        <p:spPr>
          <a:xfrm>
            <a:off x="8579339" y="5425664"/>
            <a:ext cx="349630" cy="1846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309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C00000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</a:rPr>
              <a:t>Z</a:t>
            </a:r>
            <a:endParaRPr kumimoji="1" lang="zh-CN" altLang="en-US" sz="1200" b="1" dirty="0">
              <a:solidFill>
                <a:srgbClr val="C00000"/>
              </a:solidFill>
              <a:latin typeface="Huawei Sans" panose="020C0503030203020204" pitchFamily="34" charset="0"/>
              <a:ea typeface="Arial Unicode MS" panose="020B0604020202020204" pitchFamily="34" charset="-122"/>
              <a:cs typeface="Huawei Sans" panose="020C0503030203020204" pitchFamily="34" charset="0"/>
            </a:endParaRPr>
          </a:p>
        </p:txBody>
      </p:sp>
      <p:sp>
        <p:nvSpPr>
          <p:cNvPr id="193" name="椭圆 192"/>
          <p:cNvSpPr/>
          <p:nvPr/>
        </p:nvSpPr>
        <p:spPr>
          <a:xfrm>
            <a:off x="11624318" y="4839295"/>
            <a:ext cx="249996" cy="240307"/>
          </a:xfrm>
          <a:prstGeom prst="ellipse">
            <a:avLst/>
          </a:prstGeom>
          <a:solidFill>
            <a:srgbClr val="C00000"/>
          </a:solidFill>
        </p:spPr>
        <p:txBody>
          <a:bodyPr wrap="square" rtlCol="0" anchor="ctr">
            <a:noAutofit/>
          </a:bodyPr>
          <a:lstStyle/>
          <a:p>
            <a:pPr algn="ctr" defTabSz="914309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dirty="0">
                <a:solidFill>
                  <a:srgbClr val="FFFFFF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</a:rPr>
              <a:t>2</a:t>
            </a:r>
            <a:endParaRPr lang="zh-CN" altLang="en-US" sz="1100" b="1" dirty="0">
              <a:solidFill>
                <a:srgbClr val="FFFFFF"/>
              </a:solidFill>
              <a:latin typeface="Huawei Sans" panose="020C0503030203020204" pitchFamily="34" charset="0"/>
              <a:ea typeface="Arial Unicode MS" panose="020B0604020202020204" pitchFamily="34" charset="-122"/>
              <a:cs typeface="Huawei Sans" panose="020C0503030203020204" pitchFamily="34" charset="0"/>
            </a:endParaRPr>
          </a:p>
        </p:txBody>
      </p:sp>
      <p:sp>
        <p:nvSpPr>
          <p:cNvPr id="194" name="文本框 193"/>
          <p:cNvSpPr txBox="1"/>
          <p:nvPr/>
        </p:nvSpPr>
        <p:spPr>
          <a:xfrm>
            <a:off x="11456461" y="4333442"/>
            <a:ext cx="349630" cy="1846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309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C00000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</a:rPr>
              <a:t>B</a:t>
            </a:r>
            <a:endParaRPr kumimoji="1" lang="zh-CN" altLang="en-US" sz="1200" b="1" dirty="0">
              <a:solidFill>
                <a:srgbClr val="C00000"/>
              </a:solidFill>
              <a:latin typeface="Huawei Sans" panose="020C0503030203020204" pitchFamily="34" charset="0"/>
              <a:ea typeface="Arial Unicode MS" panose="020B0604020202020204" pitchFamily="34" charset="-122"/>
              <a:cs typeface="Huawei Sans" panose="020C0503030203020204" pitchFamily="34" charset="0"/>
            </a:endParaRPr>
          </a:p>
        </p:txBody>
      </p:sp>
      <p:sp>
        <p:nvSpPr>
          <p:cNvPr id="195" name="文本框 194"/>
          <p:cNvSpPr txBox="1"/>
          <p:nvPr/>
        </p:nvSpPr>
        <p:spPr>
          <a:xfrm>
            <a:off x="11418594" y="5422631"/>
            <a:ext cx="349630" cy="1846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309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C00000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</a:rPr>
              <a:t>X</a:t>
            </a:r>
            <a:endParaRPr kumimoji="1" lang="zh-CN" altLang="en-US" sz="1200" b="1" dirty="0">
              <a:solidFill>
                <a:srgbClr val="C00000"/>
              </a:solidFill>
              <a:latin typeface="Huawei Sans" panose="020C0503030203020204" pitchFamily="34" charset="0"/>
              <a:ea typeface="Arial Unicode MS" panose="020B0604020202020204" pitchFamily="34" charset="-122"/>
              <a:cs typeface="Huawei Sans" panose="020C0503030203020204" pitchFamily="34" charset="0"/>
            </a:endParaRPr>
          </a:p>
        </p:txBody>
      </p:sp>
      <p:sp>
        <p:nvSpPr>
          <p:cNvPr id="196" name="爆炸形 1 195"/>
          <p:cNvSpPr/>
          <p:nvPr/>
        </p:nvSpPr>
        <p:spPr>
          <a:xfrm>
            <a:off x="8528986" y="4836373"/>
            <a:ext cx="207262" cy="351216"/>
          </a:xfrm>
          <a:prstGeom prst="irregularSeal1">
            <a:avLst/>
          </a:prstGeom>
          <a:solidFill>
            <a:srgbClr val="C00000"/>
          </a:solidFill>
        </p:spPr>
        <p:txBody>
          <a:bodyPr wrap="square" rtlCol="0" anchor="ctr">
            <a:spAutoFit/>
          </a:bodyPr>
          <a:lstStyle/>
          <a:p>
            <a:pPr marL="342866" indent="-342866" algn="ctr" defTabSz="914309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zh-CN" altLang="en-US" sz="1600" b="1" dirty="0">
              <a:solidFill>
                <a:srgbClr val="0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97" name="组合 196"/>
          <p:cNvGrpSpPr/>
          <p:nvPr/>
        </p:nvGrpSpPr>
        <p:grpSpPr>
          <a:xfrm>
            <a:off x="6940248" y="2735494"/>
            <a:ext cx="2326202" cy="501016"/>
            <a:chOff x="7220007" y="1735072"/>
            <a:chExt cx="1512527" cy="445752"/>
          </a:xfrm>
        </p:grpSpPr>
        <p:sp>
          <p:nvSpPr>
            <p:cNvPr id="198" name="Rectangle 3"/>
            <p:cNvSpPr>
              <a:spLocks noChangeArrowheads="1"/>
            </p:cNvSpPr>
            <p:nvPr/>
          </p:nvSpPr>
          <p:spPr bwMode="ltGray">
            <a:xfrm>
              <a:off x="7220007" y="1735072"/>
              <a:ext cx="1512527" cy="445752"/>
            </a:xfrm>
            <a:prstGeom prst="roundRect">
              <a:avLst>
                <a:gd name="adj" fmla="val 0"/>
              </a:avLst>
            </a:prstGeom>
            <a:solidFill>
              <a:srgbClr val="FFFFFF">
                <a:lumMod val="65000"/>
              </a:srgbClr>
            </a:solidFill>
            <a:ln w="635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35967" tIns="0" rIns="35967" bIns="0" rtlCol="0" anchor="b"/>
            <a:lstStyle>
              <a:defPPr>
                <a:defRPr lang="zh-CN"/>
              </a:defPPr>
              <a:lvl1pPr marL="0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36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72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908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545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8180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816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452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7087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2192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uawei Sans" panose="020C0503030203020204" pitchFamily="34" charset="0"/>
                  <a:ea typeface="Arial Unicode MS" panose="020B0604020202020204" pitchFamily="34" charset="-122"/>
                  <a:cs typeface="Huawei Sans" panose="020C0503030203020204" pitchFamily="34" charset="0"/>
                </a:rPr>
                <a:t>IP</a:t>
              </a: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uawei Sans" panose="020C0503030203020204" pitchFamily="34" charset="0"/>
                  <a:ea typeface="Arial Unicode MS" panose="020B0604020202020204" pitchFamily="34" charset="-122"/>
                  <a:cs typeface="Huawei Sans" panose="020C0503030203020204" pitchFamily="34" charset="0"/>
                </a:rPr>
                <a:t> </a:t>
              </a: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uawei Sans" panose="020C0503030203020204" pitchFamily="34" charset="0"/>
                  <a:ea typeface="Arial Unicode MS" panose="020B0604020202020204" pitchFamily="34" charset="-122"/>
                  <a:cs typeface="Huawei Sans" panose="020C0503030203020204" pitchFamily="34" charset="0"/>
                </a:rPr>
                <a:t>NMS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</a:endParaRPr>
            </a:p>
          </p:txBody>
        </p:sp>
        <p:sp>
          <p:nvSpPr>
            <p:cNvPr id="199" name="圆角矩形 198"/>
            <p:cNvSpPr/>
            <p:nvPr/>
          </p:nvSpPr>
          <p:spPr>
            <a:xfrm>
              <a:off x="7285772" y="1756138"/>
              <a:ext cx="571402" cy="191575"/>
            </a:xfrm>
            <a:prstGeom prst="roundRect">
              <a:avLst/>
            </a:prstGeom>
            <a:solidFill>
              <a:srgbClr val="DDDDDD"/>
            </a:solidFill>
          </p:spPr>
          <p:txBody>
            <a:bodyPr rot="0" spcFirstLastPara="0" vertOverflow="overflow" horzOverflow="overflow" vert="horz" wrap="square" lIns="91353" tIns="45677" rIns="91353" bIns="4567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74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Arial Unicode MS" panose="020B0604020202020204" pitchFamily="34" charset="-122"/>
                  <a:cs typeface="Huawei Sans" panose="020C0503030203020204" pitchFamily="34" charset="0"/>
                </a:rPr>
                <a:t>Portal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</a:endParaRPr>
            </a:p>
          </p:txBody>
        </p:sp>
        <p:sp>
          <p:nvSpPr>
            <p:cNvPr id="200" name="圆角矩形 199"/>
            <p:cNvSpPr/>
            <p:nvPr/>
          </p:nvSpPr>
          <p:spPr>
            <a:xfrm>
              <a:off x="7888327" y="1763051"/>
              <a:ext cx="788180" cy="193236"/>
            </a:xfrm>
            <a:prstGeom prst="roundRect">
              <a:avLst/>
            </a:prstGeom>
            <a:solidFill>
              <a:srgbClr val="DDDDDD"/>
            </a:solidFill>
          </p:spPr>
          <p:txBody>
            <a:bodyPr rot="0" spcFirstLastPara="0" vertOverflow="overflow" horzOverflow="overflow" vert="horz" wrap="square" lIns="91353" tIns="45677" rIns="91353" bIns="4567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74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Arial Unicode MS" panose="020B0604020202020204" pitchFamily="34" charset="-122"/>
                  <a:cs typeface="Huawei Sans" panose="020C0503030203020204" pitchFamily="34" charset="0"/>
                </a:rPr>
                <a:t>NBI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</a:endParaRPr>
            </a:p>
          </p:txBody>
        </p:sp>
      </p:grpSp>
      <p:grpSp>
        <p:nvGrpSpPr>
          <p:cNvPr id="201" name="组合 200"/>
          <p:cNvGrpSpPr/>
          <p:nvPr/>
        </p:nvGrpSpPr>
        <p:grpSpPr>
          <a:xfrm>
            <a:off x="9710429" y="2759077"/>
            <a:ext cx="2326202" cy="501016"/>
            <a:chOff x="7220007" y="1735072"/>
            <a:chExt cx="1512527" cy="445752"/>
          </a:xfrm>
        </p:grpSpPr>
        <p:sp>
          <p:nvSpPr>
            <p:cNvPr id="202" name="Rectangle 3"/>
            <p:cNvSpPr>
              <a:spLocks noChangeArrowheads="1"/>
            </p:cNvSpPr>
            <p:nvPr/>
          </p:nvSpPr>
          <p:spPr bwMode="ltGray">
            <a:xfrm>
              <a:off x="7220007" y="1735072"/>
              <a:ext cx="1512527" cy="445752"/>
            </a:xfrm>
            <a:prstGeom prst="roundRect">
              <a:avLst>
                <a:gd name="adj" fmla="val 0"/>
              </a:avLst>
            </a:prstGeom>
            <a:solidFill>
              <a:srgbClr val="FFFFFF">
                <a:lumMod val="65000"/>
              </a:srgbClr>
            </a:solidFill>
            <a:ln w="635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35967" tIns="0" rIns="35967" bIns="0" rtlCol="0" anchor="b"/>
            <a:lstStyle>
              <a:defPPr>
                <a:defRPr lang="zh-CN"/>
              </a:defPPr>
              <a:lvl1pPr marL="0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36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72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908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545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8180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816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452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7087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2192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200" b="1" dirty="0" smtClean="0">
                  <a:solidFill>
                    <a:srgbClr val="FFFFFF"/>
                  </a:solidFill>
                  <a:latin typeface="Huawei Sans" panose="020C0503030203020204" pitchFamily="34" charset="0"/>
                  <a:ea typeface="Arial Unicode MS" panose="020B0604020202020204" pitchFamily="34" charset="-122"/>
                  <a:cs typeface="Huawei Sans" panose="020C0503030203020204" pitchFamily="34" charset="0"/>
                </a:rPr>
                <a:t>Optical</a:t>
              </a:r>
              <a:r>
                <a:rPr kumimoji="0" lang="zh-CN" altLang="en-US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uawei Sans" panose="020C0503030203020204" pitchFamily="34" charset="0"/>
                  <a:ea typeface="Arial Unicode MS" panose="020B0604020202020204" pitchFamily="34" charset="-122"/>
                  <a:cs typeface="Huawei Sans" panose="020C0503030203020204" pitchFamily="34" charset="0"/>
                </a:rPr>
                <a:t> </a:t>
              </a: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uawei Sans" panose="020C0503030203020204" pitchFamily="34" charset="0"/>
                  <a:ea typeface="Arial Unicode MS" panose="020B0604020202020204" pitchFamily="34" charset="-122"/>
                  <a:cs typeface="Huawei Sans" panose="020C0503030203020204" pitchFamily="34" charset="0"/>
                </a:rPr>
                <a:t>NMS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</a:endParaRPr>
            </a:p>
          </p:txBody>
        </p:sp>
        <p:sp>
          <p:nvSpPr>
            <p:cNvPr id="203" name="圆角矩形 202"/>
            <p:cNvSpPr/>
            <p:nvPr/>
          </p:nvSpPr>
          <p:spPr>
            <a:xfrm>
              <a:off x="7285772" y="1756138"/>
              <a:ext cx="571402" cy="191575"/>
            </a:xfrm>
            <a:prstGeom prst="roundRect">
              <a:avLst/>
            </a:prstGeom>
            <a:solidFill>
              <a:srgbClr val="DDDDDD"/>
            </a:solidFill>
          </p:spPr>
          <p:txBody>
            <a:bodyPr rot="0" spcFirstLastPara="0" vertOverflow="overflow" horzOverflow="overflow" vert="horz" wrap="square" lIns="91353" tIns="45677" rIns="91353" bIns="4567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74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Arial Unicode MS" panose="020B0604020202020204" pitchFamily="34" charset="-122"/>
                  <a:cs typeface="Huawei Sans" panose="020C0503030203020204" pitchFamily="34" charset="0"/>
                </a:rPr>
                <a:t>Portal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</a:endParaRPr>
            </a:p>
          </p:txBody>
        </p:sp>
        <p:sp>
          <p:nvSpPr>
            <p:cNvPr id="204" name="圆角矩形 203"/>
            <p:cNvSpPr/>
            <p:nvPr/>
          </p:nvSpPr>
          <p:spPr>
            <a:xfrm>
              <a:off x="7888327" y="1763051"/>
              <a:ext cx="788180" cy="193236"/>
            </a:xfrm>
            <a:prstGeom prst="roundRect">
              <a:avLst/>
            </a:prstGeom>
            <a:solidFill>
              <a:srgbClr val="DDDDDD"/>
            </a:solidFill>
          </p:spPr>
          <p:txBody>
            <a:bodyPr rot="0" spcFirstLastPara="0" vertOverflow="overflow" horzOverflow="overflow" vert="horz" wrap="square" lIns="91353" tIns="45677" rIns="91353" bIns="4567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74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Arial Unicode MS" panose="020B0604020202020204" pitchFamily="34" charset="-122"/>
                  <a:cs typeface="Huawei Sans" panose="020C0503030203020204" pitchFamily="34" charset="0"/>
                </a:rPr>
                <a:t>NBI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</a:endParaRPr>
            </a:p>
          </p:txBody>
        </p:sp>
      </p:grpSp>
      <p:grpSp>
        <p:nvGrpSpPr>
          <p:cNvPr id="205" name="组合 204"/>
          <p:cNvGrpSpPr/>
          <p:nvPr/>
        </p:nvGrpSpPr>
        <p:grpSpPr>
          <a:xfrm>
            <a:off x="8183365" y="1900156"/>
            <a:ext cx="2326202" cy="501016"/>
            <a:chOff x="7220007" y="1735072"/>
            <a:chExt cx="1512527" cy="445752"/>
          </a:xfrm>
        </p:grpSpPr>
        <p:sp>
          <p:nvSpPr>
            <p:cNvPr id="206" name="Rectangle 3"/>
            <p:cNvSpPr>
              <a:spLocks noChangeArrowheads="1"/>
            </p:cNvSpPr>
            <p:nvPr/>
          </p:nvSpPr>
          <p:spPr bwMode="ltGray">
            <a:xfrm>
              <a:off x="7220007" y="1735072"/>
              <a:ext cx="1512527" cy="445752"/>
            </a:xfrm>
            <a:prstGeom prst="roundRect">
              <a:avLst>
                <a:gd name="adj" fmla="val 0"/>
              </a:avLst>
            </a:prstGeom>
            <a:solidFill>
              <a:srgbClr val="FFFFFF">
                <a:lumMod val="65000"/>
              </a:srgbClr>
            </a:solidFill>
            <a:ln w="635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35967" tIns="0" rIns="35967" bIns="0" rtlCol="0" anchor="b"/>
            <a:lstStyle>
              <a:defPPr>
                <a:defRPr lang="zh-CN"/>
              </a:defPPr>
              <a:lvl1pPr marL="0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36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72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908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545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8180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816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452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7087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2192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200" b="1" dirty="0" smtClean="0">
                  <a:solidFill>
                    <a:srgbClr val="FFFFFF"/>
                  </a:solidFill>
                  <a:latin typeface="Huawei Sans" panose="020C0503030203020204" pitchFamily="34" charset="0"/>
                  <a:ea typeface="Arial Unicode MS" panose="020B0604020202020204" pitchFamily="34" charset="-122"/>
                  <a:cs typeface="Huawei Sans" panose="020C0503030203020204" pitchFamily="34" charset="0"/>
                </a:rPr>
                <a:t>Multi-Layer  Orchestrator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</a:endParaRPr>
            </a:p>
          </p:txBody>
        </p:sp>
        <p:sp>
          <p:nvSpPr>
            <p:cNvPr id="207" name="圆角矩形 206"/>
            <p:cNvSpPr/>
            <p:nvPr/>
          </p:nvSpPr>
          <p:spPr>
            <a:xfrm>
              <a:off x="7285772" y="1756138"/>
              <a:ext cx="571402" cy="191575"/>
            </a:xfrm>
            <a:prstGeom prst="roundRect">
              <a:avLst/>
            </a:prstGeom>
            <a:solidFill>
              <a:srgbClr val="DDDDDD"/>
            </a:solidFill>
          </p:spPr>
          <p:txBody>
            <a:bodyPr rot="0" spcFirstLastPara="0" vertOverflow="overflow" horzOverflow="overflow" vert="horz" wrap="square" lIns="91353" tIns="45677" rIns="91353" bIns="4567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74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Arial Unicode MS" panose="020B0604020202020204" pitchFamily="34" charset="-122"/>
                  <a:cs typeface="Huawei Sans" panose="020C0503030203020204" pitchFamily="34" charset="0"/>
                </a:rPr>
                <a:t>Portal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</a:endParaRPr>
            </a:p>
          </p:txBody>
        </p:sp>
        <p:sp>
          <p:nvSpPr>
            <p:cNvPr id="208" name="圆角矩形 207"/>
            <p:cNvSpPr/>
            <p:nvPr/>
          </p:nvSpPr>
          <p:spPr>
            <a:xfrm>
              <a:off x="7888327" y="1763051"/>
              <a:ext cx="788180" cy="193236"/>
            </a:xfrm>
            <a:prstGeom prst="roundRect">
              <a:avLst/>
            </a:prstGeom>
            <a:solidFill>
              <a:srgbClr val="DDDDDD"/>
            </a:solidFill>
          </p:spPr>
          <p:txBody>
            <a:bodyPr rot="0" spcFirstLastPara="0" vertOverflow="overflow" horzOverflow="overflow" vert="horz" wrap="square" lIns="91353" tIns="45677" rIns="91353" bIns="4567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74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Arial Unicode MS" panose="020B0604020202020204" pitchFamily="34" charset="-122"/>
                  <a:cs typeface="Huawei Sans" panose="020C0503030203020204" pitchFamily="34" charset="0"/>
                </a:rPr>
                <a:t>NBI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</a:endParaRPr>
            </a:p>
          </p:txBody>
        </p:sp>
      </p:grpSp>
      <p:sp>
        <p:nvSpPr>
          <p:cNvPr id="209" name="矩形 208"/>
          <p:cNvSpPr/>
          <p:nvPr/>
        </p:nvSpPr>
        <p:spPr>
          <a:xfrm>
            <a:off x="7595424" y="1167981"/>
            <a:ext cx="3231578" cy="307139"/>
          </a:xfrm>
          <a:prstGeom prst="rect">
            <a:avLst/>
          </a:prstGeom>
          <a:solidFill>
            <a:srgbClr val="666666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0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</a:rPr>
              <a:t>OSS 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</a:rPr>
              <a:t>Management System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Huawei Sans" panose="020C0503030203020204" pitchFamily="34" charset="0"/>
              <a:ea typeface="Arial Unicode MS" panose="020B0604020202020204" pitchFamily="34" charset="-122"/>
              <a:cs typeface="Huawei Sans" panose="020C0503030203020204" pitchFamily="34" charset="0"/>
            </a:endParaRPr>
          </a:p>
        </p:txBody>
      </p:sp>
      <p:cxnSp>
        <p:nvCxnSpPr>
          <p:cNvPr id="211" name="直接箭头连接符 210"/>
          <p:cNvCxnSpPr>
            <a:endCxn id="206" idx="2"/>
          </p:cNvCxnSpPr>
          <p:nvPr/>
        </p:nvCxnSpPr>
        <p:spPr>
          <a:xfrm flipV="1">
            <a:off x="7920184" y="2401172"/>
            <a:ext cx="1426282" cy="3343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/>
          <p:cNvCxnSpPr>
            <a:stCxn id="202" idx="0"/>
            <a:endCxn id="206" idx="2"/>
          </p:cNvCxnSpPr>
          <p:nvPr/>
        </p:nvCxnSpPr>
        <p:spPr>
          <a:xfrm flipH="1" flipV="1">
            <a:off x="9346466" y="2401172"/>
            <a:ext cx="1527064" cy="3579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/>
          <p:cNvCxnSpPr/>
          <p:nvPr/>
        </p:nvCxnSpPr>
        <p:spPr>
          <a:xfrm flipV="1">
            <a:off x="9266450" y="1475120"/>
            <a:ext cx="0" cy="3826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下箭头 223"/>
          <p:cNvSpPr/>
          <p:nvPr/>
        </p:nvSpPr>
        <p:spPr>
          <a:xfrm flipH="1" flipV="1">
            <a:off x="10827002" y="3451818"/>
            <a:ext cx="257564" cy="1627784"/>
          </a:xfrm>
          <a:prstGeom prst="downArrow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下箭头 224"/>
          <p:cNvSpPr/>
          <p:nvPr/>
        </p:nvSpPr>
        <p:spPr>
          <a:xfrm flipH="1" flipV="1">
            <a:off x="7443566" y="3492828"/>
            <a:ext cx="412265" cy="696112"/>
          </a:xfrm>
          <a:prstGeom prst="downArrow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文本框 225"/>
          <p:cNvSpPr txBox="1"/>
          <p:nvPr/>
        </p:nvSpPr>
        <p:spPr>
          <a:xfrm>
            <a:off x="5984902" y="3673906"/>
            <a:ext cx="1234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IP Layer </a:t>
            </a:r>
          </a:p>
          <a:p>
            <a:r>
              <a:rPr lang="en-US" altLang="zh-CN" dirty="0" smtClean="0"/>
              <a:t>Alarm</a:t>
            </a:r>
            <a:r>
              <a:rPr lang="en-US" altLang="zh-CN" dirty="0"/>
              <a:t> </a:t>
            </a:r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227" name="下箭头 226"/>
          <p:cNvSpPr/>
          <p:nvPr/>
        </p:nvSpPr>
        <p:spPr>
          <a:xfrm flipH="1" flipV="1">
            <a:off x="8225112" y="3517357"/>
            <a:ext cx="412265" cy="696112"/>
          </a:xfrm>
          <a:prstGeom prst="downArrow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文本框 227"/>
          <p:cNvSpPr txBox="1"/>
          <p:nvPr/>
        </p:nvSpPr>
        <p:spPr>
          <a:xfrm>
            <a:off x="8565724" y="3319882"/>
            <a:ext cx="14934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Inter Layer</a:t>
            </a:r>
          </a:p>
          <a:p>
            <a:r>
              <a:rPr lang="en-US" altLang="zh-CN" dirty="0" smtClean="0"/>
              <a:t>Optical Power</a:t>
            </a:r>
          </a:p>
          <a:p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229" name="文本框 228"/>
          <p:cNvSpPr txBox="1"/>
          <p:nvPr/>
        </p:nvSpPr>
        <p:spPr>
          <a:xfrm>
            <a:off x="10419043" y="3623899"/>
            <a:ext cx="1453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Optical Layer </a:t>
            </a:r>
          </a:p>
          <a:p>
            <a:r>
              <a:rPr lang="en-US" altLang="zh-CN" dirty="0" smtClean="0"/>
              <a:t>Alarm Data</a:t>
            </a:r>
            <a:endParaRPr lang="zh-CN" altLang="en-US" dirty="0"/>
          </a:p>
        </p:txBody>
      </p:sp>
      <p:sp>
        <p:nvSpPr>
          <p:cNvPr id="230" name="文本框 229"/>
          <p:cNvSpPr txBox="1"/>
          <p:nvPr/>
        </p:nvSpPr>
        <p:spPr>
          <a:xfrm>
            <a:off x="8103349" y="2345563"/>
            <a:ext cx="3109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Incident </a:t>
            </a:r>
            <a:r>
              <a:rPr lang="en-US" altLang="zh-CN" dirty="0" smtClean="0"/>
              <a:t>Lifecycle Management</a:t>
            </a:r>
            <a:endParaRPr lang="zh-CN" altLang="en-US" dirty="0"/>
          </a:p>
        </p:txBody>
      </p:sp>
      <p:sp>
        <p:nvSpPr>
          <p:cNvPr id="231" name="文本框 230"/>
          <p:cNvSpPr txBox="1"/>
          <p:nvPr/>
        </p:nvSpPr>
        <p:spPr>
          <a:xfrm>
            <a:off x="8745240" y="1483430"/>
            <a:ext cx="16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Incident Report</a:t>
            </a:r>
            <a:endParaRPr lang="zh-CN" altLang="en-US" dirty="0"/>
          </a:p>
        </p:txBody>
      </p:sp>
      <p:sp>
        <p:nvSpPr>
          <p:cNvPr id="232" name="椭圆 231"/>
          <p:cNvSpPr/>
          <p:nvPr/>
        </p:nvSpPr>
        <p:spPr>
          <a:xfrm>
            <a:off x="5684307" y="5648290"/>
            <a:ext cx="1494716" cy="736980"/>
          </a:xfrm>
          <a:prstGeom prst="ellipse">
            <a:avLst/>
          </a:prstGeom>
          <a:noFill/>
          <a:ln w="12700" cap="flat" cmpd="sng" algn="ctr">
            <a:solidFill>
              <a:srgbClr val="DDDDDD">
                <a:lumMod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rgbClr val="1D1D1A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</a:rPr>
              <a:t>Inter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</a:rPr>
              <a:t>-Layer 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</a:rPr>
              <a:t>fault  demarcation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Huawei Sans" panose="020C0503030203020204" pitchFamily="34" charset="0"/>
              <a:ea typeface="Arial Unicode MS" panose="020B0604020202020204" pitchFamily="34" charset="-122"/>
              <a:cs typeface="Huawei Sans" panose="020C0503030203020204" pitchFamily="34" charset="0"/>
            </a:endParaRPr>
          </a:p>
        </p:txBody>
      </p:sp>
      <p:sp>
        <p:nvSpPr>
          <p:cNvPr id="233" name="椭圆 232"/>
          <p:cNvSpPr/>
          <p:nvPr/>
        </p:nvSpPr>
        <p:spPr>
          <a:xfrm>
            <a:off x="7499953" y="5653009"/>
            <a:ext cx="1846266" cy="736980"/>
          </a:xfrm>
          <a:prstGeom prst="ellipse">
            <a:avLst/>
          </a:prstGeom>
          <a:noFill/>
          <a:ln w="12700" cap="flat" cmpd="sng" algn="ctr">
            <a:solidFill>
              <a:srgbClr val="DDDDDD">
                <a:lumMod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rgbClr val="1D1D1A"/>
                </a:solidFill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</a:rPr>
              <a:t>Intra-Layer fault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</a:rPr>
              <a:t>Demarcation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Huawei Sans" panose="020C0503030203020204" pitchFamily="34" charset="0"/>
              <a:ea typeface="Arial Unicode MS" panose="020B0604020202020204" pitchFamily="34" charset="-122"/>
              <a:cs typeface="Huawei Sans" panose="020C0503030203020204" pitchFamily="34" charset="0"/>
            </a:endParaRPr>
          </a:p>
        </p:txBody>
      </p:sp>
      <p:sp>
        <p:nvSpPr>
          <p:cNvPr id="234" name="椭圆 233"/>
          <p:cNvSpPr/>
          <p:nvPr/>
        </p:nvSpPr>
        <p:spPr>
          <a:xfrm>
            <a:off x="9759382" y="5713452"/>
            <a:ext cx="1500370" cy="736980"/>
          </a:xfrm>
          <a:prstGeom prst="ellipse">
            <a:avLst/>
          </a:prstGeom>
          <a:noFill/>
          <a:ln w="12700" cap="flat" cmpd="sng" algn="ctr">
            <a:solidFill>
              <a:srgbClr val="DDDDDD">
                <a:lumMod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Huawei Sans" panose="020C0503030203020204" pitchFamily="34" charset="0"/>
                <a:ea typeface="Arial Unicode MS" panose="020B0604020202020204" pitchFamily="34" charset="-122"/>
                <a:cs typeface="Huawei Sans" panose="020C0503030203020204" pitchFamily="34" charset="0"/>
              </a:rPr>
              <a:t>Precisely locating fiber position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Huawei Sans" panose="020C0503030203020204" pitchFamily="34" charset="0"/>
              <a:ea typeface="Arial Unicode MS" panose="020B0604020202020204" pitchFamily="34" charset="-122"/>
              <a:cs typeface="Huawei Sans" panose="020C0503030203020204" pitchFamily="34" charset="0"/>
            </a:endParaRPr>
          </a:p>
        </p:txBody>
      </p:sp>
      <p:sp>
        <p:nvSpPr>
          <p:cNvPr id="235" name="右箭头 234"/>
          <p:cNvSpPr/>
          <p:nvPr/>
        </p:nvSpPr>
        <p:spPr>
          <a:xfrm>
            <a:off x="7179023" y="6016780"/>
            <a:ext cx="264543" cy="201140"/>
          </a:xfrm>
          <a:prstGeom prst="rightArrow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右箭头 235"/>
          <p:cNvSpPr/>
          <p:nvPr/>
        </p:nvSpPr>
        <p:spPr>
          <a:xfrm>
            <a:off x="9432445" y="5905125"/>
            <a:ext cx="264543" cy="201140"/>
          </a:xfrm>
          <a:prstGeom prst="rightArrow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97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the </a:t>
            </a:r>
            <a:r>
              <a:rPr lang="en-US" altLang="zh-CN" b="1" dirty="0" smtClean="0"/>
              <a:t>Network Incident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76160" y="1417638"/>
            <a:ext cx="6725920" cy="4525963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Network Incident is first documented in TMF incident profile specification</a:t>
            </a:r>
          </a:p>
          <a:p>
            <a:pPr lvl="1"/>
            <a:r>
              <a:rPr lang="en-US" altLang="zh-CN" dirty="0"/>
              <a:t>Requirements, functions, Component capability.</a:t>
            </a:r>
          </a:p>
          <a:p>
            <a:r>
              <a:rPr lang="en-US" altLang="zh-CN" dirty="0" smtClean="0"/>
              <a:t>The </a:t>
            </a:r>
            <a:r>
              <a:rPr lang="en-US" altLang="zh-CN" dirty="0" smtClean="0"/>
              <a:t>Network Incident </a:t>
            </a:r>
            <a:r>
              <a:rPr lang="en-US" altLang="zh-CN" dirty="0"/>
              <a:t>is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/>
              <a:t>unexpected interruption of network </a:t>
            </a:r>
            <a:r>
              <a:rPr lang="en-US" altLang="zh-CN" dirty="0" smtClean="0"/>
              <a:t>services</a:t>
            </a:r>
          </a:p>
          <a:p>
            <a:pPr lvl="1"/>
            <a:r>
              <a:rPr lang="en-US" altLang="zh-CN" dirty="0" smtClean="0"/>
              <a:t>degradation </a:t>
            </a:r>
            <a:r>
              <a:rPr lang="en-US" altLang="zh-CN" dirty="0"/>
              <a:t>of network service quality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or </a:t>
            </a:r>
            <a:r>
              <a:rPr lang="en-US" altLang="zh-CN" dirty="0"/>
              <a:t>sub-health of network services</a:t>
            </a:r>
            <a:r>
              <a:rPr lang="en-US" altLang="zh-CN" dirty="0" smtClean="0"/>
              <a:t>.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IETF118 Network Incident Management Side Meeting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55553-3F1A-428E-975C-248747E24D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41622" y="3707027"/>
            <a:ext cx="2875005" cy="1434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484963" y="4863650"/>
            <a:ext cx="11913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smtClean="0"/>
              <a:t>Domain Controller</a:t>
            </a:r>
            <a:endParaRPr lang="zh-CN" altLang="en-US" sz="1050" dirty="0"/>
          </a:p>
        </p:txBody>
      </p:sp>
      <p:sp>
        <p:nvSpPr>
          <p:cNvPr id="8" name="矩形 7"/>
          <p:cNvSpPr/>
          <p:nvPr/>
        </p:nvSpPr>
        <p:spPr>
          <a:xfrm>
            <a:off x="1416908" y="1978970"/>
            <a:ext cx="2899719" cy="78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380936" y="1923221"/>
            <a:ext cx="3994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smtClean="0"/>
              <a:t>OSS</a:t>
            </a:r>
            <a:endParaRPr lang="zh-CN" altLang="en-US" sz="1050" dirty="0"/>
          </a:p>
        </p:txBody>
      </p:sp>
      <p:sp>
        <p:nvSpPr>
          <p:cNvPr id="10" name="矩形 9"/>
          <p:cNvSpPr/>
          <p:nvPr/>
        </p:nvSpPr>
        <p:spPr>
          <a:xfrm>
            <a:off x="2109382" y="2449223"/>
            <a:ext cx="1359792" cy="253916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Incident Handler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09382" y="2035265"/>
            <a:ext cx="1359792" cy="253916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Trouble Ticket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64697" y="4152161"/>
            <a:ext cx="1736941" cy="253916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Incident Manager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64698" y="4518764"/>
            <a:ext cx="818545" cy="32049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Data Collector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83094" y="4519587"/>
            <a:ext cx="818545" cy="32049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AI</a:t>
            </a:r>
          </a:p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Analysis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088784" y="3106125"/>
            <a:ext cx="635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smtClean="0"/>
              <a:t>TMF724</a:t>
            </a:r>
            <a:endParaRPr lang="zh-CN" altLang="en-US" sz="1050" dirty="0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2676315" y="2703139"/>
            <a:ext cx="0" cy="14928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 flipV="1">
            <a:off x="2723894" y="2265922"/>
            <a:ext cx="8237" cy="2539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1252151" y="2703139"/>
            <a:ext cx="3064476" cy="129221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14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Network Incident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Since we already have alarm management solution, why network incident?</a:t>
            </a:r>
          </a:p>
          <a:p>
            <a:pPr lvl="1"/>
            <a:r>
              <a:rPr lang="en-US" altLang="zh-CN" dirty="0" smtClean="0"/>
              <a:t>How network incident is different from </a:t>
            </a:r>
          </a:p>
          <a:p>
            <a:pPr lvl="2"/>
            <a:r>
              <a:rPr lang="en-US" altLang="zh-CN" dirty="0" smtClean="0"/>
              <a:t>alarm management</a:t>
            </a:r>
          </a:p>
          <a:p>
            <a:pPr lvl="2"/>
            <a:r>
              <a:rPr lang="en-US" altLang="zh-CN" dirty="0" smtClean="0"/>
              <a:t>performance management</a:t>
            </a:r>
          </a:p>
          <a:p>
            <a:pPr lvl="2"/>
            <a:r>
              <a:rPr lang="en-US" altLang="zh-CN" dirty="0" smtClean="0"/>
              <a:t>service assurance management</a:t>
            </a:r>
          </a:p>
          <a:p>
            <a:pPr lvl="2"/>
            <a:r>
              <a:rPr lang="en-US" altLang="zh-CN" dirty="0" smtClean="0"/>
              <a:t>context trace management?</a:t>
            </a:r>
          </a:p>
          <a:p>
            <a:pPr lvl="1"/>
            <a:r>
              <a:rPr lang="en-US" altLang="zh-CN" dirty="0" smtClean="0"/>
              <a:t>Can network incident management can provide the features which the alarm management or performance management is unable to provide?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IETF118 Network Incident Management Side Meeting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55553-3F1A-428E-975C-248747E24D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24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Motivation of the Network Incident Management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Operation Cost Reduction</a:t>
            </a:r>
          </a:p>
          <a:p>
            <a:pPr lvl="1"/>
            <a:r>
              <a:rPr lang="en-US" altLang="zh-CN" dirty="0" smtClean="0"/>
              <a:t>The frequency and quantity of alarms and performance metrics data reported to OSS overwhelm the management systems</a:t>
            </a:r>
          </a:p>
          <a:p>
            <a:pPr lvl="2"/>
            <a:r>
              <a:rPr lang="en-US" altLang="zh-CN" dirty="0"/>
              <a:t>Traditional method such as data compression is time consuming, and labor intensive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Data Correlation to improve network troubleshooting efficiency</a:t>
            </a:r>
          </a:p>
          <a:p>
            <a:pPr lvl="1"/>
            <a:r>
              <a:rPr lang="en-US" altLang="zh-CN" dirty="0" smtClean="0"/>
              <a:t>Data </a:t>
            </a:r>
            <a:r>
              <a:rPr lang="en-US" altLang="zh-CN" dirty="0"/>
              <a:t>source such as alarm, performance metrics are managed by the management system </a:t>
            </a:r>
            <a:r>
              <a:rPr lang="en-US" altLang="zh-CN" dirty="0" smtClean="0"/>
              <a:t>separately</a:t>
            </a:r>
          </a:p>
          <a:p>
            <a:pPr lvl="1"/>
            <a:r>
              <a:rPr lang="en-US" altLang="zh-CN" dirty="0" smtClean="0"/>
              <a:t>difficult </a:t>
            </a:r>
            <a:r>
              <a:rPr lang="en-US" altLang="zh-CN" dirty="0"/>
              <a:t>to assess the impact of alarms, performance metrics and other anomaly data on network services without known </a:t>
            </a:r>
          </a:p>
          <a:p>
            <a:pPr lvl="2"/>
            <a:r>
              <a:rPr lang="en-US" altLang="zh-CN" dirty="0"/>
              <a:t>relation across layer of the network topology data </a:t>
            </a:r>
          </a:p>
          <a:p>
            <a:pPr lvl="2"/>
            <a:r>
              <a:rPr lang="en-US" altLang="zh-CN" dirty="0"/>
              <a:t>or the relation with other network topology data. </a:t>
            </a:r>
          </a:p>
          <a:p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IETF118 Network Incident Management Side Meeting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55553-3F1A-428E-975C-248747E24D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66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Key Value of Network Incident Management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Self optimization, Self healing is the main driver </a:t>
            </a:r>
          </a:p>
          <a:p>
            <a:pPr lvl="1"/>
            <a:r>
              <a:rPr lang="en-US" altLang="zh-CN" dirty="0"/>
              <a:t>Define more user friendly open API to allow OSS and the network controller to exchange network troubleshooting info and investigate the root cause of the problem</a:t>
            </a:r>
          </a:p>
          <a:p>
            <a:r>
              <a:rPr lang="en-US" altLang="zh-CN" dirty="0"/>
              <a:t>Scalability</a:t>
            </a:r>
          </a:p>
          <a:p>
            <a:pPr lvl="1"/>
            <a:r>
              <a:rPr lang="en-US" altLang="zh-CN" dirty="0"/>
              <a:t>Multi-domain management</a:t>
            </a:r>
          </a:p>
          <a:p>
            <a:pPr lvl="2"/>
            <a:r>
              <a:rPr lang="en-US" altLang="zh-CN" dirty="0"/>
              <a:t>Cross domain coordination, single domain self management</a:t>
            </a:r>
          </a:p>
          <a:p>
            <a:r>
              <a:rPr lang="en-US" altLang="zh-CN" dirty="0"/>
              <a:t>Network Observability</a:t>
            </a:r>
          </a:p>
          <a:p>
            <a:pPr lvl="1"/>
            <a:r>
              <a:rPr lang="en-US" altLang="zh-CN" dirty="0"/>
              <a:t>Multi Layer</a:t>
            </a:r>
            <a:r>
              <a:rPr lang="zh-CN" altLang="en-US" dirty="0"/>
              <a:t>，</a:t>
            </a:r>
            <a:r>
              <a:rPr lang="en-US" altLang="zh-CN" dirty="0"/>
              <a:t>Multi-Dimension Network Visibility</a:t>
            </a:r>
          </a:p>
          <a:p>
            <a:pPr lvl="1"/>
            <a:r>
              <a:rPr lang="en-US" altLang="zh-CN" dirty="0"/>
              <a:t>Provide topo down network topology view and provide end to end network visibility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IETF118 Network Incident Management Side Meeting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55553-3F1A-428E-975C-248747E24D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06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Goal of this side meeting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90321"/>
            <a:ext cx="10972800" cy="4835844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D</a:t>
            </a:r>
            <a:r>
              <a:rPr lang="en-US" altLang="zh-CN" dirty="0" smtClean="0"/>
              <a:t>iscuss </a:t>
            </a:r>
            <a:r>
              <a:rPr lang="en-US" altLang="zh-CN" dirty="0"/>
              <a:t>use cases of network incident management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Duplicated trouble shooting </a:t>
            </a:r>
            <a:r>
              <a:rPr lang="en-US" altLang="zh-CN" dirty="0"/>
              <a:t>ticket Reduction </a:t>
            </a:r>
            <a:r>
              <a:rPr lang="en-US" altLang="zh-CN" dirty="0" smtClean="0"/>
              <a:t>(draft-</a:t>
            </a:r>
            <a:r>
              <a:rPr lang="en-US" altLang="zh-CN" dirty="0" err="1" smtClean="0"/>
              <a:t>feng</a:t>
            </a:r>
            <a:r>
              <a:rPr lang="en-US" altLang="zh-CN" dirty="0" smtClean="0"/>
              <a:t>-opsawg-incident)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Incident creation based on SLO violation (draft-</a:t>
            </a:r>
            <a:r>
              <a:rPr lang="en-US" altLang="zh-CN" dirty="0" err="1" smtClean="0"/>
              <a:t>feng</a:t>
            </a:r>
            <a:r>
              <a:rPr lang="en-US" altLang="zh-CN" dirty="0" smtClean="0"/>
              <a:t>-opsawg-incident)</a:t>
            </a:r>
          </a:p>
          <a:p>
            <a:pPr lvl="1"/>
            <a:r>
              <a:rPr lang="en-US" altLang="zh-CN" dirty="0" smtClean="0"/>
              <a:t>Multi-Layer Fault management (draft-</a:t>
            </a:r>
            <a:r>
              <a:rPr lang="en-US" altLang="zh-CN" dirty="0" err="1" smtClean="0"/>
              <a:t>feng</a:t>
            </a:r>
            <a:r>
              <a:rPr lang="en-US" altLang="zh-CN" dirty="0" smtClean="0"/>
              <a:t>-opsawg-incident)</a:t>
            </a:r>
          </a:p>
          <a:p>
            <a:pPr lvl="1"/>
            <a:r>
              <a:rPr lang="en-US" altLang="zh-CN" dirty="0"/>
              <a:t>Metadata Annotation for Network Anomaly </a:t>
            </a:r>
            <a:r>
              <a:rPr lang="en-US" altLang="zh-CN" dirty="0" smtClean="0"/>
              <a:t>Detection (draft-network-anomaly-detection)</a:t>
            </a:r>
          </a:p>
          <a:p>
            <a:pPr lvl="1"/>
            <a:r>
              <a:rPr lang="en-US" altLang="zh-CN" dirty="0" smtClean="0"/>
              <a:t>Packet Discard Reporting (draft-</a:t>
            </a:r>
            <a:r>
              <a:rPr lang="en-US" altLang="zh-CN" dirty="0" err="1" smtClean="0"/>
              <a:t>evan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discardmodel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 smtClean="0"/>
              <a:t>and </a:t>
            </a:r>
            <a:r>
              <a:rPr lang="en-US" altLang="zh-CN" dirty="0"/>
              <a:t>explore how Network incident management can work together with </a:t>
            </a:r>
            <a:r>
              <a:rPr lang="en-US" altLang="zh-CN" dirty="0" smtClean="0"/>
              <a:t>Network </a:t>
            </a:r>
            <a:r>
              <a:rPr lang="en-US" altLang="zh-CN" dirty="0"/>
              <a:t>topology model, Alarm model, trace context </a:t>
            </a:r>
            <a:r>
              <a:rPr lang="en-US" altLang="zh-CN" dirty="0" smtClean="0"/>
              <a:t>model</a:t>
            </a:r>
          </a:p>
          <a:p>
            <a:pPr lvl="1"/>
            <a:r>
              <a:rPr lang="en-US" altLang="zh-CN" dirty="0"/>
              <a:t>H</a:t>
            </a:r>
            <a:r>
              <a:rPr lang="en-US" altLang="zh-CN" dirty="0" smtClean="0"/>
              <a:t>ow </a:t>
            </a:r>
            <a:r>
              <a:rPr lang="en-US" altLang="zh-CN" dirty="0"/>
              <a:t>correlation and mapping with network topology can be realized Based on our </a:t>
            </a:r>
            <a:r>
              <a:rPr lang="en-US" altLang="zh-CN" dirty="0" smtClean="0"/>
              <a:t>discussion</a:t>
            </a:r>
          </a:p>
          <a:p>
            <a:pPr lvl="1"/>
            <a:r>
              <a:rPr lang="en-US" altLang="zh-CN" dirty="0" smtClean="0"/>
              <a:t>How IP layer alarm data and optical layer alarm data can be aggregated into incident data?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What </a:t>
            </a:r>
            <a:r>
              <a:rPr lang="en-US" altLang="zh-CN" dirty="0" smtClean="0"/>
              <a:t>is the missing pieces?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IETF118 Network Incident Management Side Meeting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55553-3F1A-428E-975C-248747E24D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54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5760" y="2215198"/>
            <a:ext cx="10972800" cy="1143000"/>
          </a:xfrm>
        </p:spPr>
        <p:txBody>
          <a:bodyPr/>
          <a:lstStyle/>
          <a:p>
            <a:r>
              <a:rPr lang="en-US" altLang="zh-CN" dirty="0" smtClean="0"/>
              <a:t>Appendix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IETF118 Network Incident Management Side Meeting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55553-3F1A-428E-975C-248747E24D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315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1210" y="81570"/>
            <a:ext cx="10972800" cy="1143000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UC1</a:t>
            </a:r>
            <a:r>
              <a:rPr lang="en-US" altLang="zh-CN" dirty="0" smtClean="0"/>
              <a:t>: Duplicated </a:t>
            </a:r>
            <a:r>
              <a:rPr lang="en-US" altLang="zh-CN" dirty="0"/>
              <a:t>trouble tickets </a:t>
            </a:r>
            <a:r>
              <a:rPr lang="en-US" altLang="zh-CN" dirty="0" smtClean="0"/>
              <a:t>Reduction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IETF118 Network Incident Management Side Meeting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55553-3F1A-428E-975C-248747E24D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11960" y="2592478"/>
            <a:ext cx="2062480" cy="1696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 flipV="1">
            <a:off x="1711960" y="4412674"/>
            <a:ext cx="365760" cy="9018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077720" y="5563771"/>
            <a:ext cx="128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Alarm  Data</a:t>
            </a:r>
            <a:endParaRPr lang="zh-CN" altLang="en-US" dirty="0"/>
          </a:p>
        </p:txBody>
      </p:sp>
      <p:sp>
        <p:nvSpPr>
          <p:cNvPr id="10" name="下箭头 9"/>
          <p:cNvSpPr/>
          <p:nvPr/>
        </p:nvSpPr>
        <p:spPr>
          <a:xfrm flipV="1">
            <a:off x="2270760" y="4441008"/>
            <a:ext cx="365760" cy="9018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 flipV="1">
            <a:off x="2860040" y="4436565"/>
            <a:ext cx="365760" cy="9018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 flipV="1">
            <a:off x="3408680" y="4467046"/>
            <a:ext cx="365760" cy="9018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389136" y="2279899"/>
            <a:ext cx="24208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Traditional Alarm Management System</a:t>
            </a:r>
            <a:endParaRPr lang="zh-CN" altLang="en-US" sz="11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906968" y="3596838"/>
            <a:ext cx="16289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Data Filtering</a:t>
            </a:r>
          </a:p>
          <a:p>
            <a:r>
              <a:rPr lang="en-US" altLang="zh-CN" sz="1200" dirty="0" smtClean="0"/>
              <a:t>Preconfigured whitelist</a:t>
            </a:r>
            <a:endParaRPr lang="zh-CN" altLang="en-US" sz="1200" dirty="0"/>
          </a:p>
        </p:txBody>
      </p:sp>
      <p:sp>
        <p:nvSpPr>
          <p:cNvPr id="15" name="下箭头 14"/>
          <p:cNvSpPr/>
          <p:nvPr/>
        </p:nvSpPr>
        <p:spPr>
          <a:xfrm flipV="1">
            <a:off x="2103120" y="1787054"/>
            <a:ext cx="233680" cy="4673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51210" y="1924797"/>
            <a:ext cx="17027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Too many Trouble Tickets</a:t>
            </a:r>
            <a:endParaRPr lang="zh-CN" altLang="en-US" sz="1100" dirty="0"/>
          </a:p>
        </p:txBody>
      </p:sp>
      <p:sp>
        <p:nvSpPr>
          <p:cNvPr id="17" name="爆炸形 1 16"/>
          <p:cNvSpPr/>
          <p:nvPr/>
        </p:nvSpPr>
        <p:spPr>
          <a:xfrm>
            <a:off x="1638427" y="1380455"/>
            <a:ext cx="279146" cy="349851"/>
          </a:xfrm>
          <a:prstGeom prst="irregularSeal1">
            <a:avLst/>
          </a:prstGeom>
          <a:solidFill>
            <a:srgbClr val="C00000"/>
          </a:solidFill>
        </p:spPr>
        <p:txBody>
          <a:bodyPr wrap="square" rtlCol="0" anchor="ctr">
            <a:spAutoFit/>
          </a:bodyPr>
          <a:lstStyle/>
          <a:p>
            <a:pPr marL="342866" indent="-342866" algn="ctr" defTabSz="914309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zh-CN" altLang="en-US" sz="1600" b="1" dirty="0">
              <a:solidFill>
                <a:srgbClr val="0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" name="爆炸形 1 17"/>
          <p:cNvSpPr/>
          <p:nvPr/>
        </p:nvSpPr>
        <p:spPr>
          <a:xfrm>
            <a:off x="1940814" y="1375254"/>
            <a:ext cx="279146" cy="349851"/>
          </a:xfrm>
          <a:prstGeom prst="irregularSeal1">
            <a:avLst/>
          </a:prstGeom>
          <a:solidFill>
            <a:srgbClr val="C00000"/>
          </a:solidFill>
        </p:spPr>
        <p:txBody>
          <a:bodyPr wrap="square" rtlCol="0" anchor="ctr">
            <a:spAutoFit/>
          </a:bodyPr>
          <a:lstStyle/>
          <a:p>
            <a:pPr marL="342866" indent="-342866" algn="ctr" defTabSz="914309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zh-CN" altLang="en-US" sz="1600" b="1" dirty="0">
              <a:solidFill>
                <a:srgbClr val="0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9" name="爆炸形 1 18"/>
          <p:cNvSpPr/>
          <p:nvPr/>
        </p:nvSpPr>
        <p:spPr>
          <a:xfrm>
            <a:off x="2298578" y="1395574"/>
            <a:ext cx="279146" cy="349851"/>
          </a:xfrm>
          <a:prstGeom prst="irregularSeal1">
            <a:avLst/>
          </a:prstGeom>
          <a:solidFill>
            <a:srgbClr val="C00000"/>
          </a:solidFill>
        </p:spPr>
        <p:txBody>
          <a:bodyPr wrap="square" rtlCol="0" anchor="ctr">
            <a:spAutoFit/>
          </a:bodyPr>
          <a:lstStyle/>
          <a:p>
            <a:pPr marL="342866" indent="-342866" algn="ctr" defTabSz="914309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zh-CN" altLang="en-US" sz="1600" b="1" dirty="0">
              <a:solidFill>
                <a:srgbClr val="0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0" name="爆炸形 1 19"/>
          <p:cNvSpPr/>
          <p:nvPr/>
        </p:nvSpPr>
        <p:spPr>
          <a:xfrm>
            <a:off x="1600579" y="1078145"/>
            <a:ext cx="279146" cy="349851"/>
          </a:xfrm>
          <a:prstGeom prst="irregularSeal1">
            <a:avLst/>
          </a:prstGeom>
          <a:solidFill>
            <a:srgbClr val="C00000"/>
          </a:solidFill>
        </p:spPr>
        <p:txBody>
          <a:bodyPr wrap="square" rtlCol="0" anchor="ctr">
            <a:spAutoFit/>
          </a:bodyPr>
          <a:lstStyle/>
          <a:p>
            <a:pPr marL="342866" indent="-342866" algn="ctr" defTabSz="914309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zh-CN" altLang="en-US" sz="1600" b="1" dirty="0">
              <a:solidFill>
                <a:srgbClr val="0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1" name="爆炸形 1 20"/>
          <p:cNvSpPr/>
          <p:nvPr/>
        </p:nvSpPr>
        <p:spPr>
          <a:xfrm>
            <a:off x="1963547" y="1077569"/>
            <a:ext cx="279146" cy="349851"/>
          </a:xfrm>
          <a:prstGeom prst="irregularSeal1">
            <a:avLst/>
          </a:prstGeom>
          <a:solidFill>
            <a:srgbClr val="C00000"/>
          </a:solidFill>
        </p:spPr>
        <p:txBody>
          <a:bodyPr wrap="square" rtlCol="0" anchor="ctr">
            <a:spAutoFit/>
          </a:bodyPr>
          <a:lstStyle/>
          <a:p>
            <a:pPr marL="342866" indent="-342866" algn="ctr" defTabSz="914309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zh-CN" altLang="en-US" sz="1600" b="1" dirty="0">
              <a:solidFill>
                <a:srgbClr val="0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2" name="爆炸形 1 21"/>
          <p:cNvSpPr/>
          <p:nvPr/>
        </p:nvSpPr>
        <p:spPr>
          <a:xfrm>
            <a:off x="2288667" y="1036435"/>
            <a:ext cx="279146" cy="349851"/>
          </a:xfrm>
          <a:prstGeom prst="irregularSeal1">
            <a:avLst/>
          </a:prstGeom>
          <a:solidFill>
            <a:srgbClr val="C00000"/>
          </a:solidFill>
        </p:spPr>
        <p:txBody>
          <a:bodyPr wrap="square" rtlCol="0" anchor="ctr">
            <a:spAutoFit/>
          </a:bodyPr>
          <a:lstStyle/>
          <a:p>
            <a:pPr marL="342866" indent="-342866" algn="ctr" defTabSz="914309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zh-CN" altLang="en-US" sz="1600" b="1" dirty="0">
              <a:solidFill>
                <a:srgbClr val="0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3" name="下箭头 22"/>
          <p:cNvSpPr/>
          <p:nvPr/>
        </p:nvSpPr>
        <p:spPr>
          <a:xfrm flipV="1">
            <a:off x="3241040" y="1812539"/>
            <a:ext cx="233680" cy="4673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474720" y="1963122"/>
            <a:ext cx="15985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Very few Trouble Tickets</a:t>
            </a:r>
            <a:endParaRPr lang="zh-CN" altLang="en-US" sz="1100" dirty="0"/>
          </a:p>
        </p:txBody>
      </p:sp>
      <p:sp>
        <p:nvSpPr>
          <p:cNvPr id="25" name="爆炸形 1 24"/>
          <p:cNvSpPr/>
          <p:nvPr/>
        </p:nvSpPr>
        <p:spPr>
          <a:xfrm>
            <a:off x="3195574" y="1375254"/>
            <a:ext cx="279146" cy="349851"/>
          </a:xfrm>
          <a:prstGeom prst="irregularSeal1">
            <a:avLst/>
          </a:prstGeom>
          <a:solidFill>
            <a:srgbClr val="C00000"/>
          </a:solidFill>
        </p:spPr>
        <p:txBody>
          <a:bodyPr wrap="square" rtlCol="0" anchor="ctr">
            <a:spAutoFit/>
          </a:bodyPr>
          <a:lstStyle/>
          <a:p>
            <a:pPr marL="342866" indent="-342866" algn="ctr" defTabSz="914309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zh-CN" altLang="en-US" sz="1600" b="1" dirty="0">
              <a:solidFill>
                <a:srgbClr val="0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6" name="右箭头 25"/>
          <p:cNvSpPr/>
          <p:nvPr/>
        </p:nvSpPr>
        <p:spPr>
          <a:xfrm>
            <a:off x="4592320" y="2847201"/>
            <a:ext cx="944880" cy="46166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6672652" y="2571464"/>
            <a:ext cx="3300153" cy="1821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下箭头 27"/>
          <p:cNvSpPr/>
          <p:nvPr/>
        </p:nvSpPr>
        <p:spPr>
          <a:xfrm flipV="1">
            <a:off x="7428649" y="4430913"/>
            <a:ext cx="365760" cy="9018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下箭头 28"/>
          <p:cNvSpPr/>
          <p:nvPr/>
        </p:nvSpPr>
        <p:spPr>
          <a:xfrm flipV="1">
            <a:off x="7956969" y="4430913"/>
            <a:ext cx="365760" cy="9018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下箭头 29"/>
          <p:cNvSpPr/>
          <p:nvPr/>
        </p:nvSpPr>
        <p:spPr>
          <a:xfrm flipV="1">
            <a:off x="8566569" y="4430913"/>
            <a:ext cx="365760" cy="9018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6568273" y="2196314"/>
            <a:ext cx="19223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Modern  Management System</a:t>
            </a:r>
            <a:endParaRPr lang="zh-CN" altLang="en-US" sz="1100" dirty="0"/>
          </a:p>
        </p:txBody>
      </p:sp>
      <p:sp>
        <p:nvSpPr>
          <p:cNvPr id="32" name="文本框 31"/>
          <p:cNvSpPr txBox="1"/>
          <p:nvPr/>
        </p:nvSpPr>
        <p:spPr>
          <a:xfrm>
            <a:off x="7486670" y="3625394"/>
            <a:ext cx="15581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Data Correlation with </a:t>
            </a:r>
          </a:p>
          <a:p>
            <a:r>
              <a:rPr lang="en-US" altLang="zh-CN" sz="1200" dirty="0" smtClean="0"/>
              <a:t>The Network Service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6507005" y="5517438"/>
            <a:ext cx="85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Alarm  </a:t>
            </a:r>
          </a:p>
          <a:p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7353395" y="5555006"/>
            <a:ext cx="1497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Performance  </a:t>
            </a:r>
          </a:p>
          <a:p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8749449" y="5579952"/>
            <a:ext cx="620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Log</a:t>
            </a:r>
            <a:r>
              <a:rPr lang="en-US" altLang="zh-CN" dirty="0" smtClean="0"/>
              <a:t>  </a:t>
            </a:r>
          </a:p>
          <a:p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9541929" y="557995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917573" y="2865470"/>
            <a:ext cx="161830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  Root Cause Analysis</a:t>
            </a:r>
            <a:endParaRPr lang="zh-CN" altLang="en-US" sz="1200" dirty="0"/>
          </a:p>
        </p:txBody>
      </p:sp>
      <p:cxnSp>
        <p:nvCxnSpPr>
          <p:cNvPr id="41" name="直接箭头连接符 40"/>
          <p:cNvCxnSpPr/>
          <p:nvPr/>
        </p:nvCxnSpPr>
        <p:spPr>
          <a:xfrm flipV="1">
            <a:off x="2742474" y="4078703"/>
            <a:ext cx="726" cy="357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 flipV="1">
            <a:off x="2742475" y="3131028"/>
            <a:ext cx="5442" cy="494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7419533" y="2768671"/>
            <a:ext cx="1640193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1200" dirty="0"/>
              <a:t>Service Impact Analysis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7441424" y="3175738"/>
            <a:ext cx="161830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  Root Cause Analysis</a:t>
            </a:r>
            <a:endParaRPr lang="zh-CN" altLang="en-US" sz="1200" dirty="0"/>
          </a:p>
        </p:txBody>
      </p:sp>
      <p:cxnSp>
        <p:nvCxnSpPr>
          <p:cNvPr id="53" name="直接箭头连接符 52"/>
          <p:cNvCxnSpPr/>
          <p:nvPr/>
        </p:nvCxnSpPr>
        <p:spPr>
          <a:xfrm flipV="1">
            <a:off x="8305838" y="4096968"/>
            <a:ext cx="726" cy="357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V="1">
            <a:off x="8305838" y="3460108"/>
            <a:ext cx="0" cy="136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V="1">
            <a:off x="8314299" y="3039008"/>
            <a:ext cx="0" cy="136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下箭头 67"/>
          <p:cNvSpPr/>
          <p:nvPr/>
        </p:nvSpPr>
        <p:spPr>
          <a:xfrm flipV="1">
            <a:off x="8280294" y="1738713"/>
            <a:ext cx="233680" cy="4673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爆炸形 1 68"/>
          <p:cNvSpPr/>
          <p:nvPr/>
        </p:nvSpPr>
        <p:spPr>
          <a:xfrm>
            <a:off x="7817396" y="1417152"/>
            <a:ext cx="279146" cy="349851"/>
          </a:xfrm>
          <a:prstGeom prst="irregularSeal1">
            <a:avLst/>
          </a:prstGeom>
          <a:solidFill>
            <a:srgbClr val="C00000"/>
          </a:solidFill>
        </p:spPr>
        <p:txBody>
          <a:bodyPr wrap="square" rtlCol="0" anchor="ctr">
            <a:spAutoFit/>
          </a:bodyPr>
          <a:lstStyle/>
          <a:p>
            <a:pPr marL="342866" indent="-342866" algn="ctr" defTabSz="914309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zh-CN" altLang="en-US" sz="1600" b="1" dirty="0">
              <a:solidFill>
                <a:srgbClr val="0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0" name="爆炸形 1 69"/>
          <p:cNvSpPr/>
          <p:nvPr/>
        </p:nvSpPr>
        <p:spPr>
          <a:xfrm>
            <a:off x="8513974" y="1406200"/>
            <a:ext cx="279146" cy="349851"/>
          </a:xfrm>
          <a:prstGeom prst="irregularSeal1">
            <a:avLst/>
          </a:prstGeom>
          <a:solidFill>
            <a:srgbClr val="C00000"/>
          </a:solidFill>
        </p:spPr>
        <p:txBody>
          <a:bodyPr wrap="square" rtlCol="0" anchor="ctr">
            <a:spAutoFit/>
          </a:bodyPr>
          <a:lstStyle/>
          <a:p>
            <a:pPr marL="342866" indent="-342866" algn="ctr" defTabSz="914309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zh-CN" altLang="en-US" sz="1600" b="1" dirty="0">
              <a:solidFill>
                <a:srgbClr val="0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9141451" y="2631933"/>
            <a:ext cx="1374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smtClean="0"/>
              <a:t>Establish</a:t>
            </a:r>
          </a:p>
          <a:p>
            <a:r>
              <a:rPr lang="en-US" altLang="zh-CN" sz="900" dirty="0" smtClean="0"/>
              <a:t>The relation</a:t>
            </a:r>
          </a:p>
          <a:p>
            <a:r>
              <a:rPr lang="en-US" altLang="zh-CN" sz="900" dirty="0" smtClean="0"/>
              <a:t>Between network service</a:t>
            </a:r>
          </a:p>
          <a:p>
            <a:r>
              <a:rPr lang="en-US" altLang="zh-CN" sz="900" dirty="0" smtClean="0"/>
              <a:t>And network incident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113646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1597" y="10658"/>
            <a:ext cx="11043920" cy="1143000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UC2</a:t>
            </a:r>
            <a:r>
              <a:rPr lang="en-US" altLang="zh-CN" dirty="0" smtClean="0"/>
              <a:t>: Incident Creation based on SLO violation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IETF118 Network Incident Management Side Meeting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55553-3F1A-428E-975C-248747E24D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xmlns="" id="{9A2D776A-01D5-4A6B-BC42-FC5E6D580247}"/>
              </a:ext>
            </a:extLst>
          </p:cNvPr>
          <p:cNvCxnSpPr>
            <a:cxnSpLocks/>
          </p:cNvCxnSpPr>
          <p:nvPr/>
        </p:nvCxnSpPr>
        <p:spPr>
          <a:xfrm>
            <a:off x="7235121" y="3328672"/>
            <a:ext cx="0" cy="187779"/>
          </a:xfrm>
          <a:prstGeom prst="straightConnector1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  <a:headEnd type="arrow" w="sm" len="sm"/>
            <a:tailEnd type="arrow" w="sm" len="sm"/>
          </a:ln>
          <a:effectLst/>
        </p:spPr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xmlns="" id="{F7ECC060-1039-461D-A541-B9754FBA8708}"/>
              </a:ext>
            </a:extLst>
          </p:cNvPr>
          <p:cNvCxnSpPr>
            <a:cxnSpLocks/>
          </p:cNvCxnSpPr>
          <p:nvPr/>
        </p:nvCxnSpPr>
        <p:spPr>
          <a:xfrm>
            <a:off x="5614109" y="3334835"/>
            <a:ext cx="0" cy="187779"/>
          </a:xfrm>
          <a:prstGeom prst="straightConnector1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  <a:headEnd type="arrow" w="sm" len="sm"/>
            <a:tailEnd type="arrow" w="sm" len="sm"/>
          </a:ln>
          <a:effectLst/>
        </p:spPr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D732245C-3F05-47E7-8467-96457C7C6395}"/>
              </a:ext>
            </a:extLst>
          </p:cNvPr>
          <p:cNvGrpSpPr/>
          <p:nvPr/>
        </p:nvGrpSpPr>
        <p:grpSpPr>
          <a:xfrm>
            <a:off x="3893217" y="2425707"/>
            <a:ext cx="5017103" cy="1235066"/>
            <a:chOff x="3171380" y="4418442"/>
            <a:chExt cx="2524846" cy="633544"/>
          </a:xfrm>
        </p:grpSpPr>
        <p:sp>
          <p:nvSpPr>
            <p:cNvPr id="12" name="梯形 11">
              <a:extLst>
                <a:ext uri="{FF2B5EF4-FFF2-40B4-BE49-F238E27FC236}">
                  <a16:creationId xmlns:a16="http://schemas.microsoft.com/office/drawing/2014/main" xmlns="" id="{10F95D9A-988A-4EDD-AE0B-7E40EED85739}"/>
                </a:ext>
              </a:extLst>
            </p:cNvPr>
            <p:cNvSpPr/>
            <p:nvPr/>
          </p:nvSpPr>
          <p:spPr>
            <a:xfrm>
              <a:off x="3171380" y="4418442"/>
              <a:ext cx="2524846" cy="633544"/>
            </a:xfrm>
            <a:prstGeom prst="trapezoid">
              <a:avLst>
                <a:gd name="adj" fmla="val 84782"/>
              </a:avLst>
            </a:prstGeom>
            <a:gradFill>
              <a:gsLst>
                <a:gs pos="53000">
                  <a:srgbClr val="959595">
                    <a:alpha val="9000"/>
                  </a:srgbClr>
                </a:gs>
                <a:gs pos="0">
                  <a:sysClr val="window" lastClr="FFFFFF">
                    <a:lumMod val="65000"/>
                    <a:alpha val="0"/>
                  </a:sysClr>
                </a:gs>
                <a:gs pos="100000">
                  <a:sysClr val="window" lastClr="FFFFFF">
                    <a:lumMod val="50000"/>
                    <a:alpha val="8000"/>
                  </a:sysClr>
                </a:gs>
              </a:gsLst>
              <a:lin ang="5400000" scaled="0"/>
            </a:gradFill>
            <a:ln w="6350" cap="flat" cmpd="sng" algn="ctr">
              <a:gradFill flip="none" rotWithShape="1">
                <a:gsLst>
                  <a:gs pos="0">
                    <a:sysClr val="window" lastClr="FFFFFF">
                      <a:lumMod val="95000"/>
                      <a:alpha val="0"/>
                    </a:sysClr>
                  </a:gs>
                  <a:gs pos="100000">
                    <a:srgbClr val="5B9BD5">
                      <a:lumMod val="30000"/>
                      <a:lumOff val="70000"/>
                      <a:alpha val="50000"/>
                    </a:srgbClr>
                  </a:gs>
                </a:gsLst>
                <a:lin ang="5400000" scaled="1"/>
                <a:tileRect/>
              </a:gra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21">
                <a:defRPr/>
              </a:pPr>
              <a:endParaRPr lang="zh-CN" altLang="en-US" sz="1200" kern="0">
                <a:solidFill>
                  <a:srgbClr val="1D1D1A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xmlns="" id="{7516E17C-DBDA-41FB-9863-5AD348B7B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61301" y="4430907"/>
              <a:ext cx="1895475" cy="511214"/>
            </a:xfrm>
            <a:prstGeom prst="rect">
              <a:avLst/>
            </a:prstGeom>
          </p:spPr>
        </p:pic>
        <p:sp>
          <p:nvSpPr>
            <p:cNvPr id="16" name="任意多边形: 形状 57">
              <a:extLst>
                <a:ext uri="{FF2B5EF4-FFF2-40B4-BE49-F238E27FC236}">
                  <a16:creationId xmlns:a16="http://schemas.microsoft.com/office/drawing/2014/main" xmlns="" id="{5C794E05-7B4A-4A2E-A0AF-5433F6F91E45}"/>
                </a:ext>
              </a:extLst>
            </p:cNvPr>
            <p:cNvSpPr/>
            <p:nvPr/>
          </p:nvSpPr>
          <p:spPr>
            <a:xfrm>
              <a:off x="3806841" y="4489916"/>
              <a:ext cx="1211461" cy="203959"/>
            </a:xfrm>
            <a:custGeom>
              <a:avLst/>
              <a:gdLst>
                <a:gd name="connsiteX0" fmla="*/ 0 w 1178170"/>
                <a:gd name="connsiteY0" fmla="*/ 39566 h 162658"/>
                <a:gd name="connsiteX1" fmla="*/ 96716 w 1178170"/>
                <a:gd name="connsiteY1" fmla="*/ 35169 h 162658"/>
                <a:gd name="connsiteX2" fmla="*/ 167054 w 1178170"/>
                <a:gd name="connsiteY2" fmla="*/ 0 h 162658"/>
                <a:gd name="connsiteX3" fmla="*/ 237393 w 1178170"/>
                <a:gd name="connsiteY3" fmla="*/ 30773 h 162658"/>
                <a:gd name="connsiteX4" fmla="*/ 426427 w 1178170"/>
                <a:gd name="connsiteY4" fmla="*/ 39566 h 162658"/>
                <a:gd name="connsiteX5" fmla="*/ 549520 w 1178170"/>
                <a:gd name="connsiteY5" fmla="*/ 79131 h 162658"/>
                <a:gd name="connsiteX6" fmla="*/ 637443 w 1178170"/>
                <a:gd name="connsiteY6" fmla="*/ 162658 h 162658"/>
                <a:gd name="connsiteX7" fmla="*/ 698989 w 1178170"/>
                <a:gd name="connsiteY7" fmla="*/ 114300 h 162658"/>
                <a:gd name="connsiteX8" fmla="*/ 720970 w 1178170"/>
                <a:gd name="connsiteY8" fmla="*/ 118696 h 162658"/>
                <a:gd name="connsiteX9" fmla="*/ 756139 w 1178170"/>
                <a:gd name="connsiteY9" fmla="*/ 105508 h 162658"/>
                <a:gd name="connsiteX10" fmla="*/ 800100 w 1178170"/>
                <a:gd name="connsiteY10" fmla="*/ 8793 h 162658"/>
                <a:gd name="connsiteX11" fmla="*/ 971550 w 1178170"/>
                <a:gd name="connsiteY11" fmla="*/ 52754 h 162658"/>
                <a:gd name="connsiteX12" fmla="*/ 1019908 w 1178170"/>
                <a:gd name="connsiteY12" fmla="*/ 21981 h 162658"/>
                <a:gd name="connsiteX13" fmla="*/ 1103435 w 1178170"/>
                <a:gd name="connsiteY13" fmla="*/ 8793 h 162658"/>
                <a:gd name="connsiteX14" fmla="*/ 1178170 w 1178170"/>
                <a:gd name="connsiteY14" fmla="*/ 21981 h 162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78170" h="162658">
                  <a:moveTo>
                    <a:pt x="0" y="39566"/>
                  </a:moveTo>
                  <a:lnTo>
                    <a:pt x="96716" y="35169"/>
                  </a:lnTo>
                  <a:lnTo>
                    <a:pt x="167054" y="0"/>
                  </a:lnTo>
                  <a:lnTo>
                    <a:pt x="237393" y="30773"/>
                  </a:lnTo>
                  <a:lnTo>
                    <a:pt x="426427" y="39566"/>
                  </a:lnTo>
                  <a:lnTo>
                    <a:pt x="549520" y="79131"/>
                  </a:lnTo>
                  <a:lnTo>
                    <a:pt x="637443" y="162658"/>
                  </a:lnTo>
                  <a:lnTo>
                    <a:pt x="698989" y="114300"/>
                  </a:lnTo>
                  <a:lnTo>
                    <a:pt x="720970" y="118696"/>
                  </a:lnTo>
                  <a:lnTo>
                    <a:pt x="756139" y="105508"/>
                  </a:lnTo>
                  <a:lnTo>
                    <a:pt x="800100" y="8793"/>
                  </a:lnTo>
                  <a:lnTo>
                    <a:pt x="971550" y="52754"/>
                  </a:lnTo>
                  <a:lnTo>
                    <a:pt x="1019908" y="21981"/>
                  </a:lnTo>
                  <a:lnTo>
                    <a:pt x="1103435" y="8793"/>
                  </a:lnTo>
                  <a:lnTo>
                    <a:pt x="1178170" y="21981"/>
                  </a:lnTo>
                </a:path>
              </a:pathLst>
            </a:custGeom>
            <a:noFill/>
            <a:ln w="28575" cap="flat" cmpd="sng" algn="ctr">
              <a:solidFill>
                <a:srgbClr val="92D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017">
                <a:defRPr/>
              </a:pPr>
              <a:endParaRPr lang="zh-CN" altLang="en-US" sz="1599" kern="0">
                <a:solidFill>
                  <a:srgbClr val="1D1D1A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63943" y="4383602"/>
            <a:ext cx="4504083" cy="1638347"/>
            <a:chOff x="6265658" y="4285900"/>
            <a:chExt cx="5979561" cy="788271"/>
          </a:xfrm>
        </p:grpSpPr>
        <p:sp>
          <p:nvSpPr>
            <p:cNvPr id="23" name="梯形 22">
              <a:extLst>
                <a:ext uri="{FF2B5EF4-FFF2-40B4-BE49-F238E27FC236}">
                  <a16:creationId xmlns:a16="http://schemas.microsoft.com/office/drawing/2014/main" xmlns="" id="{143719E8-E2C7-4C0B-979B-7FCC6B60D8E0}"/>
                </a:ext>
              </a:extLst>
            </p:cNvPr>
            <p:cNvSpPr/>
            <p:nvPr/>
          </p:nvSpPr>
          <p:spPr bwMode="auto">
            <a:xfrm>
              <a:off x="6265658" y="4307157"/>
              <a:ext cx="5979561" cy="767014"/>
            </a:xfrm>
            <a:prstGeom prst="trapezoid">
              <a:avLst>
                <a:gd name="adj" fmla="val 92375"/>
              </a:avLst>
            </a:prstGeom>
            <a:gradFill>
              <a:gsLst>
                <a:gs pos="0">
                  <a:srgbClr val="333333">
                    <a:alpha val="0"/>
                  </a:srgbClr>
                </a:gs>
                <a:gs pos="100000">
                  <a:srgbClr val="FFFFFF">
                    <a:alpha val="30000"/>
                  </a:srgbClr>
                </a:gs>
              </a:gsLst>
              <a:lin ang="5400000" scaled="0"/>
            </a:gradFill>
            <a:ln w="9525">
              <a:gradFill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5400000" scaled="1"/>
              </a:gradFill>
              <a:miter lim="400000"/>
            </a:ln>
          </p:spPr>
          <p:txBody>
            <a:bodyPr lIns="112409" tIns="112409" rIns="112409" bIns="112409" anchor="ctr"/>
            <a:lstStyle/>
            <a:p>
              <a:pPr indent="-887532" algn="ctr" defTabSz="3806882" fontAlgn="base" hangingPunct="0">
                <a:spcBef>
                  <a:spcPts val="5991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l"/>
                <a:defRPr/>
              </a:pPr>
              <a:endParaRPr lang="en-US" sz="6564" b="1" kern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6918585" y="4285900"/>
              <a:ext cx="4702174" cy="713754"/>
              <a:chOff x="1195106" y="5336530"/>
              <a:chExt cx="4704011" cy="714033"/>
            </a:xfrm>
          </p:grpSpPr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xmlns="" id="{FB1AB964-C871-4C61-BFCB-2B661DFFAFAB}"/>
                  </a:ext>
                </a:extLst>
              </p:cNvPr>
              <p:cNvCxnSpPr/>
              <p:nvPr/>
            </p:nvCxnSpPr>
            <p:spPr>
              <a:xfrm flipH="1">
                <a:off x="1555592" y="5765544"/>
                <a:ext cx="719523" cy="0"/>
              </a:xfrm>
              <a:prstGeom prst="line">
                <a:avLst/>
              </a:prstGeom>
              <a:noFill/>
              <a:ln w="9525" cap="flat" cmpd="sng" algn="ctr">
                <a:gradFill>
                  <a:gsLst>
                    <a:gs pos="0">
                      <a:srgbClr val="0070C0"/>
                    </a:gs>
                    <a:gs pos="50000">
                      <a:srgbClr val="66FFFF"/>
                    </a:gs>
                    <a:gs pos="100000">
                      <a:srgbClr val="0099FF">
                        <a:alpha val="23000"/>
                      </a:srgbClr>
                    </a:gs>
                  </a:gsLst>
                  <a:lin ang="0" scaled="0"/>
                </a:gradFill>
                <a:prstDash val="sysDash"/>
                <a:miter lim="800000"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xmlns="" id="{67234B59-0391-45EF-A8E1-9DD08A238E4C}"/>
                  </a:ext>
                </a:extLst>
              </p:cNvPr>
              <p:cNvGrpSpPr/>
              <p:nvPr/>
            </p:nvGrpSpPr>
            <p:grpSpPr>
              <a:xfrm>
                <a:off x="1796322" y="5622339"/>
                <a:ext cx="505802" cy="334127"/>
                <a:chOff x="5636920" y="5229780"/>
                <a:chExt cx="299201" cy="405397"/>
              </a:xfrm>
            </p:grpSpPr>
            <p:cxnSp>
              <p:nvCxnSpPr>
                <p:cNvPr id="218" name="直接连接符 217">
                  <a:extLst>
                    <a:ext uri="{FF2B5EF4-FFF2-40B4-BE49-F238E27FC236}">
                      <a16:creationId xmlns:a16="http://schemas.microsoft.com/office/drawing/2014/main" xmlns="" id="{FEEFD043-E436-46B0-9D93-9CD206D59D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51361" y="5229780"/>
                  <a:ext cx="132220" cy="153679"/>
                </a:xfrm>
                <a:prstGeom prst="line">
                  <a:avLst/>
                </a:prstGeom>
                <a:noFill/>
                <a:ln w="9525" cap="flat" cmpd="sng" algn="ctr">
                  <a:gradFill>
                    <a:gsLst>
                      <a:gs pos="0">
                        <a:srgbClr val="0070C0"/>
                      </a:gs>
                      <a:gs pos="50000">
                        <a:srgbClr val="66FFFF"/>
                      </a:gs>
                      <a:gs pos="100000">
                        <a:srgbClr val="0099FF">
                          <a:alpha val="23000"/>
                        </a:srgbClr>
                      </a:gs>
                    </a:gsLst>
                    <a:lin ang="0" scaled="0"/>
                  </a:gradFill>
                  <a:prstDash val="sysDash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19" name="直接连接符 218">
                  <a:extLst>
                    <a:ext uri="{FF2B5EF4-FFF2-40B4-BE49-F238E27FC236}">
                      <a16:creationId xmlns:a16="http://schemas.microsoft.com/office/drawing/2014/main" xmlns="" id="{C2FFD72A-FBA8-4E67-943C-8B06436720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36920" y="5441698"/>
                  <a:ext cx="299201" cy="193479"/>
                </a:xfrm>
                <a:prstGeom prst="line">
                  <a:avLst/>
                </a:prstGeom>
                <a:noFill/>
                <a:ln w="9525" cap="flat" cmpd="sng" algn="ctr">
                  <a:gradFill>
                    <a:gsLst>
                      <a:gs pos="0">
                        <a:srgbClr val="0070C0"/>
                      </a:gs>
                      <a:gs pos="50000">
                        <a:srgbClr val="66FFFF"/>
                      </a:gs>
                      <a:gs pos="100000">
                        <a:srgbClr val="0099FF">
                          <a:alpha val="23000"/>
                        </a:srgbClr>
                      </a:gs>
                    </a:gsLst>
                    <a:lin ang="0" scaled="0"/>
                  </a:gradFill>
                  <a:prstDash val="sysDash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xmlns="" id="{574606FB-E115-4FD1-A45C-FEC407E63563}"/>
                  </a:ext>
                </a:extLst>
              </p:cNvPr>
              <p:cNvSpPr/>
              <p:nvPr/>
            </p:nvSpPr>
            <p:spPr>
              <a:xfrm>
                <a:off x="3114300" y="5645040"/>
                <a:ext cx="1120605" cy="234963"/>
              </a:xfrm>
              <a:prstGeom prst="ellipse">
                <a:avLst/>
              </a:prstGeom>
              <a:noFill/>
              <a:ln w="9525" cap="flat" cmpd="sng" algn="ctr">
                <a:gradFill>
                  <a:gsLst>
                    <a:gs pos="0">
                      <a:srgbClr val="0070C0"/>
                    </a:gs>
                    <a:gs pos="50000">
                      <a:srgbClr val="66FFFF"/>
                    </a:gs>
                    <a:gs pos="100000">
                      <a:srgbClr val="0099FF">
                        <a:alpha val="23000"/>
                      </a:srgbClr>
                    </a:gs>
                  </a:gsLst>
                  <a:lin ang="0" scaled="0"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 defTabSz="913661"/>
                <a:endParaRPr lang="zh-CN" altLang="en-US" sz="5398" kern="0" dirty="0">
                  <a:solidFill>
                    <a:srgbClr val="FFFFFF"/>
                  </a:solidFill>
                  <a:latin typeface="Arial" panose="020B0604020202020204" pitchFamily="34" charset="0"/>
                  <a:ea typeface="055-上首锋芒体" panose="02010609000101010101" pitchFamily="49" charset="-122"/>
                  <a:cs typeface="Huawei Sans" panose="020C0503030203020204" pitchFamily="34" charset="0"/>
                  <a:sym typeface="微软雅黑" panose="020B0503020204020204" pitchFamily="34" charset="-122"/>
                </a:endParaRPr>
              </a:p>
            </p:txBody>
          </p: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xmlns="" id="{42C83F28-A300-48F7-948A-4BA9618D6C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09853" y="5573901"/>
                <a:ext cx="12762" cy="164557"/>
              </a:xfrm>
              <a:prstGeom prst="line">
                <a:avLst/>
              </a:prstGeom>
              <a:noFill/>
              <a:ln w="9525" cap="flat" cmpd="sng" algn="ctr">
                <a:solidFill>
                  <a:srgbClr val="00B0F0"/>
                </a:solidFill>
                <a:prstDash val="dash"/>
                <a:miter lim="800000"/>
              </a:ln>
              <a:effectLst/>
            </p:spPr>
          </p:cxn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xmlns="" id="{0E8A1242-3089-42EA-A17F-ED69A295EF10}"/>
                  </a:ext>
                </a:extLst>
              </p:cNvPr>
              <p:cNvSpPr/>
              <p:nvPr/>
            </p:nvSpPr>
            <p:spPr>
              <a:xfrm>
                <a:off x="2372104" y="5669628"/>
                <a:ext cx="708860" cy="185789"/>
              </a:xfrm>
              <a:prstGeom prst="ellipse">
                <a:avLst/>
              </a:prstGeom>
              <a:noFill/>
              <a:ln w="9525" cap="flat" cmpd="sng" algn="ctr">
                <a:gradFill>
                  <a:gsLst>
                    <a:gs pos="0">
                      <a:srgbClr val="0070C0"/>
                    </a:gs>
                    <a:gs pos="50000">
                      <a:srgbClr val="66FFFF"/>
                    </a:gs>
                    <a:gs pos="100000">
                      <a:srgbClr val="0099FF">
                        <a:alpha val="23000"/>
                      </a:srgbClr>
                    </a:gs>
                  </a:gsLst>
                  <a:lin ang="0" scaled="0"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 defTabSz="913661"/>
                <a:endParaRPr lang="zh-CN" altLang="en-US" sz="5398" kern="0" dirty="0">
                  <a:solidFill>
                    <a:srgbClr val="FFFFFF"/>
                  </a:solidFill>
                  <a:latin typeface="Arial" panose="020B0604020202020204" pitchFamily="34" charset="0"/>
                  <a:ea typeface="055-上首锋芒体" panose="02010609000101010101" pitchFamily="49" charset="-122"/>
                  <a:cs typeface="Huawei Sans" panose="020C0503030203020204" pitchFamily="34" charset="0"/>
                  <a:sym typeface="微软雅黑" panose="020B0503020204020204" pitchFamily="34" charset="-122"/>
                </a:endParaRPr>
              </a:p>
            </p:txBody>
          </p:sp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xmlns="" id="{464CD034-5871-4494-AB4A-7CF189943DC6}"/>
                  </a:ext>
                </a:extLst>
              </p:cNvPr>
              <p:cNvGrpSpPr/>
              <p:nvPr/>
            </p:nvGrpSpPr>
            <p:grpSpPr>
              <a:xfrm flipH="1">
                <a:off x="5004856" y="5583100"/>
                <a:ext cx="560594" cy="327567"/>
                <a:chOff x="5353069" y="5212426"/>
                <a:chExt cx="516345" cy="373619"/>
              </a:xfrm>
            </p:grpSpPr>
            <p:cxnSp>
              <p:nvCxnSpPr>
                <p:cNvPr id="215" name="直接连接符 214">
                  <a:extLst>
                    <a:ext uri="{FF2B5EF4-FFF2-40B4-BE49-F238E27FC236}">
                      <a16:creationId xmlns:a16="http://schemas.microsoft.com/office/drawing/2014/main" xmlns="" id="{253ACE28-D3D5-4417-9183-45D4D3DA375C}"/>
                    </a:ext>
                  </a:extLst>
                </p:cNvPr>
                <p:cNvCxnSpPr/>
                <p:nvPr/>
              </p:nvCxnSpPr>
              <p:spPr>
                <a:xfrm flipV="1">
                  <a:off x="5353069" y="5387198"/>
                  <a:ext cx="515577" cy="1"/>
                </a:xfrm>
                <a:prstGeom prst="line">
                  <a:avLst/>
                </a:prstGeom>
                <a:noFill/>
                <a:ln w="9525" cap="flat" cmpd="sng" algn="ctr">
                  <a:gradFill>
                    <a:gsLst>
                      <a:gs pos="0">
                        <a:srgbClr val="0070C0"/>
                      </a:gs>
                      <a:gs pos="50000">
                        <a:srgbClr val="66FFFF"/>
                      </a:gs>
                      <a:gs pos="100000">
                        <a:srgbClr val="0099FF">
                          <a:alpha val="23000"/>
                        </a:srgbClr>
                      </a:gs>
                    </a:gsLst>
                    <a:lin ang="0" scaled="0"/>
                  </a:gradFill>
                  <a:prstDash val="sysDash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16" name="直接连接符 215">
                  <a:extLst>
                    <a:ext uri="{FF2B5EF4-FFF2-40B4-BE49-F238E27FC236}">
                      <a16:creationId xmlns:a16="http://schemas.microsoft.com/office/drawing/2014/main" xmlns="" id="{74C0CD16-5B44-45CF-8DDB-D27493DC5E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03781" y="5212426"/>
                  <a:ext cx="265633" cy="170962"/>
                </a:xfrm>
                <a:prstGeom prst="line">
                  <a:avLst/>
                </a:prstGeom>
                <a:noFill/>
                <a:ln w="9525" cap="flat" cmpd="sng" algn="ctr">
                  <a:gradFill>
                    <a:gsLst>
                      <a:gs pos="0">
                        <a:srgbClr val="0070C0"/>
                      </a:gs>
                      <a:gs pos="50000">
                        <a:srgbClr val="66FFFF"/>
                      </a:gs>
                      <a:gs pos="100000">
                        <a:srgbClr val="0099FF">
                          <a:alpha val="23000"/>
                        </a:srgbClr>
                      </a:gs>
                    </a:gsLst>
                    <a:lin ang="0" scaled="0"/>
                  </a:gradFill>
                  <a:prstDash val="sysDash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17" name="直接连接符 216">
                  <a:extLst>
                    <a:ext uri="{FF2B5EF4-FFF2-40B4-BE49-F238E27FC236}">
                      <a16:creationId xmlns:a16="http://schemas.microsoft.com/office/drawing/2014/main" xmlns="" id="{01852885-4966-4FF9-9953-56249EF1EE79}"/>
                    </a:ext>
                  </a:extLst>
                </p:cNvPr>
                <p:cNvCxnSpPr/>
                <p:nvPr/>
              </p:nvCxnSpPr>
              <p:spPr>
                <a:xfrm flipV="1">
                  <a:off x="5559205" y="5383388"/>
                  <a:ext cx="310209" cy="202657"/>
                </a:xfrm>
                <a:prstGeom prst="line">
                  <a:avLst/>
                </a:prstGeom>
                <a:noFill/>
                <a:ln w="9525" cap="flat" cmpd="sng" algn="ctr">
                  <a:gradFill>
                    <a:gsLst>
                      <a:gs pos="0">
                        <a:srgbClr val="0070C0"/>
                      </a:gs>
                      <a:gs pos="50000">
                        <a:srgbClr val="66FFFF"/>
                      </a:gs>
                      <a:gs pos="100000">
                        <a:srgbClr val="0099FF">
                          <a:alpha val="23000"/>
                        </a:srgbClr>
                      </a:gs>
                    </a:gsLst>
                    <a:lin ang="0" scaled="0"/>
                  </a:gradFill>
                  <a:prstDash val="sysDash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xmlns="" id="{682BFD29-C6B3-459C-9466-40AA7A4345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85641" y="5566496"/>
                <a:ext cx="9502" cy="126291"/>
              </a:xfrm>
              <a:prstGeom prst="line">
                <a:avLst/>
              </a:prstGeom>
              <a:noFill/>
              <a:ln w="9525" cap="flat" cmpd="sng" algn="ctr">
                <a:solidFill>
                  <a:srgbClr val="00B0F0"/>
                </a:solidFill>
                <a:prstDash val="dash"/>
                <a:miter lim="800000"/>
              </a:ln>
              <a:effectLst/>
            </p:spPr>
          </p:cxn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xmlns="" id="{E8097316-B524-43B6-94E4-9795E5B3F7EB}"/>
                  </a:ext>
                </a:extLst>
              </p:cNvPr>
              <p:cNvSpPr/>
              <p:nvPr/>
            </p:nvSpPr>
            <p:spPr>
              <a:xfrm>
                <a:off x="4284873" y="5669628"/>
                <a:ext cx="708860" cy="185789"/>
              </a:xfrm>
              <a:prstGeom prst="ellipse">
                <a:avLst/>
              </a:prstGeom>
              <a:noFill/>
              <a:ln w="9525" cap="flat" cmpd="sng" algn="ctr">
                <a:gradFill>
                  <a:gsLst>
                    <a:gs pos="0">
                      <a:srgbClr val="0070C0"/>
                    </a:gs>
                    <a:gs pos="50000">
                      <a:srgbClr val="66FFFF"/>
                    </a:gs>
                    <a:gs pos="100000">
                      <a:srgbClr val="0099FF">
                        <a:alpha val="23000"/>
                      </a:srgbClr>
                    </a:gs>
                  </a:gsLst>
                  <a:lin ang="0" scaled="0"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 defTabSz="913661"/>
                <a:endParaRPr lang="zh-CN" altLang="en-US" sz="5398" kern="0" dirty="0">
                  <a:solidFill>
                    <a:srgbClr val="FFFFFF"/>
                  </a:solidFill>
                  <a:latin typeface="Arial" panose="020B0604020202020204" pitchFamily="34" charset="0"/>
                  <a:ea typeface="055-上首锋芒体" panose="02010609000101010101" pitchFamily="49" charset="-122"/>
                  <a:cs typeface="Huawei Sans" panose="020C0503030203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3" name="iconfont-11244-5317147">
                <a:extLst>
                  <a:ext uri="{FF2B5EF4-FFF2-40B4-BE49-F238E27FC236}">
                    <a16:creationId xmlns:a16="http://schemas.microsoft.com/office/drawing/2014/main" xmlns="" id="{4769AD79-404D-404C-A247-56B5E1D9CEEE}"/>
                  </a:ext>
                </a:extLst>
              </p:cNvPr>
              <p:cNvSpPr/>
              <p:nvPr/>
            </p:nvSpPr>
            <p:spPr>
              <a:xfrm>
                <a:off x="1297401" y="5672424"/>
                <a:ext cx="258191" cy="138261"/>
              </a:xfrm>
              <a:custGeom>
                <a:avLst/>
                <a:gdLst>
                  <a:gd name="T0" fmla="*/ 12743 w 12861"/>
                  <a:gd name="T1" fmla="*/ 6546 h 11560"/>
                  <a:gd name="T2" fmla="*/ 7093 w 12861"/>
                  <a:gd name="T3" fmla="*/ 300 h 11560"/>
                  <a:gd name="T4" fmla="*/ 6426 w 12861"/>
                  <a:gd name="T5" fmla="*/ 0 h 11560"/>
                  <a:gd name="T6" fmla="*/ 5759 w 12861"/>
                  <a:gd name="T7" fmla="*/ 300 h 11560"/>
                  <a:gd name="T8" fmla="*/ 109 w 12861"/>
                  <a:gd name="T9" fmla="*/ 6546 h 11560"/>
                  <a:gd name="T10" fmla="*/ 141 w 12861"/>
                  <a:gd name="T11" fmla="*/ 6987 h 11560"/>
                  <a:gd name="T12" fmla="*/ 583 w 12861"/>
                  <a:gd name="T13" fmla="*/ 6974 h 11560"/>
                  <a:gd name="T14" fmla="*/ 1945 w 12861"/>
                  <a:gd name="T15" fmla="*/ 5468 h 11560"/>
                  <a:gd name="T16" fmla="*/ 1945 w 12861"/>
                  <a:gd name="T17" fmla="*/ 10600 h 11560"/>
                  <a:gd name="T18" fmla="*/ 2905 w 12861"/>
                  <a:gd name="T19" fmla="*/ 11560 h 11560"/>
                  <a:gd name="T20" fmla="*/ 9945 w 12861"/>
                  <a:gd name="T21" fmla="*/ 11560 h 11560"/>
                  <a:gd name="T22" fmla="*/ 10905 w 12861"/>
                  <a:gd name="T23" fmla="*/ 10600 h 11560"/>
                  <a:gd name="T24" fmla="*/ 10905 w 12861"/>
                  <a:gd name="T25" fmla="*/ 5468 h 11560"/>
                  <a:gd name="T26" fmla="*/ 12268 w 12861"/>
                  <a:gd name="T27" fmla="*/ 6974 h 11560"/>
                  <a:gd name="T28" fmla="*/ 12720 w 12861"/>
                  <a:gd name="T29" fmla="*/ 6997 h 11560"/>
                  <a:gd name="T30" fmla="*/ 12742 w 12861"/>
                  <a:gd name="T31" fmla="*/ 6545 h 11560"/>
                  <a:gd name="T32" fmla="*/ 12743 w 12861"/>
                  <a:gd name="T33" fmla="*/ 6546 h 11560"/>
                  <a:gd name="T34" fmla="*/ 7706 w 12861"/>
                  <a:gd name="T35" fmla="*/ 10920 h 11560"/>
                  <a:gd name="T36" fmla="*/ 5146 w 12861"/>
                  <a:gd name="T37" fmla="*/ 10920 h 11560"/>
                  <a:gd name="T38" fmla="*/ 5146 w 12861"/>
                  <a:gd name="T39" fmla="*/ 8040 h 11560"/>
                  <a:gd name="T40" fmla="*/ 5466 w 12861"/>
                  <a:gd name="T41" fmla="*/ 7720 h 11560"/>
                  <a:gd name="T42" fmla="*/ 7386 w 12861"/>
                  <a:gd name="T43" fmla="*/ 7720 h 11560"/>
                  <a:gd name="T44" fmla="*/ 7706 w 12861"/>
                  <a:gd name="T45" fmla="*/ 8040 h 11560"/>
                  <a:gd name="T46" fmla="*/ 7706 w 12861"/>
                  <a:gd name="T47" fmla="*/ 10920 h 11560"/>
                  <a:gd name="T48" fmla="*/ 10266 w 12861"/>
                  <a:gd name="T49" fmla="*/ 10600 h 11560"/>
                  <a:gd name="T50" fmla="*/ 9946 w 12861"/>
                  <a:gd name="T51" fmla="*/ 10920 h 11560"/>
                  <a:gd name="T52" fmla="*/ 8346 w 12861"/>
                  <a:gd name="T53" fmla="*/ 10920 h 11560"/>
                  <a:gd name="T54" fmla="*/ 8346 w 12861"/>
                  <a:gd name="T55" fmla="*/ 8040 h 11560"/>
                  <a:gd name="T56" fmla="*/ 7386 w 12861"/>
                  <a:gd name="T57" fmla="*/ 7080 h 11560"/>
                  <a:gd name="T58" fmla="*/ 5466 w 12861"/>
                  <a:gd name="T59" fmla="*/ 7080 h 11560"/>
                  <a:gd name="T60" fmla="*/ 4506 w 12861"/>
                  <a:gd name="T61" fmla="*/ 8040 h 11560"/>
                  <a:gd name="T62" fmla="*/ 4506 w 12861"/>
                  <a:gd name="T63" fmla="*/ 10920 h 11560"/>
                  <a:gd name="T64" fmla="*/ 2906 w 12861"/>
                  <a:gd name="T65" fmla="*/ 10920 h 11560"/>
                  <a:gd name="T66" fmla="*/ 2586 w 12861"/>
                  <a:gd name="T67" fmla="*/ 10600 h 11560"/>
                  <a:gd name="T68" fmla="*/ 2586 w 12861"/>
                  <a:gd name="T69" fmla="*/ 4761 h 11560"/>
                  <a:gd name="T70" fmla="*/ 6234 w 12861"/>
                  <a:gd name="T71" fmla="*/ 729 h 11560"/>
                  <a:gd name="T72" fmla="*/ 6426 w 12861"/>
                  <a:gd name="T73" fmla="*/ 639 h 11560"/>
                  <a:gd name="T74" fmla="*/ 6618 w 12861"/>
                  <a:gd name="T75" fmla="*/ 729 h 11560"/>
                  <a:gd name="T76" fmla="*/ 10266 w 12861"/>
                  <a:gd name="T77" fmla="*/ 4761 h 11560"/>
                  <a:gd name="T78" fmla="*/ 10266 w 12861"/>
                  <a:gd name="T79" fmla="*/ 10600 h 11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2861" h="11560">
                    <a:moveTo>
                      <a:pt x="12743" y="6546"/>
                    </a:moveTo>
                    <a:lnTo>
                      <a:pt x="7093" y="300"/>
                    </a:lnTo>
                    <a:cubicBezTo>
                      <a:pt x="6924" y="109"/>
                      <a:pt x="6681" y="0"/>
                      <a:pt x="6426" y="0"/>
                    </a:cubicBezTo>
                    <a:cubicBezTo>
                      <a:pt x="6172" y="0"/>
                      <a:pt x="5935" y="107"/>
                      <a:pt x="5759" y="300"/>
                    </a:cubicBezTo>
                    <a:lnTo>
                      <a:pt x="109" y="6546"/>
                    </a:lnTo>
                    <a:cubicBezTo>
                      <a:pt x="0" y="6678"/>
                      <a:pt x="14" y="6872"/>
                      <a:pt x="141" y="6987"/>
                    </a:cubicBezTo>
                    <a:cubicBezTo>
                      <a:pt x="268" y="7101"/>
                      <a:pt x="462" y="7096"/>
                      <a:pt x="583" y="6974"/>
                    </a:cubicBezTo>
                    <a:lnTo>
                      <a:pt x="1945" y="5468"/>
                    </a:lnTo>
                    <a:lnTo>
                      <a:pt x="1945" y="10600"/>
                    </a:lnTo>
                    <a:cubicBezTo>
                      <a:pt x="1945" y="11129"/>
                      <a:pt x="2376" y="11560"/>
                      <a:pt x="2905" y="11560"/>
                    </a:cubicBezTo>
                    <a:lnTo>
                      <a:pt x="9945" y="11560"/>
                    </a:lnTo>
                    <a:cubicBezTo>
                      <a:pt x="10475" y="11560"/>
                      <a:pt x="10905" y="11129"/>
                      <a:pt x="10905" y="10600"/>
                    </a:cubicBezTo>
                    <a:lnTo>
                      <a:pt x="10905" y="5468"/>
                    </a:lnTo>
                    <a:lnTo>
                      <a:pt x="12268" y="6974"/>
                    </a:lnTo>
                    <a:cubicBezTo>
                      <a:pt x="12387" y="7105"/>
                      <a:pt x="12589" y="7115"/>
                      <a:pt x="12720" y="6997"/>
                    </a:cubicBezTo>
                    <a:cubicBezTo>
                      <a:pt x="12851" y="6878"/>
                      <a:pt x="12861" y="6676"/>
                      <a:pt x="12742" y="6545"/>
                    </a:cubicBezTo>
                    <a:lnTo>
                      <a:pt x="12743" y="6546"/>
                    </a:lnTo>
                    <a:close/>
                    <a:moveTo>
                      <a:pt x="7706" y="10920"/>
                    </a:moveTo>
                    <a:lnTo>
                      <a:pt x="5146" y="10920"/>
                    </a:lnTo>
                    <a:lnTo>
                      <a:pt x="5146" y="8040"/>
                    </a:lnTo>
                    <a:cubicBezTo>
                      <a:pt x="5146" y="7863"/>
                      <a:pt x="5289" y="7720"/>
                      <a:pt x="5466" y="7720"/>
                    </a:cubicBezTo>
                    <a:lnTo>
                      <a:pt x="7386" y="7720"/>
                    </a:lnTo>
                    <a:cubicBezTo>
                      <a:pt x="7563" y="7720"/>
                      <a:pt x="7706" y="7863"/>
                      <a:pt x="7706" y="8040"/>
                    </a:cubicBezTo>
                    <a:lnTo>
                      <a:pt x="7706" y="10920"/>
                    </a:lnTo>
                    <a:close/>
                    <a:moveTo>
                      <a:pt x="10266" y="10600"/>
                    </a:moveTo>
                    <a:cubicBezTo>
                      <a:pt x="10266" y="10777"/>
                      <a:pt x="10123" y="10920"/>
                      <a:pt x="9946" y="10920"/>
                    </a:cubicBezTo>
                    <a:lnTo>
                      <a:pt x="8346" y="10920"/>
                    </a:lnTo>
                    <a:lnTo>
                      <a:pt x="8346" y="8040"/>
                    </a:lnTo>
                    <a:cubicBezTo>
                      <a:pt x="8346" y="7511"/>
                      <a:pt x="7915" y="7080"/>
                      <a:pt x="7386" y="7080"/>
                    </a:cubicBezTo>
                    <a:lnTo>
                      <a:pt x="5466" y="7080"/>
                    </a:lnTo>
                    <a:cubicBezTo>
                      <a:pt x="4937" y="7080"/>
                      <a:pt x="4506" y="7511"/>
                      <a:pt x="4506" y="8040"/>
                    </a:cubicBezTo>
                    <a:lnTo>
                      <a:pt x="4506" y="10920"/>
                    </a:lnTo>
                    <a:lnTo>
                      <a:pt x="2906" y="10920"/>
                    </a:lnTo>
                    <a:cubicBezTo>
                      <a:pt x="2729" y="10920"/>
                      <a:pt x="2586" y="10777"/>
                      <a:pt x="2586" y="10600"/>
                    </a:cubicBezTo>
                    <a:lnTo>
                      <a:pt x="2586" y="4761"/>
                    </a:lnTo>
                    <a:lnTo>
                      <a:pt x="6234" y="729"/>
                    </a:lnTo>
                    <a:cubicBezTo>
                      <a:pt x="6286" y="671"/>
                      <a:pt x="6355" y="639"/>
                      <a:pt x="6426" y="639"/>
                    </a:cubicBezTo>
                    <a:cubicBezTo>
                      <a:pt x="6497" y="639"/>
                      <a:pt x="6566" y="671"/>
                      <a:pt x="6618" y="729"/>
                    </a:cubicBezTo>
                    <a:lnTo>
                      <a:pt x="10266" y="4761"/>
                    </a:lnTo>
                    <a:lnTo>
                      <a:pt x="10266" y="10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797" kern="0" dirty="0">
                  <a:solidFill>
                    <a:srgbClr val="666666"/>
                  </a:solidFill>
                  <a:latin typeface="Arial" panose="020B0604020202020204" pitchFamily="34" charset="0"/>
                  <a:ea typeface="055-上首锋芒体" panose="02010609000101010101" pitchFamily="49" charset="-122"/>
                  <a:cs typeface="Huawei Sans" panose="020C0503030203020204" pitchFamily="34" charset="0"/>
                </a:endParaRPr>
              </a:p>
            </p:txBody>
          </p:sp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xmlns="" id="{9E884321-F044-4878-81D6-83C7A75E7F60}"/>
                  </a:ext>
                </a:extLst>
              </p:cNvPr>
              <p:cNvGrpSpPr/>
              <p:nvPr/>
            </p:nvGrpSpPr>
            <p:grpSpPr>
              <a:xfrm>
                <a:off x="4877460" y="5669936"/>
                <a:ext cx="249801" cy="126660"/>
                <a:chOff x="3853622" y="6485581"/>
                <a:chExt cx="249801" cy="202220"/>
              </a:xfrm>
            </p:grpSpPr>
            <p:pic>
              <p:nvPicPr>
                <p:cNvPr id="192" name="图形 472">
                  <a:extLst>
                    <a:ext uri="{FF2B5EF4-FFF2-40B4-BE49-F238E27FC236}">
                      <a16:creationId xmlns:a16="http://schemas.microsoft.com/office/drawing/2014/main" xmlns="" id="{E6EBAD5E-A7B7-4EC9-AE67-7184041F96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xmlns="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53622" y="6485581"/>
                  <a:ext cx="249801" cy="202220"/>
                </a:xfrm>
                <a:prstGeom prst="rect">
                  <a:avLst/>
                </a:prstGeom>
              </p:spPr>
            </p:pic>
            <p:grpSp>
              <p:nvGrpSpPr>
                <p:cNvPr id="193" name="组合 192">
                  <a:extLst>
                    <a:ext uri="{FF2B5EF4-FFF2-40B4-BE49-F238E27FC236}">
                      <a16:creationId xmlns:a16="http://schemas.microsoft.com/office/drawing/2014/main" xmlns="" id="{8BB201B7-DE57-4401-84AE-815F03E4F158}"/>
                    </a:ext>
                  </a:extLst>
                </p:cNvPr>
                <p:cNvGrpSpPr/>
                <p:nvPr/>
              </p:nvGrpSpPr>
              <p:grpSpPr>
                <a:xfrm>
                  <a:off x="3877363" y="6506969"/>
                  <a:ext cx="202318" cy="159444"/>
                  <a:chOff x="3856159" y="663576"/>
                  <a:chExt cx="287338" cy="227013"/>
                </a:xfrm>
                <a:solidFill>
                  <a:srgbClr val="112536"/>
                </a:solidFill>
              </p:grpSpPr>
              <p:sp>
                <p:nvSpPr>
                  <p:cNvPr id="194" name="Freeform 152">
                    <a:extLst>
                      <a:ext uri="{FF2B5EF4-FFF2-40B4-BE49-F238E27FC236}">
                        <a16:creationId xmlns:a16="http://schemas.microsoft.com/office/drawing/2014/main" xmlns="" id="{FFF773B1-711D-4657-9F35-2EEBF7525B3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3856159" y="663576"/>
                    <a:ext cx="287338" cy="160338"/>
                  </a:xfrm>
                  <a:custGeom>
                    <a:avLst/>
                    <a:gdLst>
                      <a:gd name="T0" fmla="*/ 2147483647 w 610"/>
                      <a:gd name="T1" fmla="*/ 2147483647 h 341"/>
                      <a:gd name="T2" fmla="*/ 2147483647 w 610"/>
                      <a:gd name="T3" fmla="*/ 2147483647 h 341"/>
                      <a:gd name="T4" fmla="*/ 2147483647 w 610"/>
                      <a:gd name="T5" fmla="*/ 2147483647 h 341"/>
                      <a:gd name="T6" fmla="*/ 2147483647 w 610"/>
                      <a:gd name="T7" fmla="*/ 2147483647 h 341"/>
                      <a:gd name="T8" fmla="*/ 2147483647 w 610"/>
                      <a:gd name="T9" fmla="*/ 2147483647 h 341"/>
                      <a:gd name="T10" fmla="*/ 2147483647 w 610"/>
                      <a:gd name="T11" fmla="*/ 2147483647 h 341"/>
                      <a:gd name="T12" fmla="*/ 2147483647 w 610"/>
                      <a:gd name="T13" fmla="*/ 2147483647 h 341"/>
                      <a:gd name="T14" fmla="*/ 2147483647 w 610"/>
                      <a:gd name="T15" fmla="*/ 2147483647 h 341"/>
                      <a:gd name="T16" fmla="*/ 2147483647 w 610"/>
                      <a:gd name="T17" fmla="*/ 2147483647 h 341"/>
                      <a:gd name="T18" fmla="*/ 2147483647 w 610"/>
                      <a:gd name="T19" fmla="*/ 2147483647 h 341"/>
                      <a:gd name="T20" fmla="*/ 0 w 610"/>
                      <a:gd name="T21" fmla="*/ 2147483647 h 341"/>
                      <a:gd name="T22" fmla="*/ 2147483647 w 610"/>
                      <a:gd name="T23" fmla="*/ 0 h 341"/>
                      <a:gd name="T24" fmla="*/ 2147483647 w 610"/>
                      <a:gd name="T25" fmla="*/ 2147483647 h 341"/>
                      <a:gd name="T26" fmla="*/ 2147483647 w 610"/>
                      <a:gd name="T27" fmla="*/ 2147483647 h 341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610"/>
                      <a:gd name="T43" fmla="*/ 0 h 341"/>
                      <a:gd name="T44" fmla="*/ 610 w 610"/>
                      <a:gd name="T45" fmla="*/ 341 h 341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610" h="341">
                        <a:moveTo>
                          <a:pt x="305" y="33"/>
                        </a:moveTo>
                        <a:lnTo>
                          <a:pt x="305" y="33"/>
                        </a:lnTo>
                        <a:cubicBezTo>
                          <a:pt x="157" y="33"/>
                          <a:pt x="32" y="96"/>
                          <a:pt x="32" y="171"/>
                        </a:cubicBezTo>
                        <a:cubicBezTo>
                          <a:pt x="32" y="245"/>
                          <a:pt x="157" y="308"/>
                          <a:pt x="305" y="308"/>
                        </a:cubicBezTo>
                        <a:cubicBezTo>
                          <a:pt x="452" y="308"/>
                          <a:pt x="577" y="245"/>
                          <a:pt x="577" y="171"/>
                        </a:cubicBezTo>
                        <a:cubicBezTo>
                          <a:pt x="577" y="96"/>
                          <a:pt x="452" y="33"/>
                          <a:pt x="305" y="33"/>
                        </a:cubicBezTo>
                        <a:close/>
                        <a:moveTo>
                          <a:pt x="305" y="341"/>
                        </a:moveTo>
                        <a:lnTo>
                          <a:pt x="305" y="341"/>
                        </a:lnTo>
                        <a:cubicBezTo>
                          <a:pt x="134" y="341"/>
                          <a:pt x="0" y="266"/>
                          <a:pt x="0" y="171"/>
                        </a:cubicBezTo>
                        <a:cubicBezTo>
                          <a:pt x="0" y="75"/>
                          <a:pt x="134" y="0"/>
                          <a:pt x="305" y="0"/>
                        </a:cubicBezTo>
                        <a:cubicBezTo>
                          <a:pt x="476" y="0"/>
                          <a:pt x="610" y="75"/>
                          <a:pt x="610" y="171"/>
                        </a:cubicBezTo>
                        <a:cubicBezTo>
                          <a:pt x="610" y="266"/>
                          <a:pt x="476" y="341"/>
                          <a:pt x="305" y="341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500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055-上首锋芒体" panose="02010609000101010101" pitchFamily="49" charset="-122"/>
                      <a:cs typeface="Huawei Sans" panose="020C0503030203020204" pitchFamily="34" charset="0"/>
                    </a:endParaRPr>
                  </a:p>
                </p:txBody>
              </p:sp>
              <p:sp>
                <p:nvSpPr>
                  <p:cNvPr id="195" name="Freeform 153">
                    <a:extLst>
                      <a:ext uri="{FF2B5EF4-FFF2-40B4-BE49-F238E27FC236}">
                        <a16:creationId xmlns:a16="http://schemas.microsoft.com/office/drawing/2014/main" xmlns="" id="{F25AD82B-9D41-4357-883E-128A1A4107B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92684" y="766763"/>
                    <a:ext cx="47625" cy="31750"/>
                  </a:xfrm>
                  <a:custGeom>
                    <a:avLst/>
                    <a:gdLst>
                      <a:gd name="T0" fmla="*/ 2147483647 w 99"/>
                      <a:gd name="T1" fmla="*/ 2147483647 h 67"/>
                      <a:gd name="T2" fmla="*/ 2147483647 w 99"/>
                      <a:gd name="T3" fmla="*/ 2147483647 h 67"/>
                      <a:gd name="T4" fmla="*/ 2147483647 w 99"/>
                      <a:gd name="T5" fmla="*/ 2147483647 h 67"/>
                      <a:gd name="T6" fmla="*/ 2147483647 w 99"/>
                      <a:gd name="T7" fmla="*/ 2147483647 h 67"/>
                      <a:gd name="T8" fmla="*/ 2147483647 w 99"/>
                      <a:gd name="T9" fmla="*/ 2147483647 h 67"/>
                      <a:gd name="T10" fmla="*/ 2147483647 w 99"/>
                      <a:gd name="T11" fmla="*/ 2147483647 h 67"/>
                      <a:gd name="T12" fmla="*/ 2147483647 w 99"/>
                      <a:gd name="T13" fmla="*/ 2147483647 h 67"/>
                      <a:gd name="T14" fmla="*/ 2147483647 w 99"/>
                      <a:gd name="T15" fmla="*/ 2147483647 h 67"/>
                      <a:gd name="T16" fmla="*/ 2147483647 w 99"/>
                      <a:gd name="T17" fmla="*/ 2147483647 h 67"/>
                      <a:gd name="T18" fmla="*/ 2147483647 w 99"/>
                      <a:gd name="T19" fmla="*/ 2147483647 h 6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9"/>
                      <a:gd name="T31" fmla="*/ 0 h 67"/>
                      <a:gd name="T32" fmla="*/ 99 w 99"/>
                      <a:gd name="T33" fmla="*/ 67 h 6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9" h="67">
                        <a:moveTo>
                          <a:pt x="15" y="67"/>
                        </a:moveTo>
                        <a:lnTo>
                          <a:pt x="15" y="67"/>
                        </a:lnTo>
                        <a:cubicBezTo>
                          <a:pt x="10" y="67"/>
                          <a:pt x="6" y="65"/>
                          <a:pt x="4" y="61"/>
                        </a:cubicBezTo>
                        <a:cubicBezTo>
                          <a:pt x="0" y="54"/>
                          <a:pt x="3" y="46"/>
                          <a:pt x="9" y="43"/>
                        </a:cubicBezTo>
                        <a:lnTo>
                          <a:pt x="78" y="3"/>
                        </a:lnTo>
                        <a:cubicBezTo>
                          <a:pt x="85" y="0"/>
                          <a:pt x="92" y="2"/>
                          <a:pt x="96" y="9"/>
                        </a:cubicBezTo>
                        <a:cubicBezTo>
                          <a:pt x="99" y="15"/>
                          <a:pt x="97" y="23"/>
                          <a:pt x="90" y="27"/>
                        </a:cubicBezTo>
                        <a:lnTo>
                          <a:pt x="21" y="66"/>
                        </a:lnTo>
                        <a:cubicBezTo>
                          <a:pt x="20" y="67"/>
                          <a:pt x="17" y="67"/>
                          <a:pt x="15" y="67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500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055-上首锋芒体" panose="02010609000101010101" pitchFamily="49" charset="-122"/>
                      <a:cs typeface="Huawei Sans" panose="020C0503030203020204" pitchFamily="34" charset="0"/>
                    </a:endParaRPr>
                  </a:p>
                </p:txBody>
              </p:sp>
              <p:sp>
                <p:nvSpPr>
                  <p:cNvPr id="196" name="Freeform 154">
                    <a:extLst>
                      <a:ext uri="{FF2B5EF4-FFF2-40B4-BE49-F238E27FC236}">
                        <a16:creationId xmlns:a16="http://schemas.microsoft.com/office/drawing/2014/main" xmlns="" id="{5121EABB-8101-4EDB-B970-820CEAA4B77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59347" y="766763"/>
                    <a:ext cx="46038" cy="31750"/>
                  </a:xfrm>
                  <a:custGeom>
                    <a:avLst/>
                    <a:gdLst>
                      <a:gd name="T0" fmla="*/ 2147483647 w 98"/>
                      <a:gd name="T1" fmla="*/ 2147483647 h 67"/>
                      <a:gd name="T2" fmla="*/ 2147483647 w 98"/>
                      <a:gd name="T3" fmla="*/ 2147483647 h 67"/>
                      <a:gd name="T4" fmla="*/ 2147483647 w 98"/>
                      <a:gd name="T5" fmla="*/ 2147483647 h 67"/>
                      <a:gd name="T6" fmla="*/ 2147483647 w 98"/>
                      <a:gd name="T7" fmla="*/ 2147483647 h 67"/>
                      <a:gd name="T8" fmla="*/ 2147483647 w 98"/>
                      <a:gd name="T9" fmla="*/ 2147483647 h 67"/>
                      <a:gd name="T10" fmla="*/ 2147483647 w 98"/>
                      <a:gd name="T11" fmla="*/ 2147483647 h 67"/>
                      <a:gd name="T12" fmla="*/ 2147483647 w 98"/>
                      <a:gd name="T13" fmla="*/ 2147483647 h 67"/>
                      <a:gd name="T14" fmla="*/ 2147483647 w 98"/>
                      <a:gd name="T15" fmla="*/ 2147483647 h 67"/>
                      <a:gd name="T16" fmla="*/ 2147483647 w 98"/>
                      <a:gd name="T17" fmla="*/ 2147483647 h 67"/>
                      <a:gd name="T18" fmla="*/ 2147483647 w 98"/>
                      <a:gd name="T19" fmla="*/ 2147483647 h 6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8"/>
                      <a:gd name="T31" fmla="*/ 0 h 67"/>
                      <a:gd name="T32" fmla="*/ 98 w 98"/>
                      <a:gd name="T33" fmla="*/ 67 h 6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8" h="67">
                        <a:moveTo>
                          <a:pt x="84" y="67"/>
                        </a:moveTo>
                        <a:lnTo>
                          <a:pt x="84" y="67"/>
                        </a:lnTo>
                        <a:cubicBezTo>
                          <a:pt x="82" y="67"/>
                          <a:pt x="80" y="67"/>
                          <a:pt x="78" y="66"/>
                        </a:cubicBezTo>
                        <a:lnTo>
                          <a:pt x="8" y="27"/>
                        </a:lnTo>
                        <a:cubicBezTo>
                          <a:pt x="2" y="23"/>
                          <a:pt x="0" y="15"/>
                          <a:pt x="3" y="9"/>
                        </a:cubicBezTo>
                        <a:cubicBezTo>
                          <a:pt x="7" y="2"/>
                          <a:pt x="14" y="0"/>
                          <a:pt x="21" y="3"/>
                        </a:cubicBezTo>
                        <a:lnTo>
                          <a:pt x="90" y="43"/>
                        </a:lnTo>
                        <a:cubicBezTo>
                          <a:pt x="96" y="46"/>
                          <a:pt x="98" y="54"/>
                          <a:pt x="95" y="61"/>
                        </a:cubicBezTo>
                        <a:cubicBezTo>
                          <a:pt x="93" y="65"/>
                          <a:pt x="88" y="67"/>
                          <a:pt x="84" y="67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500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055-上首锋芒体" panose="02010609000101010101" pitchFamily="49" charset="-122"/>
                      <a:cs typeface="Huawei Sans" panose="020C0503030203020204" pitchFamily="34" charset="0"/>
                    </a:endParaRPr>
                  </a:p>
                </p:txBody>
              </p:sp>
              <p:sp>
                <p:nvSpPr>
                  <p:cNvPr id="197" name="Freeform 155">
                    <a:extLst>
                      <a:ext uri="{FF2B5EF4-FFF2-40B4-BE49-F238E27FC236}">
                        <a16:creationId xmlns:a16="http://schemas.microsoft.com/office/drawing/2014/main" xmlns="" id="{A62D408A-BE9D-4678-9DC3-0ACB7695525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92684" y="752476"/>
                    <a:ext cx="12700" cy="46038"/>
                  </a:xfrm>
                  <a:custGeom>
                    <a:avLst/>
                    <a:gdLst>
                      <a:gd name="T0" fmla="*/ 2147483647 w 27"/>
                      <a:gd name="T1" fmla="*/ 2147483647 h 98"/>
                      <a:gd name="T2" fmla="*/ 2147483647 w 27"/>
                      <a:gd name="T3" fmla="*/ 2147483647 h 98"/>
                      <a:gd name="T4" fmla="*/ 2147483647 w 27"/>
                      <a:gd name="T5" fmla="*/ 2147483647 h 98"/>
                      <a:gd name="T6" fmla="*/ 0 w 27"/>
                      <a:gd name="T7" fmla="*/ 2147483647 h 98"/>
                      <a:gd name="T8" fmla="*/ 0 w 27"/>
                      <a:gd name="T9" fmla="*/ 2147483647 h 98"/>
                      <a:gd name="T10" fmla="*/ 2147483647 w 27"/>
                      <a:gd name="T11" fmla="*/ 0 h 98"/>
                      <a:gd name="T12" fmla="*/ 2147483647 w 27"/>
                      <a:gd name="T13" fmla="*/ 2147483647 h 98"/>
                      <a:gd name="T14" fmla="*/ 2147483647 w 27"/>
                      <a:gd name="T15" fmla="*/ 2147483647 h 98"/>
                      <a:gd name="T16" fmla="*/ 2147483647 w 27"/>
                      <a:gd name="T17" fmla="*/ 2147483647 h 98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27"/>
                      <a:gd name="T28" fmla="*/ 0 h 98"/>
                      <a:gd name="T29" fmla="*/ 27 w 27"/>
                      <a:gd name="T30" fmla="*/ 98 h 98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27" h="98">
                        <a:moveTo>
                          <a:pt x="14" y="98"/>
                        </a:moveTo>
                        <a:lnTo>
                          <a:pt x="14" y="98"/>
                        </a:lnTo>
                        <a:cubicBezTo>
                          <a:pt x="7" y="98"/>
                          <a:pt x="0" y="92"/>
                          <a:pt x="0" y="86"/>
                        </a:cubicBezTo>
                        <a:lnTo>
                          <a:pt x="0" y="13"/>
                        </a:lnTo>
                        <a:cubicBezTo>
                          <a:pt x="0" y="5"/>
                          <a:pt x="7" y="0"/>
                          <a:pt x="14" y="0"/>
                        </a:cubicBezTo>
                        <a:cubicBezTo>
                          <a:pt x="22" y="0"/>
                          <a:pt x="27" y="5"/>
                          <a:pt x="27" y="13"/>
                        </a:cubicBezTo>
                        <a:lnTo>
                          <a:pt x="27" y="86"/>
                        </a:lnTo>
                        <a:cubicBezTo>
                          <a:pt x="27" y="92"/>
                          <a:pt x="22" y="98"/>
                          <a:pt x="14" y="98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500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055-上首锋芒体" panose="02010609000101010101" pitchFamily="49" charset="-122"/>
                      <a:cs typeface="Huawei Sans" panose="020C0503030203020204" pitchFamily="34" charset="0"/>
                    </a:endParaRPr>
                  </a:p>
                </p:txBody>
              </p:sp>
              <p:sp>
                <p:nvSpPr>
                  <p:cNvPr id="198" name="Freeform 156">
                    <a:extLst>
                      <a:ext uri="{FF2B5EF4-FFF2-40B4-BE49-F238E27FC236}">
                        <a16:creationId xmlns:a16="http://schemas.microsoft.com/office/drawing/2014/main" xmlns="" id="{B6140B75-23C9-4AB6-9D58-0257DF0DC71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59347" y="685801"/>
                    <a:ext cx="46038" cy="31750"/>
                  </a:xfrm>
                  <a:custGeom>
                    <a:avLst/>
                    <a:gdLst>
                      <a:gd name="T0" fmla="*/ 2147483647 w 98"/>
                      <a:gd name="T1" fmla="*/ 2147483647 h 67"/>
                      <a:gd name="T2" fmla="*/ 2147483647 w 98"/>
                      <a:gd name="T3" fmla="*/ 2147483647 h 67"/>
                      <a:gd name="T4" fmla="*/ 2147483647 w 98"/>
                      <a:gd name="T5" fmla="*/ 2147483647 h 67"/>
                      <a:gd name="T6" fmla="*/ 2147483647 w 98"/>
                      <a:gd name="T7" fmla="*/ 2147483647 h 67"/>
                      <a:gd name="T8" fmla="*/ 2147483647 w 98"/>
                      <a:gd name="T9" fmla="*/ 2147483647 h 67"/>
                      <a:gd name="T10" fmla="*/ 2147483647 w 98"/>
                      <a:gd name="T11" fmla="*/ 2147483647 h 67"/>
                      <a:gd name="T12" fmla="*/ 2147483647 w 98"/>
                      <a:gd name="T13" fmla="*/ 2147483647 h 67"/>
                      <a:gd name="T14" fmla="*/ 2147483647 w 98"/>
                      <a:gd name="T15" fmla="*/ 2147483647 h 67"/>
                      <a:gd name="T16" fmla="*/ 2147483647 w 98"/>
                      <a:gd name="T17" fmla="*/ 2147483647 h 67"/>
                      <a:gd name="T18" fmla="*/ 2147483647 w 98"/>
                      <a:gd name="T19" fmla="*/ 2147483647 h 6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8"/>
                      <a:gd name="T31" fmla="*/ 0 h 67"/>
                      <a:gd name="T32" fmla="*/ 98 w 98"/>
                      <a:gd name="T33" fmla="*/ 67 h 6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8" h="67">
                        <a:moveTo>
                          <a:pt x="14" y="67"/>
                        </a:moveTo>
                        <a:lnTo>
                          <a:pt x="14" y="67"/>
                        </a:lnTo>
                        <a:cubicBezTo>
                          <a:pt x="10" y="67"/>
                          <a:pt x="5" y="64"/>
                          <a:pt x="3" y="60"/>
                        </a:cubicBezTo>
                        <a:cubicBezTo>
                          <a:pt x="0" y="53"/>
                          <a:pt x="2" y="46"/>
                          <a:pt x="8" y="42"/>
                        </a:cubicBezTo>
                        <a:lnTo>
                          <a:pt x="77" y="3"/>
                        </a:lnTo>
                        <a:cubicBezTo>
                          <a:pt x="83" y="0"/>
                          <a:pt x="91" y="2"/>
                          <a:pt x="94" y="8"/>
                        </a:cubicBezTo>
                        <a:cubicBezTo>
                          <a:pt x="98" y="15"/>
                          <a:pt x="96" y="23"/>
                          <a:pt x="90" y="26"/>
                        </a:cubicBezTo>
                        <a:lnTo>
                          <a:pt x="20" y="65"/>
                        </a:lnTo>
                        <a:cubicBezTo>
                          <a:pt x="18" y="66"/>
                          <a:pt x="16" y="67"/>
                          <a:pt x="14" y="67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500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055-上首锋芒体" panose="02010609000101010101" pitchFamily="49" charset="-122"/>
                      <a:cs typeface="Huawei Sans" panose="020C0503030203020204" pitchFamily="34" charset="0"/>
                    </a:endParaRPr>
                  </a:p>
                </p:txBody>
              </p:sp>
              <p:sp>
                <p:nvSpPr>
                  <p:cNvPr id="199" name="Freeform 157">
                    <a:extLst>
                      <a:ext uri="{FF2B5EF4-FFF2-40B4-BE49-F238E27FC236}">
                        <a16:creationId xmlns:a16="http://schemas.microsoft.com/office/drawing/2014/main" xmlns="" id="{C819FDEA-8037-4D0B-8733-DB9A7E580E1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92684" y="685801"/>
                    <a:ext cx="47625" cy="31750"/>
                  </a:xfrm>
                  <a:custGeom>
                    <a:avLst/>
                    <a:gdLst>
                      <a:gd name="T0" fmla="*/ 2147483647 w 99"/>
                      <a:gd name="T1" fmla="*/ 2147483647 h 67"/>
                      <a:gd name="T2" fmla="*/ 2147483647 w 99"/>
                      <a:gd name="T3" fmla="*/ 2147483647 h 67"/>
                      <a:gd name="T4" fmla="*/ 2147483647 w 99"/>
                      <a:gd name="T5" fmla="*/ 2147483647 h 67"/>
                      <a:gd name="T6" fmla="*/ 2147483647 w 99"/>
                      <a:gd name="T7" fmla="*/ 2147483647 h 67"/>
                      <a:gd name="T8" fmla="*/ 2147483647 w 99"/>
                      <a:gd name="T9" fmla="*/ 2147483647 h 67"/>
                      <a:gd name="T10" fmla="*/ 2147483647 w 99"/>
                      <a:gd name="T11" fmla="*/ 2147483647 h 67"/>
                      <a:gd name="T12" fmla="*/ 2147483647 w 99"/>
                      <a:gd name="T13" fmla="*/ 2147483647 h 67"/>
                      <a:gd name="T14" fmla="*/ 2147483647 w 99"/>
                      <a:gd name="T15" fmla="*/ 2147483647 h 67"/>
                      <a:gd name="T16" fmla="*/ 2147483647 w 99"/>
                      <a:gd name="T17" fmla="*/ 2147483647 h 67"/>
                      <a:gd name="T18" fmla="*/ 2147483647 w 99"/>
                      <a:gd name="T19" fmla="*/ 2147483647 h 6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9"/>
                      <a:gd name="T31" fmla="*/ 0 h 67"/>
                      <a:gd name="T32" fmla="*/ 99 w 99"/>
                      <a:gd name="T33" fmla="*/ 67 h 6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9" h="67">
                        <a:moveTo>
                          <a:pt x="85" y="67"/>
                        </a:moveTo>
                        <a:lnTo>
                          <a:pt x="85" y="67"/>
                        </a:lnTo>
                        <a:cubicBezTo>
                          <a:pt x="83" y="67"/>
                          <a:pt x="80" y="66"/>
                          <a:pt x="78" y="65"/>
                        </a:cubicBezTo>
                        <a:lnTo>
                          <a:pt x="9" y="26"/>
                        </a:lnTo>
                        <a:cubicBezTo>
                          <a:pt x="2" y="23"/>
                          <a:pt x="0" y="15"/>
                          <a:pt x="4" y="8"/>
                        </a:cubicBezTo>
                        <a:cubicBezTo>
                          <a:pt x="7" y="2"/>
                          <a:pt x="15" y="0"/>
                          <a:pt x="21" y="3"/>
                        </a:cubicBezTo>
                        <a:lnTo>
                          <a:pt x="91" y="42"/>
                        </a:lnTo>
                        <a:cubicBezTo>
                          <a:pt x="97" y="46"/>
                          <a:pt x="99" y="53"/>
                          <a:pt x="96" y="60"/>
                        </a:cubicBezTo>
                        <a:cubicBezTo>
                          <a:pt x="94" y="64"/>
                          <a:pt x="89" y="67"/>
                          <a:pt x="85" y="67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500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055-上首锋芒体" panose="02010609000101010101" pitchFamily="49" charset="-122"/>
                      <a:cs typeface="Huawei Sans" panose="020C0503030203020204" pitchFamily="34" charset="0"/>
                    </a:endParaRPr>
                  </a:p>
                </p:txBody>
              </p:sp>
              <p:sp>
                <p:nvSpPr>
                  <p:cNvPr id="200" name="Freeform 158">
                    <a:extLst>
                      <a:ext uri="{FF2B5EF4-FFF2-40B4-BE49-F238E27FC236}">
                        <a16:creationId xmlns:a16="http://schemas.microsoft.com/office/drawing/2014/main" xmlns="" id="{CB934B9D-7108-4431-A1ED-98868B5DA2A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92684" y="685801"/>
                    <a:ext cx="12700" cy="47625"/>
                  </a:xfrm>
                  <a:custGeom>
                    <a:avLst/>
                    <a:gdLst>
                      <a:gd name="T0" fmla="*/ 2147483647 w 27"/>
                      <a:gd name="T1" fmla="*/ 2147483647 h 98"/>
                      <a:gd name="T2" fmla="*/ 2147483647 w 27"/>
                      <a:gd name="T3" fmla="*/ 2147483647 h 98"/>
                      <a:gd name="T4" fmla="*/ 2147483647 w 27"/>
                      <a:gd name="T5" fmla="*/ 2147483647 h 98"/>
                      <a:gd name="T6" fmla="*/ 0 w 27"/>
                      <a:gd name="T7" fmla="*/ 2147483647 h 98"/>
                      <a:gd name="T8" fmla="*/ 0 w 27"/>
                      <a:gd name="T9" fmla="*/ 2147483647 h 98"/>
                      <a:gd name="T10" fmla="*/ 2147483647 w 27"/>
                      <a:gd name="T11" fmla="*/ 0 h 98"/>
                      <a:gd name="T12" fmla="*/ 2147483647 w 27"/>
                      <a:gd name="T13" fmla="*/ 2147483647 h 98"/>
                      <a:gd name="T14" fmla="*/ 2147483647 w 27"/>
                      <a:gd name="T15" fmla="*/ 2147483647 h 98"/>
                      <a:gd name="T16" fmla="*/ 2147483647 w 27"/>
                      <a:gd name="T17" fmla="*/ 2147483647 h 98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27"/>
                      <a:gd name="T28" fmla="*/ 0 h 98"/>
                      <a:gd name="T29" fmla="*/ 27 w 27"/>
                      <a:gd name="T30" fmla="*/ 98 h 98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27" h="98">
                        <a:moveTo>
                          <a:pt x="14" y="98"/>
                        </a:moveTo>
                        <a:lnTo>
                          <a:pt x="14" y="98"/>
                        </a:lnTo>
                        <a:cubicBezTo>
                          <a:pt x="6" y="98"/>
                          <a:pt x="0" y="92"/>
                          <a:pt x="0" y="85"/>
                        </a:cubicBezTo>
                        <a:lnTo>
                          <a:pt x="0" y="12"/>
                        </a:lnTo>
                        <a:cubicBezTo>
                          <a:pt x="0" y="5"/>
                          <a:pt x="6" y="0"/>
                          <a:pt x="14" y="0"/>
                        </a:cubicBezTo>
                        <a:cubicBezTo>
                          <a:pt x="21" y="0"/>
                          <a:pt x="27" y="5"/>
                          <a:pt x="27" y="12"/>
                        </a:cubicBezTo>
                        <a:lnTo>
                          <a:pt x="27" y="85"/>
                        </a:lnTo>
                        <a:cubicBezTo>
                          <a:pt x="27" y="92"/>
                          <a:pt x="21" y="98"/>
                          <a:pt x="14" y="98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500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055-上首锋芒体" panose="02010609000101010101" pitchFamily="49" charset="-122"/>
                      <a:cs typeface="Huawei Sans" panose="020C0503030203020204" pitchFamily="34" charset="0"/>
                    </a:endParaRPr>
                  </a:p>
                </p:txBody>
              </p:sp>
              <p:sp>
                <p:nvSpPr>
                  <p:cNvPr id="201" name="Freeform 159">
                    <a:extLst>
                      <a:ext uri="{FF2B5EF4-FFF2-40B4-BE49-F238E27FC236}">
                        <a16:creationId xmlns:a16="http://schemas.microsoft.com/office/drawing/2014/main" xmlns="" id="{79091FD1-C3B2-41AB-99AB-47DC443AA0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02197" y="735013"/>
                    <a:ext cx="46038" cy="31750"/>
                  </a:xfrm>
                  <a:custGeom>
                    <a:avLst/>
                    <a:gdLst>
                      <a:gd name="T0" fmla="*/ 2147483647 w 98"/>
                      <a:gd name="T1" fmla="*/ 2147483647 h 67"/>
                      <a:gd name="T2" fmla="*/ 2147483647 w 98"/>
                      <a:gd name="T3" fmla="*/ 2147483647 h 67"/>
                      <a:gd name="T4" fmla="*/ 2147483647 w 98"/>
                      <a:gd name="T5" fmla="*/ 2147483647 h 67"/>
                      <a:gd name="T6" fmla="*/ 2147483647 w 98"/>
                      <a:gd name="T7" fmla="*/ 2147483647 h 67"/>
                      <a:gd name="T8" fmla="*/ 2147483647 w 98"/>
                      <a:gd name="T9" fmla="*/ 2147483647 h 67"/>
                      <a:gd name="T10" fmla="*/ 2147483647 w 98"/>
                      <a:gd name="T11" fmla="*/ 2147483647 h 67"/>
                      <a:gd name="T12" fmla="*/ 2147483647 w 98"/>
                      <a:gd name="T13" fmla="*/ 2147483647 h 67"/>
                      <a:gd name="T14" fmla="*/ 2147483647 w 98"/>
                      <a:gd name="T15" fmla="*/ 2147483647 h 67"/>
                      <a:gd name="T16" fmla="*/ 2147483647 w 98"/>
                      <a:gd name="T17" fmla="*/ 2147483647 h 67"/>
                      <a:gd name="T18" fmla="*/ 2147483647 w 98"/>
                      <a:gd name="T19" fmla="*/ 2147483647 h 6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8"/>
                      <a:gd name="T31" fmla="*/ 0 h 67"/>
                      <a:gd name="T32" fmla="*/ 98 w 98"/>
                      <a:gd name="T33" fmla="*/ 67 h 6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8" h="67">
                        <a:moveTo>
                          <a:pt x="84" y="67"/>
                        </a:moveTo>
                        <a:lnTo>
                          <a:pt x="84" y="67"/>
                        </a:lnTo>
                        <a:cubicBezTo>
                          <a:pt x="82" y="67"/>
                          <a:pt x="79" y="66"/>
                          <a:pt x="77" y="66"/>
                        </a:cubicBezTo>
                        <a:lnTo>
                          <a:pt x="8" y="26"/>
                        </a:lnTo>
                        <a:cubicBezTo>
                          <a:pt x="2" y="23"/>
                          <a:pt x="0" y="14"/>
                          <a:pt x="3" y="9"/>
                        </a:cubicBezTo>
                        <a:cubicBezTo>
                          <a:pt x="6" y="2"/>
                          <a:pt x="15" y="0"/>
                          <a:pt x="21" y="3"/>
                        </a:cubicBezTo>
                        <a:lnTo>
                          <a:pt x="90" y="42"/>
                        </a:lnTo>
                        <a:cubicBezTo>
                          <a:pt x="96" y="46"/>
                          <a:pt x="98" y="54"/>
                          <a:pt x="95" y="60"/>
                        </a:cubicBezTo>
                        <a:cubicBezTo>
                          <a:pt x="92" y="65"/>
                          <a:pt x="88" y="67"/>
                          <a:pt x="84" y="67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500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055-上首锋芒体" panose="02010609000101010101" pitchFamily="49" charset="-122"/>
                      <a:cs typeface="Huawei Sans" panose="020C0503030203020204" pitchFamily="34" charset="0"/>
                    </a:endParaRPr>
                  </a:p>
                </p:txBody>
              </p:sp>
              <p:sp>
                <p:nvSpPr>
                  <p:cNvPr id="202" name="Freeform 160">
                    <a:extLst>
                      <a:ext uri="{FF2B5EF4-FFF2-40B4-BE49-F238E27FC236}">
                        <a16:creationId xmlns:a16="http://schemas.microsoft.com/office/drawing/2014/main" xmlns="" id="{511A9B1D-1AF6-4713-8587-4467B01A043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02197" y="717551"/>
                    <a:ext cx="46038" cy="31750"/>
                  </a:xfrm>
                  <a:custGeom>
                    <a:avLst/>
                    <a:gdLst>
                      <a:gd name="T0" fmla="*/ 2147483647 w 98"/>
                      <a:gd name="T1" fmla="*/ 2147483647 h 67"/>
                      <a:gd name="T2" fmla="*/ 2147483647 w 98"/>
                      <a:gd name="T3" fmla="*/ 2147483647 h 67"/>
                      <a:gd name="T4" fmla="*/ 2147483647 w 98"/>
                      <a:gd name="T5" fmla="*/ 2147483647 h 67"/>
                      <a:gd name="T6" fmla="*/ 2147483647 w 98"/>
                      <a:gd name="T7" fmla="*/ 2147483647 h 67"/>
                      <a:gd name="T8" fmla="*/ 2147483647 w 98"/>
                      <a:gd name="T9" fmla="*/ 2147483647 h 67"/>
                      <a:gd name="T10" fmla="*/ 2147483647 w 98"/>
                      <a:gd name="T11" fmla="*/ 2147483647 h 67"/>
                      <a:gd name="T12" fmla="*/ 2147483647 w 98"/>
                      <a:gd name="T13" fmla="*/ 2147483647 h 67"/>
                      <a:gd name="T14" fmla="*/ 2147483647 w 98"/>
                      <a:gd name="T15" fmla="*/ 2147483647 h 67"/>
                      <a:gd name="T16" fmla="*/ 2147483647 w 98"/>
                      <a:gd name="T17" fmla="*/ 2147483647 h 67"/>
                      <a:gd name="T18" fmla="*/ 2147483647 w 98"/>
                      <a:gd name="T19" fmla="*/ 2147483647 h 6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8"/>
                      <a:gd name="T31" fmla="*/ 0 h 67"/>
                      <a:gd name="T32" fmla="*/ 98 w 98"/>
                      <a:gd name="T33" fmla="*/ 67 h 6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8" h="67">
                        <a:moveTo>
                          <a:pt x="15" y="67"/>
                        </a:moveTo>
                        <a:lnTo>
                          <a:pt x="15" y="67"/>
                        </a:lnTo>
                        <a:cubicBezTo>
                          <a:pt x="10" y="67"/>
                          <a:pt x="5" y="65"/>
                          <a:pt x="3" y="61"/>
                        </a:cubicBezTo>
                        <a:cubicBezTo>
                          <a:pt x="0" y="54"/>
                          <a:pt x="2" y="46"/>
                          <a:pt x="8" y="43"/>
                        </a:cubicBezTo>
                        <a:lnTo>
                          <a:pt x="77" y="3"/>
                        </a:lnTo>
                        <a:cubicBezTo>
                          <a:pt x="84" y="0"/>
                          <a:pt x="91" y="2"/>
                          <a:pt x="95" y="9"/>
                        </a:cubicBezTo>
                        <a:cubicBezTo>
                          <a:pt x="98" y="15"/>
                          <a:pt x="96" y="23"/>
                          <a:pt x="90" y="26"/>
                        </a:cubicBezTo>
                        <a:lnTo>
                          <a:pt x="20" y="66"/>
                        </a:lnTo>
                        <a:cubicBezTo>
                          <a:pt x="18" y="67"/>
                          <a:pt x="16" y="67"/>
                          <a:pt x="15" y="67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500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055-上首锋芒体" panose="02010609000101010101" pitchFamily="49" charset="-122"/>
                      <a:cs typeface="Huawei Sans" panose="020C0503030203020204" pitchFamily="34" charset="0"/>
                    </a:endParaRPr>
                  </a:p>
                </p:txBody>
              </p:sp>
              <p:sp>
                <p:nvSpPr>
                  <p:cNvPr id="203" name="Freeform 161">
                    <a:extLst>
                      <a:ext uri="{FF2B5EF4-FFF2-40B4-BE49-F238E27FC236}">
                        <a16:creationId xmlns:a16="http://schemas.microsoft.com/office/drawing/2014/main" xmlns="" id="{FC812CF8-62E8-4B3D-805D-CEF05378283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02197" y="736601"/>
                    <a:ext cx="76200" cy="12700"/>
                  </a:xfrm>
                  <a:custGeom>
                    <a:avLst/>
                    <a:gdLst>
                      <a:gd name="T0" fmla="*/ 2147483647 w 161"/>
                      <a:gd name="T1" fmla="*/ 2147483647 h 27"/>
                      <a:gd name="T2" fmla="*/ 2147483647 w 161"/>
                      <a:gd name="T3" fmla="*/ 2147483647 h 27"/>
                      <a:gd name="T4" fmla="*/ 2147483647 w 161"/>
                      <a:gd name="T5" fmla="*/ 2147483647 h 27"/>
                      <a:gd name="T6" fmla="*/ 2147483647 w 161"/>
                      <a:gd name="T7" fmla="*/ 2147483647 h 27"/>
                      <a:gd name="T8" fmla="*/ 0 w 161"/>
                      <a:gd name="T9" fmla="*/ 2147483647 h 27"/>
                      <a:gd name="T10" fmla="*/ 2147483647 w 161"/>
                      <a:gd name="T11" fmla="*/ 0 h 27"/>
                      <a:gd name="T12" fmla="*/ 2147483647 w 161"/>
                      <a:gd name="T13" fmla="*/ 0 h 27"/>
                      <a:gd name="T14" fmla="*/ 2147483647 w 161"/>
                      <a:gd name="T15" fmla="*/ 2147483647 h 27"/>
                      <a:gd name="T16" fmla="*/ 2147483647 w 161"/>
                      <a:gd name="T17" fmla="*/ 2147483647 h 27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61"/>
                      <a:gd name="T28" fmla="*/ 0 h 27"/>
                      <a:gd name="T29" fmla="*/ 161 w 161"/>
                      <a:gd name="T30" fmla="*/ 27 h 27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61" h="27">
                        <a:moveTo>
                          <a:pt x="148" y="27"/>
                        </a:moveTo>
                        <a:lnTo>
                          <a:pt x="148" y="27"/>
                        </a:lnTo>
                        <a:lnTo>
                          <a:pt x="13" y="27"/>
                        </a:lnTo>
                        <a:cubicBezTo>
                          <a:pt x="5" y="27"/>
                          <a:pt x="0" y="21"/>
                          <a:pt x="0" y="14"/>
                        </a:cubicBezTo>
                        <a:cubicBezTo>
                          <a:pt x="0" y="6"/>
                          <a:pt x="5" y="0"/>
                          <a:pt x="13" y="0"/>
                        </a:cubicBezTo>
                        <a:lnTo>
                          <a:pt x="148" y="0"/>
                        </a:lnTo>
                        <a:cubicBezTo>
                          <a:pt x="155" y="0"/>
                          <a:pt x="161" y="6"/>
                          <a:pt x="161" y="14"/>
                        </a:cubicBezTo>
                        <a:cubicBezTo>
                          <a:pt x="161" y="21"/>
                          <a:pt x="155" y="27"/>
                          <a:pt x="148" y="27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500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055-上首锋芒体" panose="02010609000101010101" pitchFamily="49" charset="-122"/>
                      <a:cs typeface="Huawei Sans" panose="020C0503030203020204" pitchFamily="34" charset="0"/>
                    </a:endParaRPr>
                  </a:p>
                </p:txBody>
              </p:sp>
              <p:sp>
                <p:nvSpPr>
                  <p:cNvPr id="204" name="Freeform 162">
                    <a:extLst>
                      <a:ext uri="{FF2B5EF4-FFF2-40B4-BE49-F238E27FC236}">
                        <a16:creationId xmlns:a16="http://schemas.microsoft.com/office/drawing/2014/main" xmlns="" id="{03FB9BBC-894D-4A3E-BCB9-F468351E891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49834" y="715963"/>
                    <a:ext cx="46038" cy="33338"/>
                  </a:xfrm>
                  <a:custGeom>
                    <a:avLst/>
                    <a:gdLst>
                      <a:gd name="T0" fmla="*/ 2147483647 w 98"/>
                      <a:gd name="T1" fmla="*/ 2147483647 h 72"/>
                      <a:gd name="T2" fmla="*/ 2147483647 w 98"/>
                      <a:gd name="T3" fmla="*/ 2147483647 h 72"/>
                      <a:gd name="T4" fmla="*/ 2147483647 w 98"/>
                      <a:gd name="T5" fmla="*/ 2147483647 h 72"/>
                      <a:gd name="T6" fmla="*/ 2147483647 w 98"/>
                      <a:gd name="T7" fmla="*/ 2147483647 h 72"/>
                      <a:gd name="T8" fmla="*/ 2147483647 w 98"/>
                      <a:gd name="T9" fmla="*/ 2147483647 h 72"/>
                      <a:gd name="T10" fmla="*/ 2147483647 w 98"/>
                      <a:gd name="T11" fmla="*/ 2147483647 h 72"/>
                      <a:gd name="T12" fmla="*/ 2147483647 w 98"/>
                      <a:gd name="T13" fmla="*/ 2147483647 h 72"/>
                      <a:gd name="T14" fmla="*/ 2147483647 w 98"/>
                      <a:gd name="T15" fmla="*/ 2147483647 h 72"/>
                      <a:gd name="T16" fmla="*/ 2147483647 w 98"/>
                      <a:gd name="T17" fmla="*/ 2147483647 h 72"/>
                      <a:gd name="T18" fmla="*/ 2147483647 w 98"/>
                      <a:gd name="T19" fmla="*/ 2147483647 h 7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8"/>
                      <a:gd name="T31" fmla="*/ 0 h 72"/>
                      <a:gd name="T32" fmla="*/ 98 w 98"/>
                      <a:gd name="T33" fmla="*/ 72 h 7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8" h="72">
                        <a:moveTo>
                          <a:pt x="83" y="72"/>
                        </a:moveTo>
                        <a:lnTo>
                          <a:pt x="83" y="72"/>
                        </a:lnTo>
                        <a:cubicBezTo>
                          <a:pt x="81" y="72"/>
                          <a:pt x="79" y="72"/>
                          <a:pt x="77" y="71"/>
                        </a:cubicBezTo>
                        <a:lnTo>
                          <a:pt x="8" y="29"/>
                        </a:lnTo>
                        <a:cubicBezTo>
                          <a:pt x="2" y="25"/>
                          <a:pt x="0" y="17"/>
                          <a:pt x="3" y="10"/>
                        </a:cubicBezTo>
                        <a:cubicBezTo>
                          <a:pt x="7" y="3"/>
                          <a:pt x="14" y="0"/>
                          <a:pt x="21" y="5"/>
                        </a:cubicBezTo>
                        <a:lnTo>
                          <a:pt x="90" y="46"/>
                        </a:lnTo>
                        <a:cubicBezTo>
                          <a:pt x="96" y="50"/>
                          <a:pt x="98" y="58"/>
                          <a:pt x="95" y="65"/>
                        </a:cubicBezTo>
                        <a:cubicBezTo>
                          <a:pt x="92" y="69"/>
                          <a:pt x="88" y="72"/>
                          <a:pt x="83" y="72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500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055-上首锋芒体" panose="02010609000101010101" pitchFamily="49" charset="-122"/>
                      <a:cs typeface="Huawei Sans" panose="020C0503030203020204" pitchFamily="34" charset="0"/>
                    </a:endParaRPr>
                  </a:p>
                </p:txBody>
              </p:sp>
              <p:sp>
                <p:nvSpPr>
                  <p:cNvPr id="205" name="Freeform 163">
                    <a:extLst>
                      <a:ext uri="{FF2B5EF4-FFF2-40B4-BE49-F238E27FC236}">
                        <a16:creationId xmlns:a16="http://schemas.microsoft.com/office/drawing/2014/main" xmlns="" id="{0063A948-7E7E-4559-8BC5-F6568B8788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49834" y="735013"/>
                    <a:ext cx="46038" cy="31750"/>
                  </a:xfrm>
                  <a:custGeom>
                    <a:avLst/>
                    <a:gdLst>
                      <a:gd name="T0" fmla="*/ 2147483647 w 98"/>
                      <a:gd name="T1" fmla="*/ 2147483647 h 67"/>
                      <a:gd name="T2" fmla="*/ 2147483647 w 98"/>
                      <a:gd name="T3" fmla="*/ 2147483647 h 67"/>
                      <a:gd name="T4" fmla="*/ 2147483647 w 98"/>
                      <a:gd name="T5" fmla="*/ 2147483647 h 67"/>
                      <a:gd name="T6" fmla="*/ 2147483647 w 98"/>
                      <a:gd name="T7" fmla="*/ 2147483647 h 67"/>
                      <a:gd name="T8" fmla="*/ 2147483647 w 98"/>
                      <a:gd name="T9" fmla="*/ 2147483647 h 67"/>
                      <a:gd name="T10" fmla="*/ 2147483647 w 98"/>
                      <a:gd name="T11" fmla="*/ 2147483647 h 67"/>
                      <a:gd name="T12" fmla="*/ 2147483647 w 98"/>
                      <a:gd name="T13" fmla="*/ 2147483647 h 67"/>
                      <a:gd name="T14" fmla="*/ 2147483647 w 98"/>
                      <a:gd name="T15" fmla="*/ 2147483647 h 67"/>
                      <a:gd name="T16" fmla="*/ 2147483647 w 98"/>
                      <a:gd name="T17" fmla="*/ 2147483647 h 67"/>
                      <a:gd name="T18" fmla="*/ 2147483647 w 98"/>
                      <a:gd name="T19" fmla="*/ 2147483647 h 6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8"/>
                      <a:gd name="T31" fmla="*/ 0 h 67"/>
                      <a:gd name="T32" fmla="*/ 98 w 98"/>
                      <a:gd name="T33" fmla="*/ 67 h 6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8" h="67">
                        <a:moveTo>
                          <a:pt x="14" y="67"/>
                        </a:moveTo>
                        <a:lnTo>
                          <a:pt x="14" y="67"/>
                        </a:lnTo>
                        <a:cubicBezTo>
                          <a:pt x="10" y="67"/>
                          <a:pt x="6" y="65"/>
                          <a:pt x="3" y="60"/>
                        </a:cubicBezTo>
                        <a:cubicBezTo>
                          <a:pt x="0" y="54"/>
                          <a:pt x="2" y="46"/>
                          <a:pt x="8" y="42"/>
                        </a:cubicBezTo>
                        <a:lnTo>
                          <a:pt x="77" y="3"/>
                        </a:lnTo>
                        <a:cubicBezTo>
                          <a:pt x="83" y="0"/>
                          <a:pt x="91" y="2"/>
                          <a:pt x="95" y="9"/>
                        </a:cubicBezTo>
                        <a:cubicBezTo>
                          <a:pt x="98" y="15"/>
                          <a:pt x="96" y="23"/>
                          <a:pt x="90" y="26"/>
                        </a:cubicBezTo>
                        <a:lnTo>
                          <a:pt x="21" y="66"/>
                        </a:lnTo>
                        <a:cubicBezTo>
                          <a:pt x="19" y="66"/>
                          <a:pt x="16" y="67"/>
                          <a:pt x="14" y="67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500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055-上首锋芒体" panose="02010609000101010101" pitchFamily="49" charset="-122"/>
                      <a:cs typeface="Huawei Sans" panose="020C0503030203020204" pitchFamily="34" charset="0"/>
                    </a:endParaRPr>
                  </a:p>
                </p:txBody>
              </p:sp>
              <p:sp>
                <p:nvSpPr>
                  <p:cNvPr id="206" name="Freeform 164">
                    <a:extLst>
                      <a:ext uri="{FF2B5EF4-FFF2-40B4-BE49-F238E27FC236}">
                        <a16:creationId xmlns:a16="http://schemas.microsoft.com/office/drawing/2014/main" xmlns="" id="{C921CE2C-0359-4306-8657-86FECF519F0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21259" y="736601"/>
                    <a:ext cx="74613" cy="12700"/>
                  </a:xfrm>
                  <a:custGeom>
                    <a:avLst/>
                    <a:gdLst>
                      <a:gd name="T0" fmla="*/ 2147483647 w 161"/>
                      <a:gd name="T1" fmla="*/ 2147483647 h 27"/>
                      <a:gd name="T2" fmla="*/ 2147483647 w 161"/>
                      <a:gd name="T3" fmla="*/ 2147483647 h 27"/>
                      <a:gd name="T4" fmla="*/ 2147483647 w 161"/>
                      <a:gd name="T5" fmla="*/ 2147483647 h 27"/>
                      <a:gd name="T6" fmla="*/ 2147483647 w 161"/>
                      <a:gd name="T7" fmla="*/ 2147483647 h 27"/>
                      <a:gd name="T8" fmla="*/ 0 w 161"/>
                      <a:gd name="T9" fmla="*/ 2147483647 h 27"/>
                      <a:gd name="T10" fmla="*/ 2147483647 w 161"/>
                      <a:gd name="T11" fmla="*/ 0 h 27"/>
                      <a:gd name="T12" fmla="*/ 2147483647 w 161"/>
                      <a:gd name="T13" fmla="*/ 0 h 27"/>
                      <a:gd name="T14" fmla="*/ 2147483647 w 161"/>
                      <a:gd name="T15" fmla="*/ 2147483647 h 27"/>
                      <a:gd name="T16" fmla="*/ 2147483647 w 161"/>
                      <a:gd name="T17" fmla="*/ 2147483647 h 27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61"/>
                      <a:gd name="T28" fmla="*/ 0 h 27"/>
                      <a:gd name="T29" fmla="*/ 161 w 161"/>
                      <a:gd name="T30" fmla="*/ 27 h 27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61" h="27">
                        <a:moveTo>
                          <a:pt x="148" y="27"/>
                        </a:moveTo>
                        <a:lnTo>
                          <a:pt x="148" y="27"/>
                        </a:lnTo>
                        <a:lnTo>
                          <a:pt x="13" y="27"/>
                        </a:lnTo>
                        <a:cubicBezTo>
                          <a:pt x="6" y="27"/>
                          <a:pt x="0" y="21"/>
                          <a:pt x="0" y="14"/>
                        </a:cubicBezTo>
                        <a:cubicBezTo>
                          <a:pt x="0" y="6"/>
                          <a:pt x="6" y="0"/>
                          <a:pt x="13" y="0"/>
                        </a:cubicBezTo>
                        <a:lnTo>
                          <a:pt x="148" y="0"/>
                        </a:lnTo>
                        <a:cubicBezTo>
                          <a:pt x="155" y="0"/>
                          <a:pt x="161" y="6"/>
                          <a:pt x="161" y="14"/>
                        </a:cubicBezTo>
                        <a:cubicBezTo>
                          <a:pt x="161" y="21"/>
                          <a:pt x="155" y="27"/>
                          <a:pt x="148" y="27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500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055-上首锋芒体" panose="02010609000101010101" pitchFamily="49" charset="-122"/>
                      <a:cs typeface="Huawei Sans" panose="020C0503030203020204" pitchFamily="34" charset="0"/>
                    </a:endParaRPr>
                  </a:p>
                </p:txBody>
              </p:sp>
              <p:sp>
                <p:nvSpPr>
                  <p:cNvPr id="207" name="Freeform 165">
                    <a:extLst>
                      <a:ext uri="{FF2B5EF4-FFF2-40B4-BE49-F238E27FC236}">
                        <a16:creationId xmlns:a16="http://schemas.microsoft.com/office/drawing/2014/main" xmlns="" id="{EDD87BAE-9E3F-409B-8F8C-2A5863DCF6F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65697" y="742951"/>
                    <a:ext cx="12700" cy="15875"/>
                  </a:xfrm>
                  <a:custGeom>
                    <a:avLst/>
                    <a:gdLst>
                      <a:gd name="T0" fmla="*/ 2147483647 w 27"/>
                      <a:gd name="T1" fmla="*/ 2147483647 h 31"/>
                      <a:gd name="T2" fmla="*/ 2147483647 w 27"/>
                      <a:gd name="T3" fmla="*/ 2147483647 h 31"/>
                      <a:gd name="T4" fmla="*/ 2147483647 w 27"/>
                      <a:gd name="T5" fmla="*/ 2147483647 h 31"/>
                      <a:gd name="T6" fmla="*/ 0 w 27"/>
                      <a:gd name="T7" fmla="*/ 2147483647 h 31"/>
                      <a:gd name="T8" fmla="*/ 0 w 27"/>
                      <a:gd name="T9" fmla="*/ 0 h 31"/>
                      <a:gd name="T10" fmla="*/ 2147483647 w 27"/>
                      <a:gd name="T11" fmla="*/ 0 h 31"/>
                      <a:gd name="T12" fmla="*/ 2147483647 w 27"/>
                      <a:gd name="T13" fmla="*/ 2147483647 h 3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7"/>
                      <a:gd name="T22" fmla="*/ 0 h 31"/>
                      <a:gd name="T23" fmla="*/ 27 w 27"/>
                      <a:gd name="T24" fmla="*/ 31 h 31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7" h="31">
                        <a:moveTo>
                          <a:pt x="27" y="31"/>
                        </a:moveTo>
                        <a:lnTo>
                          <a:pt x="27" y="31"/>
                        </a:lnTo>
                        <a:lnTo>
                          <a:pt x="0" y="31"/>
                        </a:lnTo>
                        <a:lnTo>
                          <a:pt x="0" y="0"/>
                        </a:lnTo>
                        <a:lnTo>
                          <a:pt x="27" y="0"/>
                        </a:lnTo>
                        <a:lnTo>
                          <a:pt x="27" y="31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500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055-上首锋芒体" panose="02010609000101010101" pitchFamily="49" charset="-122"/>
                      <a:cs typeface="Huawei Sans" panose="020C0503030203020204" pitchFamily="34" charset="0"/>
                    </a:endParaRPr>
                  </a:p>
                </p:txBody>
              </p:sp>
              <p:sp>
                <p:nvSpPr>
                  <p:cNvPr id="208" name="Freeform 166">
                    <a:extLst>
                      <a:ext uri="{FF2B5EF4-FFF2-40B4-BE49-F238E27FC236}">
                        <a16:creationId xmlns:a16="http://schemas.microsoft.com/office/drawing/2014/main" xmlns="" id="{DA2189E9-B33B-4229-9DCD-7F6CA18A617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99034" y="752476"/>
                    <a:ext cx="19050" cy="11113"/>
                  </a:xfrm>
                  <a:custGeom>
                    <a:avLst/>
                    <a:gdLst>
                      <a:gd name="T0" fmla="*/ 2147483647 w 40"/>
                      <a:gd name="T1" fmla="*/ 2147483647 h 26"/>
                      <a:gd name="T2" fmla="*/ 2147483647 w 40"/>
                      <a:gd name="T3" fmla="*/ 2147483647 h 26"/>
                      <a:gd name="T4" fmla="*/ 2147483647 w 40"/>
                      <a:gd name="T5" fmla="*/ 2147483647 h 26"/>
                      <a:gd name="T6" fmla="*/ 0 w 40"/>
                      <a:gd name="T7" fmla="*/ 2147483647 h 26"/>
                      <a:gd name="T8" fmla="*/ 0 w 40"/>
                      <a:gd name="T9" fmla="*/ 0 h 26"/>
                      <a:gd name="T10" fmla="*/ 2147483647 w 40"/>
                      <a:gd name="T11" fmla="*/ 0 h 26"/>
                      <a:gd name="T12" fmla="*/ 2147483647 w 40"/>
                      <a:gd name="T13" fmla="*/ 2147483647 h 2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40"/>
                      <a:gd name="T22" fmla="*/ 0 h 26"/>
                      <a:gd name="T23" fmla="*/ 40 w 40"/>
                      <a:gd name="T24" fmla="*/ 26 h 2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40" h="26">
                        <a:moveTo>
                          <a:pt x="40" y="26"/>
                        </a:moveTo>
                        <a:lnTo>
                          <a:pt x="40" y="26"/>
                        </a:lnTo>
                        <a:lnTo>
                          <a:pt x="0" y="26"/>
                        </a:lnTo>
                        <a:lnTo>
                          <a:pt x="0" y="0"/>
                        </a:lnTo>
                        <a:lnTo>
                          <a:pt x="40" y="0"/>
                        </a:lnTo>
                        <a:lnTo>
                          <a:pt x="40" y="26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500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055-上首锋芒体" panose="02010609000101010101" pitchFamily="49" charset="-122"/>
                      <a:cs typeface="Huawei Sans" panose="020C0503030203020204" pitchFamily="34" charset="0"/>
                    </a:endParaRPr>
                  </a:p>
                </p:txBody>
              </p:sp>
              <p:sp>
                <p:nvSpPr>
                  <p:cNvPr id="209" name="Freeform 167">
                    <a:extLst>
                      <a:ext uri="{FF2B5EF4-FFF2-40B4-BE49-F238E27FC236}">
                        <a16:creationId xmlns:a16="http://schemas.microsoft.com/office/drawing/2014/main" xmlns="" id="{3BE73080-60E6-4096-BD32-7F37F73371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21259" y="727076"/>
                    <a:ext cx="12700" cy="15875"/>
                  </a:xfrm>
                  <a:custGeom>
                    <a:avLst/>
                    <a:gdLst>
                      <a:gd name="T0" fmla="*/ 2147483647 w 27"/>
                      <a:gd name="T1" fmla="*/ 2147483647 h 36"/>
                      <a:gd name="T2" fmla="*/ 2147483647 w 27"/>
                      <a:gd name="T3" fmla="*/ 2147483647 h 36"/>
                      <a:gd name="T4" fmla="*/ 2147483647 w 27"/>
                      <a:gd name="T5" fmla="*/ 2147483647 h 36"/>
                      <a:gd name="T6" fmla="*/ 0 w 27"/>
                      <a:gd name="T7" fmla="*/ 2147483647 h 36"/>
                      <a:gd name="T8" fmla="*/ 0 w 27"/>
                      <a:gd name="T9" fmla="*/ 0 h 36"/>
                      <a:gd name="T10" fmla="*/ 2147483647 w 27"/>
                      <a:gd name="T11" fmla="*/ 0 h 36"/>
                      <a:gd name="T12" fmla="*/ 2147483647 w 27"/>
                      <a:gd name="T13" fmla="*/ 2147483647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7"/>
                      <a:gd name="T22" fmla="*/ 0 h 36"/>
                      <a:gd name="T23" fmla="*/ 27 w 27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7" h="36">
                        <a:moveTo>
                          <a:pt x="27" y="36"/>
                        </a:moveTo>
                        <a:lnTo>
                          <a:pt x="27" y="36"/>
                        </a:lnTo>
                        <a:lnTo>
                          <a:pt x="0" y="36"/>
                        </a:lnTo>
                        <a:lnTo>
                          <a:pt x="0" y="0"/>
                        </a:lnTo>
                        <a:lnTo>
                          <a:pt x="27" y="0"/>
                        </a:lnTo>
                        <a:lnTo>
                          <a:pt x="27" y="36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500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055-上首锋芒体" panose="02010609000101010101" pitchFamily="49" charset="-122"/>
                      <a:cs typeface="Huawei Sans" panose="020C0503030203020204" pitchFamily="34" charset="0"/>
                    </a:endParaRPr>
                  </a:p>
                </p:txBody>
              </p:sp>
              <p:sp>
                <p:nvSpPr>
                  <p:cNvPr id="210" name="Freeform 168">
                    <a:extLst>
                      <a:ext uri="{FF2B5EF4-FFF2-40B4-BE49-F238E27FC236}">
                        <a16:creationId xmlns:a16="http://schemas.microsoft.com/office/drawing/2014/main" xmlns="" id="{A456C20C-3D20-49F8-A919-251EB91EC33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79984" y="720726"/>
                    <a:ext cx="19050" cy="12700"/>
                  </a:xfrm>
                  <a:custGeom>
                    <a:avLst/>
                    <a:gdLst>
                      <a:gd name="T0" fmla="*/ 2147483647 w 40"/>
                      <a:gd name="T1" fmla="*/ 2147483647 h 27"/>
                      <a:gd name="T2" fmla="*/ 2147483647 w 40"/>
                      <a:gd name="T3" fmla="*/ 2147483647 h 27"/>
                      <a:gd name="T4" fmla="*/ 2147483647 w 40"/>
                      <a:gd name="T5" fmla="*/ 2147483647 h 27"/>
                      <a:gd name="T6" fmla="*/ 0 w 40"/>
                      <a:gd name="T7" fmla="*/ 2147483647 h 27"/>
                      <a:gd name="T8" fmla="*/ 0 w 40"/>
                      <a:gd name="T9" fmla="*/ 0 h 27"/>
                      <a:gd name="T10" fmla="*/ 2147483647 w 40"/>
                      <a:gd name="T11" fmla="*/ 0 h 27"/>
                      <a:gd name="T12" fmla="*/ 2147483647 w 40"/>
                      <a:gd name="T13" fmla="*/ 2147483647 h 2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40"/>
                      <a:gd name="T22" fmla="*/ 0 h 27"/>
                      <a:gd name="T23" fmla="*/ 40 w 40"/>
                      <a:gd name="T24" fmla="*/ 27 h 27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40" h="27">
                        <a:moveTo>
                          <a:pt x="40" y="27"/>
                        </a:moveTo>
                        <a:lnTo>
                          <a:pt x="40" y="27"/>
                        </a:lnTo>
                        <a:lnTo>
                          <a:pt x="0" y="27"/>
                        </a:lnTo>
                        <a:lnTo>
                          <a:pt x="0" y="0"/>
                        </a:lnTo>
                        <a:lnTo>
                          <a:pt x="40" y="0"/>
                        </a:lnTo>
                        <a:lnTo>
                          <a:pt x="40" y="27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500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055-上首锋芒体" panose="02010609000101010101" pitchFamily="49" charset="-122"/>
                      <a:cs typeface="Huawei Sans" panose="020C0503030203020204" pitchFamily="34" charset="0"/>
                    </a:endParaRPr>
                  </a:p>
                </p:txBody>
              </p:sp>
              <p:sp>
                <p:nvSpPr>
                  <p:cNvPr id="211" name="Freeform 169">
                    <a:extLst>
                      <a:ext uri="{FF2B5EF4-FFF2-40B4-BE49-F238E27FC236}">
                        <a16:creationId xmlns:a16="http://schemas.microsoft.com/office/drawing/2014/main" xmlns="" id="{1288F1C2-AD37-43E4-89CE-951F33DAEA2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14909" y="739776"/>
                    <a:ext cx="128588" cy="141288"/>
                  </a:xfrm>
                  <a:custGeom>
                    <a:avLst/>
                    <a:gdLst>
                      <a:gd name="T0" fmla="*/ 2147483647 w 274"/>
                      <a:gd name="T1" fmla="*/ 2147483647 h 300"/>
                      <a:gd name="T2" fmla="*/ 2147483647 w 274"/>
                      <a:gd name="T3" fmla="*/ 2147483647 h 300"/>
                      <a:gd name="T4" fmla="*/ 2147483647 w 274"/>
                      <a:gd name="T5" fmla="*/ 2147483647 h 300"/>
                      <a:gd name="T6" fmla="*/ 2147483647 w 274"/>
                      <a:gd name="T7" fmla="*/ 2147483647 h 300"/>
                      <a:gd name="T8" fmla="*/ 2147483647 w 274"/>
                      <a:gd name="T9" fmla="*/ 2147483647 h 300"/>
                      <a:gd name="T10" fmla="*/ 2147483647 w 274"/>
                      <a:gd name="T11" fmla="*/ 2147483647 h 300"/>
                      <a:gd name="T12" fmla="*/ 2147483647 w 274"/>
                      <a:gd name="T13" fmla="*/ 2147483647 h 300"/>
                      <a:gd name="T14" fmla="*/ 2147483647 w 274"/>
                      <a:gd name="T15" fmla="*/ 0 h 300"/>
                      <a:gd name="T16" fmla="*/ 2147483647 w 274"/>
                      <a:gd name="T17" fmla="*/ 2147483647 h 300"/>
                      <a:gd name="T18" fmla="*/ 2147483647 w 274"/>
                      <a:gd name="T19" fmla="*/ 2147483647 h 300"/>
                      <a:gd name="T20" fmla="*/ 2147483647 w 274"/>
                      <a:gd name="T21" fmla="*/ 2147483647 h 300"/>
                      <a:gd name="T22" fmla="*/ 2147483647 w 274"/>
                      <a:gd name="T23" fmla="*/ 2147483647 h 300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274"/>
                      <a:gd name="T37" fmla="*/ 0 h 300"/>
                      <a:gd name="T38" fmla="*/ 274 w 274"/>
                      <a:gd name="T39" fmla="*/ 300 h 300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274" h="300">
                        <a:moveTo>
                          <a:pt x="17" y="300"/>
                        </a:moveTo>
                        <a:lnTo>
                          <a:pt x="17" y="300"/>
                        </a:lnTo>
                        <a:cubicBezTo>
                          <a:pt x="9" y="300"/>
                          <a:pt x="2" y="294"/>
                          <a:pt x="1" y="285"/>
                        </a:cubicBezTo>
                        <a:cubicBezTo>
                          <a:pt x="0" y="276"/>
                          <a:pt x="7" y="268"/>
                          <a:pt x="15" y="267"/>
                        </a:cubicBezTo>
                        <a:cubicBezTo>
                          <a:pt x="144" y="256"/>
                          <a:pt x="242" y="197"/>
                          <a:pt x="242" y="131"/>
                        </a:cubicBezTo>
                        <a:lnTo>
                          <a:pt x="242" y="16"/>
                        </a:lnTo>
                        <a:cubicBezTo>
                          <a:pt x="242" y="7"/>
                          <a:pt x="249" y="0"/>
                          <a:pt x="258" y="0"/>
                        </a:cubicBezTo>
                        <a:cubicBezTo>
                          <a:pt x="267" y="0"/>
                          <a:pt x="274" y="7"/>
                          <a:pt x="274" y="16"/>
                        </a:cubicBezTo>
                        <a:lnTo>
                          <a:pt x="274" y="131"/>
                        </a:lnTo>
                        <a:cubicBezTo>
                          <a:pt x="274" y="216"/>
                          <a:pt x="167" y="287"/>
                          <a:pt x="18" y="300"/>
                        </a:cubicBezTo>
                        <a:lnTo>
                          <a:pt x="17" y="30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500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055-上首锋芒体" panose="02010609000101010101" pitchFamily="49" charset="-122"/>
                      <a:cs typeface="Huawei Sans" panose="020C0503030203020204" pitchFamily="34" charset="0"/>
                    </a:endParaRPr>
                  </a:p>
                </p:txBody>
              </p:sp>
              <p:sp>
                <p:nvSpPr>
                  <p:cNvPr id="212" name="Freeform 170">
                    <a:extLst>
                      <a:ext uri="{FF2B5EF4-FFF2-40B4-BE49-F238E27FC236}">
                        <a16:creationId xmlns:a16="http://schemas.microsoft.com/office/drawing/2014/main" xmlns="" id="{16094D9D-78E0-498B-9B99-355E15AA5AD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56159" y="739776"/>
                    <a:ext cx="128588" cy="141288"/>
                  </a:xfrm>
                  <a:custGeom>
                    <a:avLst/>
                    <a:gdLst>
                      <a:gd name="T0" fmla="*/ 2147483647 w 273"/>
                      <a:gd name="T1" fmla="*/ 2147483647 h 300"/>
                      <a:gd name="T2" fmla="*/ 2147483647 w 273"/>
                      <a:gd name="T3" fmla="*/ 2147483647 h 300"/>
                      <a:gd name="T4" fmla="*/ 2147483647 w 273"/>
                      <a:gd name="T5" fmla="*/ 2147483647 h 300"/>
                      <a:gd name="T6" fmla="*/ 2147483647 w 273"/>
                      <a:gd name="T7" fmla="*/ 2147483647 h 300"/>
                      <a:gd name="T8" fmla="*/ 0 w 273"/>
                      <a:gd name="T9" fmla="*/ 2147483647 h 300"/>
                      <a:gd name="T10" fmla="*/ 0 w 273"/>
                      <a:gd name="T11" fmla="*/ 2147483647 h 300"/>
                      <a:gd name="T12" fmla="*/ 2147483647 w 273"/>
                      <a:gd name="T13" fmla="*/ 0 h 300"/>
                      <a:gd name="T14" fmla="*/ 2147483647 w 273"/>
                      <a:gd name="T15" fmla="*/ 2147483647 h 300"/>
                      <a:gd name="T16" fmla="*/ 2147483647 w 273"/>
                      <a:gd name="T17" fmla="*/ 2147483647 h 300"/>
                      <a:gd name="T18" fmla="*/ 2147483647 w 273"/>
                      <a:gd name="T19" fmla="*/ 2147483647 h 300"/>
                      <a:gd name="T20" fmla="*/ 2147483647 w 273"/>
                      <a:gd name="T21" fmla="*/ 2147483647 h 300"/>
                      <a:gd name="T22" fmla="*/ 2147483647 w 273"/>
                      <a:gd name="T23" fmla="*/ 2147483647 h 300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273"/>
                      <a:gd name="T37" fmla="*/ 0 h 300"/>
                      <a:gd name="T38" fmla="*/ 273 w 273"/>
                      <a:gd name="T39" fmla="*/ 300 h 300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273" h="300">
                        <a:moveTo>
                          <a:pt x="257" y="300"/>
                        </a:moveTo>
                        <a:lnTo>
                          <a:pt x="257" y="300"/>
                        </a:lnTo>
                        <a:lnTo>
                          <a:pt x="255" y="300"/>
                        </a:lnTo>
                        <a:cubicBezTo>
                          <a:pt x="107" y="286"/>
                          <a:pt x="0" y="215"/>
                          <a:pt x="0" y="131"/>
                        </a:cubicBezTo>
                        <a:lnTo>
                          <a:pt x="0" y="16"/>
                        </a:lnTo>
                        <a:cubicBezTo>
                          <a:pt x="0" y="7"/>
                          <a:pt x="7" y="0"/>
                          <a:pt x="16" y="0"/>
                        </a:cubicBezTo>
                        <a:cubicBezTo>
                          <a:pt x="25" y="0"/>
                          <a:pt x="32" y="7"/>
                          <a:pt x="32" y="16"/>
                        </a:cubicBezTo>
                        <a:lnTo>
                          <a:pt x="32" y="131"/>
                        </a:lnTo>
                        <a:cubicBezTo>
                          <a:pt x="32" y="197"/>
                          <a:pt x="129" y="255"/>
                          <a:pt x="258" y="267"/>
                        </a:cubicBezTo>
                        <a:cubicBezTo>
                          <a:pt x="267" y="268"/>
                          <a:pt x="273" y="276"/>
                          <a:pt x="273" y="285"/>
                        </a:cubicBezTo>
                        <a:cubicBezTo>
                          <a:pt x="272" y="294"/>
                          <a:pt x="265" y="300"/>
                          <a:pt x="257" y="300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500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055-上首锋芒体" panose="02010609000101010101" pitchFamily="49" charset="-122"/>
                      <a:cs typeface="Huawei Sans" panose="020C0503030203020204" pitchFamily="34" charset="0"/>
                    </a:endParaRPr>
                  </a:p>
                </p:txBody>
              </p:sp>
              <p:sp>
                <p:nvSpPr>
                  <p:cNvPr id="213" name="Freeform 171">
                    <a:extLst>
                      <a:ext uri="{FF2B5EF4-FFF2-40B4-BE49-F238E27FC236}">
                        <a16:creationId xmlns:a16="http://schemas.microsoft.com/office/drawing/2014/main" xmlns="" id="{E5427BD1-2669-4B1E-92F9-1B7DA2DBCD5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57759" y="857251"/>
                    <a:ext cx="31750" cy="33338"/>
                  </a:xfrm>
                  <a:custGeom>
                    <a:avLst/>
                    <a:gdLst>
                      <a:gd name="T0" fmla="*/ 2147483647 w 67"/>
                      <a:gd name="T1" fmla="*/ 2147483647 h 72"/>
                      <a:gd name="T2" fmla="*/ 2147483647 w 67"/>
                      <a:gd name="T3" fmla="*/ 2147483647 h 72"/>
                      <a:gd name="T4" fmla="*/ 2147483647 w 67"/>
                      <a:gd name="T5" fmla="*/ 2147483647 h 72"/>
                      <a:gd name="T6" fmla="*/ 0 w 67"/>
                      <a:gd name="T7" fmla="*/ 2147483647 h 72"/>
                      <a:gd name="T8" fmla="*/ 2147483647 w 67"/>
                      <a:gd name="T9" fmla="*/ 0 h 72"/>
                      <a:gd name="T10" fmla="*/ 2147483647 w 67"/>
                      <a:gd name="T11" fmla="*/ 2147483647 h 72"/>
                      <a:gd name="T12" fmla="*/ 2147483647 w 67"/>
                      <a:gd name="T13" fmla="*/ 2147483647 h 7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67"/>
                      <a:gd name="T22" fmla="*/ 0 h 72"/>
                      <a:gd name="T23" fmla="*/ 67 w 67"/>
                      <a:gd name="T24" fmla="*/ 72 h 72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67" h="72">
                        <a:moveTo>
                          <a:pt x="34" y="72"/>
                        </a:moveTo>
                        <a:lnTo>
                          <a:pt x="34" y="72"/>
                        </a:lnTo>
                        <a:cubicBezTo>
                          <a:pt x="15" y="72"/>
                          <a:pt x="0" y="55"/>
                          <a:pt x="0" y="36"/>
                        </a:cubicBezTo>
                        <a:cubicBezTo>
                          <a:pt x="0" y="16"/>
                          <a:pt x="15" y="0"/>
                          <a:pt x="34" y="0"/>
                        </a:cubicBezTo>
                        <a:cubicBezTo>
                          <a:pt x="52" y="0"/>
                          <a:pt x="67" y="16"/>
                          <a:pt x="67" y="36"/>
                        </a:cubicBezTo>
                        <a:cubicBezTo>
                          <a:pt x="67" y="55"/>
                          <a:pt x="52" y="72"/>
                          <a:pt x="34" y="72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500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055-上首锋芒体" panose="02010609000101010101" pitchFamily="49" charset="-122"/>
                      <a:cs typeface="Huawei Sans" panose="020C0503030203020204" pitchFamily="34" charset="0"/>
                    </a:endParaRPr>
                  </a:p>
                </p:txBody>
              </p:sp>
              <p:sp>
                <p:nvSpPr>
                  <p:cNvPr id="214" name="Freeform 172">
                    <a:extLst>
                      <a:ext uri="{FF2B5EF4-FFF2-40B4-BE49-F238E27FC236}">
                        <a16:creationId xmlns:a16="http://schemas.microsoft.com/office/drawing/2014/main" xmlns="" id="{AE5D4915-2472-4845-B003-20538904AF2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08559" y="857251"/>
                    <a:ext cx="31750" cy="33338"/>
                  </a:xfrm>
                  <a:custGeom>
                    <a:avLst/>
                    <a:gdLst>
                      <a:gd name="T0" fmla="*/ 2147483647 w 67"/>
                      <a:gd name="T1" fmla="*/ 2147483647 h 72"/>
                      <a:gd name="T2" fmla="*/ 2147483647 w 67"/>
                      <a:gd name="T3" fmla="*/ 2147483647 h 72"/>
                      <a:gd name="T4" fmla="*/ 2147483647 w 67"/>
                      <a:gd name="T5" fmla="*/ 2147483647 h 72"/>
                      <a:gd name="T6" fmla="*/ 0 w 67"/>
                      <a:gd name="T7" fmla="*/ 2147483647 h 72"/>
                      <a:gd name="T8" fmla="*/ 2147483647 w 67"/>
                      <a:gd name="T9" fmla="*/ 0 h 72"/>
                      <a:gd name="T10" fmla="*/ 2147483647 w 67"/>
                      <a:gd name="T11" fmla="*/ 2147483647 h 72"/>
                      <a:gd name="T12" fmla="*/ 2147483647 w 67"/>
                      <a:gd name="T13" fmla="*/ 2147483647 h 7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67"/>
                      <a:gd name="T22" fmla="*/ 0 h 72"/>
                      <a:gd name="T23" fmla="*/ 67 w 67"/>
                      <a:gd name="T24" fmla="*/ 72 h 72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67" h="72">
                        <a:moveTo>
                          <a:pt x="34" y="72"/>
                        </a:moveTo>
                        <a:lnTo>
                          <a:pt x="34" y="72"/>
                        </a:lnTo>
                        <a:cubicBezTo>
                          <a:pt x="15" y="72"/>
                          <a:pt x="0" y="55"/>
                          <a:pt x="0" y="36"/>
                        </a:cubicBezTo>
                        <a:cubicBezTo>
                          <a:pt x="0" y="16"/>
                          <a:pt x="15" y="0"/>
                          <a:pt x="34" y="0"/>
                        </a:cubicBezTo>
                        <a:cubicBezTo>
                          <a:pt x="52" y="0"/>
                          <a:pt x="67" y="16"/>
                          <a:pt x="67" y="36"/>
                        </a:cubicBezTo>
                        <a:cubicBezTo>
                          <a:pt x="67" y="55"/>
                          <a:pt x="52" y="72"/>
                          <a:pt x="34" y="72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500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055-上首锋芒体" panose="02010609000101010101" pitchFamily="49" charset="-122"/>
                      <a:cs typeface="Huawei Sans" panose="020C0503030203020204" pitchFamily="34" charset="0"/>
                    </a:endParaRPr>
                  </a:p>
                </p:txBody>
              </p:sp>
            </p:grpSp>
          </p:grpSp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xmlns="" id="{82248B8D-A90E-4BD0-B0CB-CFF65DA33951}"/>
                  </a:ext>
                </a:extLst>
              </p:cNvPr>
              <p:cNvGrpSpPr/>
              <p:nvPr/>
            </p:nvGrpSpPr>
            <p:grpSpPr>
              <a:xfrm>
                <a:off x="4149470" y="5677329"/>
                <a:ext cx="249801" cy="126660"/>
                <a:chOff x="3118214" y="4834046"/>
                <a:chExt cx="249801" cy="202220"/>
              </a:xfrm>
            </p:grpSpPr>
            <p:pic>
              <p:nvPicPr>
                <p:cNvPr id="169" name="图形 548">
                  <a:extLst>
                    <a:ext uri="{FF2B5EF4-FFF2-40B4-BE49-F238E27FC236}">
                      <a16:creationId xmlns:a16="http://schemas.microsoft.com/office/drawing/2014/main" xmlns="" id="{68981D43-9514-4F9B-A5BD-996164BBC5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96DAC541-7B7A-43D3-8B79-37D633B846F1}">
                      <asvg:svgBlip xmlns:asvg="http://schemas.microsoft.com/office/drawing/2016/SVG/main" xmlns="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18214" y="4834046"/>
                  <a:ext cx="249801" cy="202220"/>
                </a:xfrm>
                <a:prstGeom prst="rect">
                  <a:avLst/>
                </a:prstGeom>
              </p:spPr>
            </p:pic>
            <p:grpSp>
              <p:nvGrpSpPr>
                <p:cNvPr id="170" name="组合 169">
                  <a:extLst>
                    <a:ext uri="{FF2B5EF4-FFF2-40B4-BE49-F238E27FC236}">
                      <a16:creationId xmlns:a16="http://schemas.microsoft.com/office/drawing/2014/main" xmlns="" id="{053761FA-968C-428E-87CD-A736BB77D49C}"/>
                    </a:ext>
                  </a:extLst>
                </p:cNvPr>
                <p:cNvGrpSpPr/>
                <p:nvPr/>
              </p:nvGrpSpPr>
              <p:grpSpPr>
                <a:xfrm>
                  <a:off x="3141955" y="4855434"/>
                  <a:ext cx="202318" cy="159444"/>
                  <a:chOff x="3856159" y="663576"/>
                  <a:chExt cx="287338" cy="227013"/>
                </a:xfrm>
                <a:solidFill>
                  <a:srgbClr val="FFFFFF"/>
                </a:solidFill>
              </p:grpSpPr>
              <p:sp>
                <p:nvSpPr>
                  <p:cNvPr id="171" name="Freeform 152">
                    <a:extLst>
                      <a:ext uri="{FF2B5EF4-FFF2-40B4-BE49-F238E27FC236}">
                        <a16:creationId xmlns:a16="http://schemas.microsoft.com/office/drawing/2014/main" xmlns="" id="{32341588-3FA7-4586-A21B-86D233B45DB8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3856159" y="663576"/>
                    <a:ext cx="287338" cy="160338"/>
                  </a:xfrm>
                  <a:custGeom>
                    <a:avLst/>
                    <a:gdLst>
                      <a:gd name="T0" fmla="*/ 2147483647 w 610"/>
                      <a:gd name="T1" fmla="*/ 2147483647 h 341"/>
                      <a:gd name="T2" fmla="*/ 2147483647 w 610"/>
                      <a:gd name="T3" fmla="*/ 2147483647 h 341"/>
                      <a:gd name="T4" fmla="*/ 2147483647 w 610"/>
                      <a:gd name="T5" fmla="*/ 2147483647 h 341"/>
                      <a:gd name="T6" fmla="*/ 2147483647 w 610"/>
                      <a:gd name="T7" fmla="*/ 2147483647 h 341"/>
                      <a:gd name="T8" fmla="*/ 2147483647 w 610"/>
                      <a:gd name="T9" fmla="*/ 2147483647 h 341"/>
                      <a:gd name="T10" fmla="*/ 2147483647 w 610"/>
                      <a:gd name="T11" fmla="*/ 2147483647 h 341"/>
                      <a:gd name="T12" fmla="*/ 2147483647 w 610"/>
                      <a:gd name="T13" fmla="*/ 2147483647 h 341"/>
                      <a:gd name="T14" fmla="*/ 2147483647 w 610"/>
                      <a:gd name="T15" fmla="*/ 2147483647 h 341"/>
                      <a:gd name="T16" fmla="*/ 2147483647 w 610"/>
                      <a:gd name="T17" fmla="*/ 2147483647 h 341"/>
                      <a:gd name="T18" fmla="*/ 2147483647 w 610"/>
                      <a:gd name="T19" fmla="*/ 2147483647 h 341"/>
                      <a:gd name="T20" fmla="*/ 0 w 610"/>
                      <a:gd name="T21" fmla="*/ 2147483647 h 341"/>
                      <a:gd name="T22" fmla="*/ 2147483647 w 610"/>
                      <a:gd name="T23" fmla="*/ 0 h 341"/>
                      <a:gd name="T24" fmla="*/ 2147483647 w 610"/>
                      <a:gd name="T25" fmla="*/ 2147483647 h 341"/>
                      <a:gd name="T26" fmla="*/ 2147483647 w 610"/>
                      <a:gd name="T27" fmla="*/ 2147483647 h 341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610"/>
                      <a:gd name="T43" fmla="*/ 0 h 341"/>
                      <a:gd name="T44" fmla="*/ 610 w 610"/>
                      <a:gd name="T45" fmla="*/ 341 h 341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610" h="341">
                        <a:moveTo>
                          <a:pt x="305" y="33"/>
                        </a:moveTo>
                        <a:lnTo>
                          <a:pt x="305" y="33"/>
                        </a:lnTo>
                        <a:cubicBezTo>
                          <a:pt x="157" y="33"/>
                          <a:pt x="32" y="96"/>
                          <a:pt x="32" y="171"/>
                        </a:cubicBezTo>
                        <a:cubicBezTo>
                          <a:pt x="32" y="245"/>
                          <a:pt x="157" y="308"/>
                          <a:pt x="305" y="308"/>
                        </a:cubicBezTo>
                        <a:cubicBezTo>
                          <a:pt x="452" y="308"/>
                          <a:pt x="577" y="245"/>
                          <a:pt x="577" y="171"/>
                        </a:cubicBezTo>
                        <a:cubicBezTo>
                          <a:pt x="577" y="96"/>
                          <a:pt x="452" y="33"/>
                          <a:pt x="305" y="33"/>
                        </a:cubicBezTo>
                        <a:close/>
                        <a:moveTo>
                          <a:pt x="305" y="341"/>
                        </a:moveTo>
                        <a:lnTo>
                          <a:pt x="305" y="341"/>
                        </a:lnTo>
                        <a:cubicBezTo>
                          <a:pt x="134" y="341"/>
                          <a:pt x="0" y="266"/>
                          <a:pt x="0" y="171"/>
                        </a:cubicBezTo>
                        <a:cubicBezTo>
                          <a:pt x="0" y="75"/>
                          <a:pt x="134" y="0"/>
                          <a:pt x="305" y="0"/>
                        </a:cubicBezTo>
                        <a:cubicBezTo>
                          <a:pt x="476" y="0"/>
                          <a:pt x="610" y="75"/>
                          <a:pt x="610" y="171"/>
                        </a:cubicBezTo>
                        <a:cubicBezTo>
                          <a:pt x="610" y="266"/>
                          <a:pt x="476" y="341"/>
                          <a:pt x="305" y="341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500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055-上首锋芒体" panose="02010609000101010101" pitchFamily="49" charset="-122"/>
                      <a:cs typeface="Huawei Sans" panose="020C0503030203020204" pitchFamily="34" charset="0"/>
                    </a:endParaRPr>
                  </a:p>
                </p:txBody>
              </p:sp>
              <p:sp>
                <p:nvSpPr>
                  <p:cNvPr id="172" name="Freeform 153">
                    <a:extLst>
                      <a:ext uri="{FF2B5EF4-FFF2-40B4-BE49-F238E27FC236}">
                        <a16:creationId xmlns:a16="http://schemas.microsoft.com/office/drawing/2014/main" xmlns="" id="{6F773052-180E-444C-9AEC-A742045166A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92684" y="766763"/>
                    <a:ext cx="47625" cy="31750"/>
                  </a:xfrm>
                  <a:custGeom>
                    <a:avLst/>
                    <a:gdLst>
                      <a:gd name="T0" fmla="*/ 2147483647 w 99"/>
                      <a:gd name="T1" fmla="*/ 2147483647 h 67"/>
                      <a:gd name="T2" fmla="*/ 2147483647 w 99"/>
                      <a:gd name="T3" fmla="*/ 2147483647 h 67"/>
                      <a:gd name="T4" fmla="*/ 2147483647 w 99"/>
                      <a:gd name="T5" fmla="*/ 2147483647 h 67"/>
                      <a:gd name="T6" fmla="*/ 2147483647 w 99"/>
                      <a:gd name="T7" fmla="*/ 2147483647 h 67"/>
                      <a:gd name="T8" fmla="*/ 2147483647 w 99"/>
                      <a:gd name="T9" fmla="*/ 2147483647 h 67"/>
                      <a:gd name="T10" fmla="*/ 2147483647 w 99"/>
                      <a:gd name="T11" fmla="*/ 2147483647 h 67"/>
                      <a:gd name="T12" fmla="*/ 2147483647 w 99"/>
                      <a:gd name="T13" fmla="*/ 2147483647 h 67"/>
                      <a:gd name="T14" fmla="*/ 2147483647 w 99"/>
                      <a:gd name="T15" fmla="*/ 2147483647 h 67"/>
                      <a:gd name="T16" fmla="*/ 2147483647 w 99"/>
                      <a:gd name="T17" fmla="*/ 2147483647 h 67"/>
                      <a:gd name="T18" fmla="*/ 2147483647 w 99"/>
                      <a:gd name="T19" fmla="*/ 2147483647 h 6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9"/>
                      <a:gd name="T31" fmla="*/ 0 h 67"/>
                      <a:gd name="T32" fmla="*/ 99 w 99"/>
                      <a:gd name="T33" fmla="*/ 67 h 6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9" h="67">
                        <a:moveTo>
                          <a:pt x="15" y="67"/>
                        </a:moveTo>
                        <a:lnTo>
                          <a:pt x="15" y="67"/>
                        </a:lnTo>
                        <a:cubicBezTo>
                          <a:pt x="10" y="67"/>
                          <a:pt x="6" y="65"/>
                          <a:pt x="4" y="61"/>
                        </a:cubicBezTo>
                        <a:cubicBezTo>
                          <a:pt x="0" y="54"/>
                          <a:pt x="3" y="46"/>
                          <a:pt x="9" y="43"/>
                        </a:cubicBezTo>
                        <a:lnTo>
                          <a:pt x="78" y="3"/>
                        </a:lnTo>
                        <a:cubicBezTo>
                          <a:pt x="85" y="0"/>
                          <a:pt x="92" y="2"/>
                          <a:pt x="96" y="9"/>
                        </a:cubicBezTo>
                        <a:cubicBezTo>
                          <a:pt x="99" y="15"/>
                          <a:pt x="97" y="23"/>
                          <a:pt x="90" y="27"/>
                        </a:cubicBezTo>
                        <a:lnTo>
                          <a:pt x="21" y="66"/>
                        </a:lnTo>
                        <a:cubicBezTo>
                          <a:pt x="20" y="67"/>
                          <a:pt x="17" y="67"/>
                          <a:pt x="15" y="67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500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055-上首锋芒体" panose="02010609000101010101" pitchFamily="49" charset="-122"/>
                      <a:cs typeface="Huawei Sans" panose="020C0503030203020204" pitchFamily="34" charset="0"/>
                    </a:endParaRPr>
                  </a:p>
                </p:txBody>
              </p:sp>
              <p:sp>
                <p:nvSpPr>
                  <p:cNvPr id="173" name="Freeform 154">
                    <a:extLst>
                      <a:ext uri="{FF2B5EF4-FFF2-40B4-BE49-F238E27FC236}">
                        <a16:creationId xmlns:a16="http://schemas.microsoft.com/office/drawing/2014/main" xmlns="" id="{229B47B6-8A14-485D-876D-A2092A4659F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59347" y="766763"/>
                    <a:ext cx="46038" cy="31750"/>
                  </a:xfrm>
                  <a:custGeom>
                    <a:avLst/>
                    <a:gdLst>
                      <a:gd name="T0" fmla="*/ 2147483647 w 98"/>
                      <a:gd name="T1" fmla="*/ 2147483647 h 67"/>
                      <a:gd name="T2" fmla="*/ 2147483647 w 98"/>
                      <a:gd name="T3" fmla="*/ 2147483647 h 67"/>
                      <a:gd name="T4" fmla="*/ 2147483647 w 98"/>
                      <a:gd name="T5" fmla="*/ 2147483647 h 67"/>
                      <a:gd name="T6" fmla="*/ 2147483647 w 98"/>
                      <a:gd name="T7" fmla="*/ 2147483647 h 67"/>
                      <a:gd name="T8" fmla="*/ 2147483647 w 98"/>
                      <a:gd name="T9" fmla="*/ 2147483647 h 67"/>
                      <a:gd name="T10" fmla="*/ 2147483647 w 98"/>
                      <a:gd name="T11" fmla="*/ 2147483647 h 67"/>
                      <a:gd name="T12" fmla="*/ 2147483647 w 98"/>
                      <a:gd name="T13" fmla="*/ 2147483647 h 67"/>
                      <a:gd name="T14" fmla="*/ 2147483647 w 98"/>
                      <a:gd name="T15" fmla="*/ 2147483647 h 67"/>
                      <a:gd name="T16" fmla="*/ 2147483647 w 98"/>
                      <a:gd name="T17" fmla="*/ 2147483647 h 67"/>
                      <a:gd name="T18" fmla="*/ 2147483647 w 98"/>
                      <a:gd name="T19" fmla="*/ 2147483647 h 6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8"/>
                      <a:gd name="T31" fmla="*/ 0 h 67"/>
                      <a:gd name="T32" fmla="*/ 98 w 98"/>
                      <a:gd name="T33" fmla="*/ 67 h 6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8" h="67">
                        <a:moveTo>
                          <a:pt x="84" y="67"/>
                        </a:moveTo>
                        <a:lnTo>
                          <a:pt x="84" y="67"/>
                        </a:lnTo>
                        <a:cubicBezTo>
                          <a:pt x="82" y="67"/>
                          <a:pt x="80" y="67"/>
                          <a:pt x="78" y="66"/>
                        </a:cubicBezTo>
                        <a:lnTo>
                          <a:pt x="8" y="27"/>
                        </a:lnTo>
                        <a:cubicBezTo>
                          <a:pt x="2" y="23"/>
                          <a:pt x="0" y="15"/>
                          <a:pt x="3" y="9"/>
                        </a:cubicBezTo>
                        <a:cubicBezTo>
                          <a:pt x="7" y="2"/>
                          <a:pt x="14" y="0"/>
                          <a:pt x="21" y="3"/>
                        </a:cubicBezTo>
                        <a:lnTo>
                          <a:pt x="90" y="43"/>
                        </a:lnTo>
                        <a:cubicBezTo>
                          <a:pt x="96" y="46"/>
                          <a:pt x="98" y="54"/>
                          <a:pt x="95" y="61"/>
                        </a:cubicBezTo>
                        <a:cubicBezTo>
                          <a:pt x="93" y="65"/>
                          <a:pt x="88" y="67"/>
                          <a:pt x="84" y="67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500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055-上首锋芒体" panose="02010609000101010101" pitchFamily="49" charset="-122"/>
                      <a:cs typeface="Huawei Sans" panose="020C0503030203020204" pitchFamily="34" charset="0"/>
                    </a:endParaRPr>
                  </a:p>
                </p:txBody>
              </p:sp>
              <p:sp>
                <p:nvSpPr>
                  <p:cNvPr id="174" name="Freeform 155">
                    <a:extLst>
                      <a:ext uri="{FF2B5EF4-FFF2-40B4-BE49-F238E27FC236}">
                        <a16:creationId xmlns:a16="http://schemas.microsoft.com/office/drawing/2014/main" xmlns="" id="{C85C23F0-DB05-4732-84A8-6FD4E36708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92684" y="752476"/>
                    <a:ext cx="12700" cy="46038"/>
                  </a:xfrm>
                  <a:custGeom>
                    <a:avLst/>
                    <a:gdLst>
                      <a:gd name="T0" fmla="*/ 2147483647 w 27"/>
                      <a:gd name="T1" fmla="*/ 2147483647 h 98"/>
                      <a:gd name="T2" fmla="*/ 2147483647 w 27"/>
                      <a:gd name="T3" fmla="*/ 2147483647 h 98"/>
                      <a:gd name="T4" fmla="*/ 2147483647 w 27"/>
                      <a:gd name="T5" fmla="*/ 2147483647 h 98"/>
                      <a:gd name="T6" fmla="*/ 0 w 27"/>
                      <a:gd name="T7" fmla="*/ 2147483647 h 98"/>
                      <a:gd name="T8" fmla="*/ 0 w 27"/>
                      <a:gd name="T9" fmla="*/ 2147483647 h 98"/>
                      <a:gd name="T10" fmla="*/ 2147483647 w 27"/>
                      <a:gd name="T11" fmla="*/ 0 h 98"/>
                      <a:gd name="T12" fmla="*/ 2147483647 w 27"/>
                      <a:gd name="T13" fmla="*/ 2147483647 h 98"/>
                      <a:gd name="T14" fmla="*/ 2147483647 w 27"/>
                      <a:gd name="T15" fmla="*/ 2147483647 h 98"/>
                      <a:gd name="T16" fmla="*/ 2147483647 w 27"/>
                      <a:gd name="T17" fmla="*/ 2147483647 h 98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27"/>
                      <a:gd name="T28" fmla="*/ 0 h 98"/>
                      <a:gd name="T29" fmla="*/ 27 w 27"/>
                      <a:gd name="T30" fmla="*/ 98 h 98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27" h="98">
                        <a:moveTo>
                          <a:pt x="14" y="98"/>
                        </a:moveTo>
                        <a:lnTo>
                          <a:pt x="14" y="98"/>
                        </a:lnTo>
                        <a:cubicBezTo>
                          <a:pt x="7" y="98"/>
                          <a:pt x="0" y="92"/>
                          <a:pt x="0" y="86"/>
                        </a:cubicBezTo>
                        <a:lnTo>
                          <a:pt x="0" y="13"/>
                        </a:lnTo>
                        <a:cubicBezTo>
                          <a:pt x="0" y="5"/>
                          <a:pt x="7" y="0"/>
                          <a:pt x="14" y="0"/>
                        </a:cubicBezTo>
                        <a:cubicBezTo>
                          <a:pt x="22" y="0"/>
                          <a:pt x="27" y="5"/>
                          <a:pt x="27" y="13"/>
                        </a:cubicBezTo>
                        <a:lnTo>
                          <a:pt x="27" y="86"/>
                        </a:lnTo>
                        <a:cubicBezTo>
                          <a:pt x="27" y="92"/>
                          <a:pt x="22" y="98"/>
                          <a:pt x="14" y="98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500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055-上首锋芒体" panose="02010609000101010101" pitchFamily="49" charset="-122"/>
                      <a:cs typeface="Huawei Sans" panose="020C0503030203020204" pitchFamily="34" charset="0"/>
                    </a:endParaRPr>
                  </a:p>
                </p:txBody>
              </p:sp>
              <p:sp>
                <p:nvSpPr>
                  <p:cNvPr id="175" name="Freeform 156">
                    <a:extLst>
                      <a:ext uri="{FF2B5EF4-FFF2-40B4-BE49-F238E27FC236}">
                        <a16:creationId xmlns:a16="http://schemas.microsoft.com/office/drawing/2014/main" xmlns="" id="{2CC823AF-CD1C-4DDB-BB30-B2AB7955A82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59347" y="685801"/>
                    <a:ext cx="46038" cy="31750"/>
                  </a:xfrm>
                  <a:custGeom>
                    <a:avLst/>
                    <a:gdLst>
                      <a:gd name="T0" fmla="*/ 2147483647 w 98"/>
                      <a:gd name="T1" fmla="*/ 2147483647 h 67"/>
                      <a:gd name="T2" fmla="*/ 2147483647 w 98"/>
                      <a:gd name="T3" fmla="*/ 2147483647 h 67"/>
                      <a:gd name="T4" fmla="*/ 2147483647 w 98"/>
                      <a:gd name="T5" fmla="*/ 2147483647 h 67"/>
                      <a:gd name="T6" fmla="*/ 2147483647 w 98"/>
                      <a:gd name="T7" fmla="*/ 2147483647 h 67"/>
                      <a:gd name="T8" fmla="*/ 2147483647 w 98"/>
                      <a:gd name="T9" fmla="*/ 2147483647 h 67"/>
                      <a:gd name="T10" fmla="*/ 2147483647 w 98"/>
                      <a:gd name="T11" fmla="*/ 2147483647 h 67"/>
                      <a:gd name="T12" fmla="*/ 2147483647 w 98"/>
                      <a:gd name="T13" fmla="*/ 2147483647 h 67"/>
                      <a:gd name="T14" fmla="*/ 2147483647 w 98"/>
                      <a:gd name="T15" fmla="*/ 2147483647 h 67"/>
                      <a:gd name="T16" fmla="*/ 2147483647 w 98"/>
                      <a:gd name="T17" fmla="*/ 2147483647 h 67"/>
                      <a:gd name="T18" fmla="*/ 2147483647 w 98"/>
                      <a:gd name="T19" fmla="*/ 2147483647 h 6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8"/>
                      <a:gd name="T31" fmla="*/ 0 h 67"/>
                      <a:gd name="T32" fmla="*/ 98 w 98"/>
                      <a:gd name="T33" fmla="*/ 67 h 6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8" h="67">
                        <a:moveTo>
                          <a:pt x="14" y="67"/>
                        </a:moveTo>
                        <a:lnTo>
                          <a:pt x="14" y="67"/>
                        </a:lnTo>
                        <a:cubicBezTo>
                          <a:pt x="10" y="67"/>
                          <a:pt x="5" y="64"/>
                          <a:pt x="3" y="60"/>
                        </a:cubicBezTo>
                        <a:cubicBezTo>
                          <a:pt x="0" y="53"/>
                          <a:pt x="2" y="46"/>
                          <a:pt x="8" y="42"/>
                        </a:cubicBezTo>
                        <a:lnTo>
                          <a:pt x="77" y="3"/>
                        </a:lnTo>
                        <a:cubicBezTo>
                          <a:pt x="83" y="0"/>
                          <a:pt x="91" y="2"/>
                          <a:pt x="94" y="8"/>
                        </a:cubicBezTo>
                        <a:cubicBezTo>
                          <a:pt x="98" y="15"/>
                          <a:pt x="96" y="23"/>
                          <a:pt x="90" y="26"/>
                        </a:cubicBezTo>
                        <a:lnTo>
                          <a:pt x="20" y="65"/>
                        </a:lnTo>
                        <a:cubicBezTo>
                          <a:pt x="18" y="66"/>
                          <a:pt x="16" y="67"/>
                          <a:pt x="14" y="67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500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055-上首锋芒体" panose="02010609000101010101" pitchFamily="49" charset="-122"/>
                      <a:cs typeface="Huawei Sans" panose="020C0503030203020204" pitchFamily="34" charset="0"/>
                    </a:endParaRPr>
                  </a:p>
                </p:txBody>
              </p:sp>
              <p:sp>
                <p:nvSpPr>
                  <p:cNvPr id="176" name="Freeform 157">
                    <a:extLst>
                      <a:ext uri="{FF2B5EF4-FFF2-40B4-BE49-F238E27FC236}">
                        <a16:creationId xmlns:a16="http://schemas.microsoft.com/office/drawing/2014/main" xmlns="" id="{A4072C86-ADDD-40F4-9885-BF6706A8D84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92684" y="685801"/>
                    <a:ext cx="47625" cy="31750"/>
                  </a:xfrm>
                  <a:custGeom>
                    <a:avLst/>
                    <a:gdLst>
                      <a:gd name="T0" fmla="*/ 2147483647 w 99"/>
                      <a:gd name="T1" fmla="*/ 2147483647 h 67"/>
                      <a:gd name="T2" fmla="*/ 2147483647 w 99"/>
                      <a:gd name="T3" fmla="*/ 2147483647 h 67"/>
                      <a:gd name="T4" fmla="*/ 2147483647 w 99"/>
                      <a:gd name="T5" fmla="*/ 2147483647 h 67"/>
                      <a:gd name="T6" fmla="*/ 2147483647 w 99"/>
                      <a:gd name="T7" fmla="*/ 2147483647 h 67"/>
                      <a:gd name="T8" fmla="*/ 2147483647 w 99"/>
                      <a:gd name="T9" fmla="*/ 2147483647 h 67"/>
                      <a:gd name="T10" fmla="*/ 2147483647 w 99"/>
                      <a:gd name="T11" fmla="*/ 2147483647 h 67"/>
                      <a:gd name="T12" fmla="*/ 2147483647 w 99"/>
                      <a:gd name="T13" fmla="*/ 2147483647 h 67"/>
                      <a:gd name="T14" fmla="*/ 2147483647 w 99"/>
                      <a:gd name="T15" fmla="*/ 2147483647 h 67"/>
                      <a:gd name="T16" fmla="*/ 2147483647 w 99"/>
                      <a:gd name="T17" fmla="*/ 2147483647 h 67"/>
                      <a:gd name="T18" fmla="*/ 2147483647 w 99"/>
                      <a:gd name="T19" fmla="*/ 2147483647 h 6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9"/>
                      <a:gd name="T31" fmla="*/ 0 h 67"/>
                      <a:gd name="T32" fmla="*/ 99 w 99"/>
                      <a:gd name="T33" fmla="*/ 67 h 6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9" h="67">
                        <a:moveTo>
                          <a:pt x="85" y="67"/>
                        </a:moveTo>
                        <a:lnTo>
                          <a:pt x="85" y="67"/>
                        </a:lnTo>
                        <a:cubicBezTo>
                          <a:pt x="83" y="67"/>
                          <a:pt x="80" y="66"/>
                          <a:pt x="78" y="65"/>
                        </a:cubicBezTo>
                        <a:lnTo>
                          <a:pt x="9" y="26"/>
                        </a:lnTo>
                        <a:cubicBezTo>
                          <a:pt x="2" y="23"/>
                          <a:pt x="0" y="15"/>
                          <a:pt x="4" y="8"/>
                        </a:cubicBezTo>
                        <a:cubicBezTo>
                          <a:pt x="7" y="2"/>
                          <a:pt x="15" y="0"/>
                          <a:pt x="21" y="3"/>
                        </a:cubicBezTo>
                        <a:lnTo>
                          <a:pt x="91" y="42"/>
                        </a:lnTo>
                        <a:cubicBezTo>
                          <a:pt x="97" y="46"/>
                          <a:pt x="99" y="53"/>
                          <a:pt x="96" y="60"/>
                        </a:cubicBezTo>
                        <a:cubicBezTo>
                          <a:pt x="94" y="64"/>
                          <a:pt x="89" y="67"/>
                          <a:pt x="85" y="67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500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055-上首锋芒体" panose="02010609000101010101" pitchFamily="49" charset="-122"/>
                      <a:cs typeface="Huawei Sans" panose="020C0503030203020204" pitchFamily="34" charset="0"/>
                    </a:endParaRPr>
                  </a:p>
                </p:txBody>
              </p:sp>
              <p:sp>
                <p:nvSpPr>
                  <p:cNvPr id="177" name="Freeform 158">
                    <a:extLst>
                      <a:ext uri="{FF2B5EF4-FFF2-40B4-BE49-F238E27FC236}">
                        <a16:creationId xmlns:a16="http://schemas.microsoft.com/office/drawing/2014/main" xmlns="" id="{36569DC1-7D0E-4D9A-B2BC-DED2AE7321C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92684" y="685801"/>
                    <a:ext cx="12700" cy="47625"/>
                  </a:xfrm>
                  <a:custGeom>
                    <a:avLst/>
                    <a:gdLst>
                      <a:gd name="T0" fmla="*/ 2147483647 w 27"/>
                      <a:gd name="T1" fmla="*/ 2147483647 h 98"/>
                      <a:gd name="T2" fmla="*/ 2147483647 w 27"/>
                      <a:gd name="T3" fmla="*/ 2147483647 h 98"/>
                      <a:gd name="T4" fmla="*/ 2147483647 w 27"/>
                      <a:gd name="T5" fmla="*/ 2147483647 h 98"/>
                      <a:gd name="T6" fmla="*/ 0 w 27"/>
                      <a:gd name="T7" fmla="*/ 2147483647 h 98"/>
                      <a:gd name="T8" fmla="*/ 0 w 27"/>
                      <a:gd name="T9" fmla="*/ 2147483647 h 98"/>
                      <a:gd name="T10" fmla="*/ 2147483647 w 27"/>
                      <a:gd name="T11" fmla="*/ 0 h 98"/>
                      <a:gd name="T12" fmla="*/ 2147483647 w 27"/>
                      <a:gd name="T13" fmla="*/ 2147483647 h 98"/>
                      <a:gd name="T14" fmla="*/ 2147483647 w 27"/>
                      <a:gd name="T15" fmla="*/ 2147483647 h 98"/>
                      <a:gd name="T16" fmla="*/ 2147483647 w 27"/>
                      <a:gd name="T17" fmla="*/ 2147483647 h 98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27"/>
                      <a:gd name="T28" fmla="*/ 0 h 98"/>
                      <a:gd name="T29" fmla="*/ 27 w 27"/>
                      <a:gd name="T30" fmla="*/ 98 h 98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27" h="98">
                        <a:moveTo>
                          <a:pt x="14" y="98"/>
                        </a:moveTo>
                        <a:lnTo>
                          <a:pt x="14" y="98"/>
                        </a:lnTo>
                        <a:cubicBezTo>
                          <a:pt x="6" y="98"/>
                          <a:pt x="0" y="92"/>
                          <a:pt x="0" y="85"/>
                        </a:cubicBezTo>
                        <a:lnTo>
                          <a:pt x="0" y="12"/>
                        </a:lnTo>
                        <a:cubicBezTo>
                          <a:pt x="0" y="5"/>
                          <a:pt x="6" y="0"/>
                          <a:pt x="14" y="0"/>
                        </a:cubicBezTo>
                        <a:cubicBezTo>
                          <a:pt x="21" y="0"/>
                          <a:pt x="27" y="5"/>
                          <a:pt x="27" y="12"/>
                        </a:cubicBezTo>
                        <a:lnTo>
                          <a:pt x="27" y="85"/>
                        </a:lnTo>
                        <a:cubicBezTo>
                          <a:pt x="27" y="92"/>
                          <a:pt x="21" y="98"/>
                          <a:pt x="14" y="98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500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055-上首锋芒体" panose="02010609000101010101" pitchFamily="49" charset="-122"/>
                      <a:cs typeface="Huawei Sans" panose="020C0503030203020204" pitchFamily="34" charset="0"/>
                    </a:endParaRPr>
                  </a:p>
                </p:txBody>
              </p:sp>
              <p:sp>
                <p:nvSpPr>
                  <p:cNvPr id="178" name="Freeform 159">
                    <a:extLst>
                      <a:ext uri="{FF2B5EF4-FFF2-40B4-BE49-F238E27FC236}">
                        <a16:creationId xmlns:a16="http://schemas.microsoft.com/office/drawing/2014/main" xmlns="" id="{2ED5A881-A788-4A2A-9EB9-EF236EDA572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02197" y="735013"/>
                    <a:ext cx="46038" cy="31750"/>
                  </a:xfrm>
                  <a:custGeom>
                    <a:avLst/>
                    <a:gdLst>
                      <a:gd name="T0" fmla="*/ 2147483647 w 98"/>
                      <a:gd name="T1" fmla="*/ 2147483647 h 67"/>
                      <a:gd name="T2" fmla="*/ 2147483647 w 98"/>
                      <a:gd name="T3" fmla="*/ 2147483647 h 67"/>
                      <a:gd name="T4" fmla="*/ 2147483647 w 98"/>
                      <a:gd name="T5" fmla="*/ 2147483647 h 67"/>
                      <a:gd name="T6" fmla="*/ 2147483647 w 98"/>
                      <a:gd name="T7" fmla="*/ 2147483647 h 67"/>
                      <a:gd name="T8" fmla="*/ 2147483647 w 98"/>
                      <a:gd name="T9" fmla="*/ 2147483647 h 67"/>
                      <a:gd name="T10" fmla="*/ 2147483647 w 98"/>
                      <a:gd name="T11" fmla="*/ 2147483647 h 67"/>
                      <a:gd name="T12" fmla="*/ 2147483647 w 98"/>
                      <a:gd name="T13" fmla="*/ 2147483647 h 67"/>
                      <a:gd name="T14" fmla="*/ 2147483647 w 98"/>
                      <a:gd name="T15" fmla="*/ 2147483647 h 67"/>
                      <a:gd name="T16" fmla="*/ 2147483647 w 98"/>
                      <a:gd name="T17" fmla="*/ 2147483647 h 67"/>
                      <a:gd name="T18" fmla="*/ 2147483647 w 98"/>
                      <a:gd name="T19" fmla="*/ 2147483647 h 6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8"/>
                      <a:gd name="T31" fmla="*/ 0 h 67"/>
                      <a:gd name="T32" fmla="*/ 98 w 98"/>
                      <a:gd name="T33" fmla="*/ 67 h 6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8" h="67">
                        <a:moveTo>
                          <a:pt x="84" y="67"/>
                        </a:moveTo>
                        <a:lnTo>
                          <a:pt x="84" y="67"/>
                        </a:lnTo>
                        <a:cubicBezTo>
                          <a:pt x="82" y="67"/>
                          <a:pt x="79" y="66"/>
                          <a:pt x="77" y="66"/>
                        </a:cubicBezTo>
                        <a:lnTo>
                          <a:pt x="8" y="26"/>
                        </a:lnTo>
                        <a:cubicBezTo>
                          <a:pt x="2" y="23"/>
                          <a:pt x="0" y="14"/>
                          <a:pt x="3" y="9"/>
                        </a:cubicBezTo>
                        <a:cubicBezTo>
                          <a:pt x="6" y="2"/>
                          <a:pt x="15" y="0"/>
                          <a:pt x="21" y="3"/>
                        </a:cubicBezTo>
                        <a:lnTo>
                          <a:pt x="90" y="42"/>
                        </a:lnTo>
                        <a:cubicBezTo>
                          <a:pt x="96" y="46"/>
                          <a:pt x="98" y="54"/>
                          <a:pt x="95" y="60"/>
                        </a:cubicBezTo>
                        <a:cubicBezTo>
                          <a:pt x="92" y="65"/>
                          <a:pt x="88" y="67"/>
                          <a:pt x="84" y="67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500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055-上首锋芒体" panose="02010609000101010101" pitchFamily="49" charset="-122"/>
                      <a:cs typeface="Huawei Sans" panose="020C0503030203020204" pitchFamily="34" charset="0"/>
                    </a:endParaRPr>
                  </a:p>
                </p:txBody>
              </p:sp>
              <p:sp>
                <p:nvSpPr>
                  <p:cNvPr id="179" name="Freeform 160">
                    <a:extLst>
                      <a:ext uri="{FF2B5EF4-FFF2-40B4-BE49-F238E27FC236}">
                        <a16:creationId xmlns:a16="http://schemas.microsoft.com/office/drawing/2014/main" xmlns="" id="{DA6BEC5B-2324-40CA-9CF3-58D97B53C79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02197" y="717551"/>
                    <a:ext cx="46038" cy="31750"/>
                  </a:xfrm>
                  <a:custGeom>
                    <a:avLst/>
                    <a:gdLst>
                      <a:gd name="T0" fmla="*/ 2147483647 w 98"/>
                      <a:gd name="T1" fmla="*/ 2147483647 h 67"/>
                      <a:gd name="T2" fmla="*/ 2147483647 w 98"/>
                      <a:gd name="T3" fmla="*/ 2147483647 h 67"/>
                      <a:gd name="T4" fmla="*/ 2147483647 w 98"/>
                      <a:gd name="T5" fmla="*/ 2147483647 h 67"/>
                      <a:gd name="T6" fmla="*/ 2147483647 w 98"/>
                      <a:gd name="T7" fmla="*/ 2147483647 h 67"/>
                      <a:gd name="T8" fmla="*/ 2147483647 w 98"/>
                      <a:gd name="T9" fmla="*/ 2147483647 h 67"/>
                      <a:gd name="T10" fmla="*/ 2147483647 w 98"/>
                      <a:gd name="T11" fmla="*/ 2147483647 h 67"/>
                      <a:gd name="T12" fmla="*/ 2147483647 w 98"/>
                      <a:gd name="T13" fmla="*/ 2147483647 h 67"/>
                      <a:gd name="T14" fmla="*/ 2147483647 w 98"/>
                      <a:gd name="T15" fmla="*/ 2147483647 h 67"/>
                      <a:gd name="T16" fmla="*/ 2147483647 w 98"/>
                      <a:gd name="T17" fmla="*/ 2147483647 h 67"/>
                      <a:gd name="T18" fmla="*/ 2147483647 w 98"/>
                      <a:gd name="T19" fmla="*/ 2147483647 h 6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8"/>
                      <a:gd name="T31" fmla="*/ 0 h 67"/>
                      <a:gd name="T32" fmla="*/ 98 w 98"/>
                      <a:gd name="T33" fmla="*/ 67 h 6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8" h="67">
                        <a:moveTo>
                          <a:pt x="15" y="67"/>
                        </a:moveTo>
                        <a:lnTo>
                          <a:pt x="15" y="67"/>
                        </a:lnTo>
                        <a:cubicBezTo>
                          <a:pt x="10" y="67"/>
                          <a:pt x="5" y="65"/>
                          <a:pt x="3" y="61"/>
                        </a:cubicBezTo>
                        <a:cubicBezTo>
                          <a:pt x="0" y="54"/>
                          <a:pt x="2" y="46"/>
                          <a:pt x="8" y="43"/>
                        </a:cubicBezTo>
                        <a:lnTo>
                          <a:pt x="77" y="3"/>
                        </a:lnTo>
                        <a:cubicBezTo>
                          <a:pt x="84" y="0"/>
                          <a:pt x="91" y="2"/>
                          <a:pt x="95" y="9"/>
                        </a:cubicBezTo>
                        <a:cubicBezTo>
                          <a:pt x="98" y="15"/>
                          <a:pt x="96" y="23"/>
                          <a:pt x="90" y="26"/>
                        </a:cubicBezTo>
                        <a:lnTo>
                          <a:pt x="20" y="66"/>
                        </a:lnTo>
                        <a:cubicBezTo>
                          <a:pt x="18" y="67"/>
                          <a:pt x="16" y="67"/>
                          <a:pt x="15" y="67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500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055-上首锋芒体" panose="02010609000101010101" pitchFamily="49" charset="-122"/>
                      <a:cs typeface="Huawei Sans" panose="020C0503030203020204" pitchFamily="34" charset="0"/>
                    </a:endParaRPr>
                  </a:p>
                </p:txBody>
              </p:sp>
              <p:sp>
                <p:nvSpPr>
                  <p:cNvPr id="180" name="Freeform 161">
                    <a:extLst>
                      <a:ext uri="{FF2B5EF4-FFF2-40B4-BE49-F238E27FC236}">
                        <a16:creationId xmlns:a16="http://schemas.microsoft.com/office/drawing/2014/main" xmlns="" id="{AF011251-61E6-433E-88BB-D9C8A5EE51B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02197" y="736601"/>
                    <a:ext cx="76200" cy="12700"/>
                  </a:xfrm>
                  <a:custGeom>
                    <a:avLst/>
                    <a:gdLst>
                      <a:gd name="T0" fmla="*/ 2147483647 w 161"/>
                      <a:gd name="T1" fmla="*/ 2147483647 h 27"/>
                      <a:gd name="T2" fmla="*/ 2147483647 w 161"/>
                      <a:gd name="T3" fmla="*/ 2147483647 h 27"/>
                      <a:gd name="T4" fmla="*/ 2147483647 w 161"/>
                      <a:gd name="T5" fmla="*/ 2147483647 h 27"/>
                      <a:gd name="T6" fmla="*/ 2147483647 w 161"/>
                      <a:gd name="T7" fmla="*/ 2147483647 h 27"/>
                      <a:gd name="T8" fmla="*/ 0 w 161"/>
                      <a:gd name="T9" fmla="*/ 2147483647 h 27"/>
                      <a:gd name="T10" fmla="*/ 2147483647 w 161"/>
                      <a:gd name="T11" fmla="*/ 0 h 27"/>
                      <a:gd name="T12" fmla="*/ 2147483647 w 161"/>
                      <a:gd name="T13" fmla="*/ 0 h 27"/>
                      <a:gd name="T14" fmla="*/ 2147483647 w 161"/>
                      <a:gd name="T15" fmla="*/ 2147483647 h 27"/>
                      <a:gd name="T16" fmla="*/ 2147483647 w 161"/>
                      <a:gd name="T17" fmla="*/ 2147483647 h 27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61"/>
                      <a:gd name="T28" fmla="*/ 0 h 27"/>
                      <a:gd name="T29" fmla="*/ 161 w 161"/>
                      <a:gd name="T30" fmla="*/ 27 h 27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61" h="27">
                        <a:moveTo>
                          <a:pt x="148" y="27"/>
                        </a:moveTo>
                        <a:lnTo>
                          <a:pt x="148" y="27"/>
                        </a:lnTo>
                        <a:lnTo>
                          <a:pt x="13" y="27"/>
                        </a:lnTo>
                        <a:cubicBezTo>
                          <a:pt x="5" y="27"/>
                          <a:pt x="0" y="21"/>
                          <a:pt x="0" y="14"/>
                        </a:cubicBezTo>
                        <a:cubicBezTo>
                          <a:pt x="0" y="6"/>
                          <a:pt x="5" y="0"/>
                          <a:pt x="13" y="0"/>
                        </a:cubicBezTo>
                        <a:lnTo>
                          <a:pt x="148" y="0"/>
                        </a:lnTo>
                        <a:cubicBezTo>
                          <a:pt x="155" y="0"/>
                          <a:pt x="161" y="6"/>
                          <a:pt x="161" y="14"/>
                        </a:cubicBezTo>
                        <a:cubicBezTo>
                          <a:pt x="161" y="21"/>
                          <a:pt x="155" y="27"/>
                          <a:pt x="148" y="27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500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055-上首锋芒体" panose="02010609000101010101" pitchFamily="49" charset="-122"/>
                      <a:cs typeface="Huawei Sans" panose="020C0503030203020204" pitchFamily="34" charset="0"/>
                    </a:endParaRPr>
                  </a:p>
                </p:txBody>
              </p:sp>
              <p:sp>
                <p:nvSpPr>
                  <p:cNvPr id="181" name="Freeform 162">
                    <a:extLst>
                      <a:ext uri="{FF2B5EF4-FFF2-40B4-BE49-F238E27FC236}">
                        <a16:creationId xmlns:a16="http://schemas.microsoft.com/office/drawing/2014/main" xmlns="" id="{24F96153-9F21-4A28-9C0E-3DEF7A63484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49834" y="715963"/>
                    <a:ext cx="46038" cy="33338"/>
                  </a:xfrm>
                  <a:custGeom>
                    <a:avLst/>
                    <a:gdLst>
                      <a:gd name="T0" fmla="*/ 2147483647 w 98"/>
                      <a:gd name="T1" fmla="*/ 2147483647 h 72"/>
                      <a:gd name="T2" fmla="*/ 2147483647 w 98"/>
                      <a:gd name="T3" fmla="*/ 2147483647 h 72"/>
                      <a:gd name="T4" fmla="*/ 2147483647 w 98"/>
                      <a:gd name="T5" fmla="*/ 2147483647 h 72"/>
                      <a:gd name="T6" fmla="*/ 2147483647 w 98"/>
                      <a:gd name="T7" fmla="*/ 2147483647 h 72"/>
                      <a:gd name="T8" fmla="*/ 2147483647 w 98"/>
                      <a:gd name="T9" fmla="*/ 2147483647 h 72"/>
                      <a:gd name="T10" fmla="*/ 2147483647 w 98"/>
                      <a:gd name="T11" fmla="*/ 2147483647 h 72"/>
                      <a:gd name="T12" fmla="*/ 2147483647 w 98"/>
                      <a:gd name="T13" fmla="*/ 2147483647 h 72"/>
                      <a:gd name="T14" fmla="*/ 2147483647 w 98"/>
                      <a:gd name="T15" fmla="*/ 2147483647 h 72"/>
                      <a:gd name="T16" fmla="*/ 2147483647 w 98"/>
                      <a:gd name="T17" fmla="*/ 2147483647 h 72"/>
                      <a:gd name="T18" fmla="*/ 2147483647 w 98"/>
                      <a:gd name="T19" fmla="*/ 2147483647 h 7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8"/>
                      <a:gd name="T31" fmla="*/ 0 h 72"/>
                      <a:gd name="T32" fmla="*/ 98 w 98"/>
                      <a:gd name="T33" fmla="*/ 72 h 7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8" h="72">
                        <a:moveTo>
                          <a:pt x="83" y="72"/>
                        </a:moveTo>
                        <a:lnTo>
                          <a:pt x="83" y="72"/>
                        </a:lnTo>
                        <a:cubicBezTo>
                          <a:pt x="81" y="72"/>
                          <a:pt x="79" y="72"/>
                          <a:pt x="77" y="71"/>
                        </a:cubicBezTo>
                        <a:lnTo>
                          <a:pt x="8" y="29"/>
                        </a:lnTo>
                        <a:cubicBezTo>
                          <a:pt x="2" y="25"/>
                          <a:pt x="0" y="17"/>
                          <a:pt x="3" y="10"/>
                        </a:cubicBezTo>
                        <a:cubicBezTo>
                          <a:pt x="7" y="3"/>
                          <a:pt x="14" y="0"/>
                          <a:pt x="21" y="5"/>
                        </a:cubicBezTo>
                        <a:lnTo>
                          <a:pt x="90" y="46"/>
                        </a:lnTo>
                        <a:cubicBezTo>
                          <a:pt x="96" y="50"/>
                          <a:pt x="98" y="58"/>
                          <a:pt x="95" y="65"/>
                        </a:cubicBezTo>
                        <a:cubicBezTo>
                          <a:pt x="92" y="69"/>
                          <a:pt x="88" y="72"/>
                          <a:pt x="83" y="72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500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055-上首锋芒体" panose="02010609000101010101" pitchFamily="49" charset="-122"/>
                      <a:cs typeface="Huawei Sans" panose="020C0503030203020204" pitchFamily="34" charset="0"/>
                    </a:endParaRPr>
                  </a:p>
                </p:txBody>
              </p:sp>
              <p:sp>
                <p:nvSpPr>
                  <p:cNvPr id="182" name="Freeform 163">
                    <a:extLst>
                      <a:ext uri="{FF2B5EF4-FFF2-40B4-BE49-F238E27FC236}">
                        <a16:creationId xmlns:a16="http://schemas.microsoft.com/office/drawing/2014/main" xmlns="" id="{81C850E7-1331-4695-B896-AF4E33C11FD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49834" y="735013"/>
                    <a:ext cx="46038" cy="31750"/>
                  </a:xfrm>
                  <a:custGeom>
                    <a:avLst/>
                    <a:gdLst>
                      <a:gd name="T0" fmla="*/ 2147483647 w 98"/>
                      <a:gd name="T1" fmla="*/ 2147483647 h 67"/>
                      <a:gd name="T2" fmla="*/ 2147483647 w 98"/>
                      <a:gd name="T3" fmla="*/ 2147483647 h 67"/>
                      <a:gd name="T4" fmla="*/ 2147483647 w 98"/>
                      <a:gd name="T5" fmla="*/ 2147483647 h 67"/>
                      <a:gd name="T6" fmla="*/ 2147483647 w 98"/>
                      <a:gd name="T7" fmla="*/ 2147483647 h 67"/>
                      <a:gd name="T8" fmla="*/ 2147483647 w 98"/>
                      <a:gd name="T9" fmla="*/ 2147483647 h 67"/>
                      <a:gd name="T10" fmla="*/ 2147483647 w 98"/>
                      <a:gd name="T11" fmla="*/ 2147483647 h 67"/>
                      <a:gd name="T12" fmla="*/ 2147483647 w 98"/>
                      <a:gd name="T13" fmla="*/ 2147483647 h 67"/>
                      <a:gd name="T14" fmla="*/ 2147483647 w 98"/>
                      <a:gd name="T15" fmla="*/ 2147483647 h 67"/>
                      <a:gd name="T16" fmla="*/ 2147483647 w 98"/>
                      <a:gd name="T17" fmla="*/ 2147483647 h 67"/>
                      <a:gd name="T18" fmla="*/ 2147483647 w 98"/>
                      <a:gd name="T19" fmla="*/ 2147483647 h 6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8"/>
                      <a:gd name="T31" fmla="*/ 0 h 67"/>
                      <a:gd name="T32" fmla="*/ 98 w 98"/>
                      <a:gd name="T33" fmla="*/ 67 h 6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8" h="67">
                        <a:moveTo>
                          <a:pt x="14" y="67"/>
                        </a:moveTo>
                        <a:lnTo>
                          <a:pt x="14" y="67"/>
                        </a:lnTo>
                        <a:cubicBezTo>
                          <a:pt x="10" y="67"/>
                          <a:pt x="6" y="65"/>
                          <a:pt x="3" y="60"/>
                        </a:cubicBezTo>
                        <a:cubicBezTo>
                          <a:pt x="0" y="54"/>
                          <a:pt x="2" y="46"/>
                          <a:pt x="8" y="42"/>
                        </a:cubicBezTo>
                        <a:lnTo>
                          <a:pt x="77" y="3"/>
                        </a:lnTo>
                        <a:cubicBezTo>
                          <a:pt x="83" y="0"/>
                          <a:pt x="91" y="2"/>
                          <a:pt x="95" y="9"/>
                        </a:cubicBezTo>
                        <a:cubicBezTo>
                          <a:pt x="98" y="15"/>
                          <a:pt x="96" y="23"/>
                          <a:pt x="90" y="26"/>
                        </a:cubicBezTo>
                        <a:lnTo>
                          <a:pt x="21" y="66"/>
                        </a:lnTo>
                        <a:cubicBezTo>
                          <a:pt x="19" y="66"/>
                          <a:pt x="16" y="67"/>
                          <a:pt x="14" y="67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500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055-上首锋芒体" panose="02010609000101010101" pitchFamily="49" charset="-122"/>
                      <a:cs typeface="Huawei Sans" panose="020C0503030203020204" pitchFamily="34" charset="0"/>
                    </a:endParaRPr>
                  </a:p>
                </p:txBody>
              </p:sp>
              <p:sp>
                <p:nvSpPr>
                  <p:cNvPr id="183" name="Freeform 164">
                    <a:extLst>
                      <a:ext uri="{FF2B5EF4-FFF2-40B4-BE49-F238E27FC236}">
                        <a16:creationId xmlns:a16="http://schemas.microsoft.com/office/drawing/2014/main" xmlns="" id="{90853CB2-520A-4141-9473-1573677024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21259" y="736601"/>
                    <a:ext cx="74613" cy="12700"/>
                  </a:xfrm>
                  <a:custGeom>
                    <a:avLst/>
                    <a:gdLst>
                      <a:gd name="T0" fmla="*/ 2147483647 w 161"/>
                      <a:gd name="T1" fmla="*/ 2147483647 h 27"/>
                      <a:gd name="T2" fmla="*/ 2147483647 w 161"/>
                      <a:gd name="T3" fmla="*/ 2147483647 h 27"/>
                      <a:gd name="T4" fmla="*/ 2147483647 w 161"/>
                      <a:gd name="T5" fmla="*/ 2147483647 h 27"/>
                      <a:gd name="T6" fmla="*/ 2147483647 w 161"/>
                      <a:gd name="T7" fmla="*/ 2147483647 h 27"/>
                      <a:gd name="T8" fmla="*/ 0 w 161"/>
                      <a:gd name="T9" fmla="*/ 2147483647 h 27"/>
                      <a:gd name="T10" fmla="*/ 2147483647 w 161"/>
                      <a:gd name="T11" fmla="*/ 0 h 27"/>
                      <a:gd name="T12" fmla="*/ 2147483647 w 161"/>
                      <a:gd name="T13" fmla="*/ 0 h 27"/>
                      <a:gd name="T14" fmla="*/ 2147483647 w 161"/>
                      <a:gd name="T15" fmla="*/ 2147483647 h 27"/>
                      <a:gd name="T16" fmla="*/ 2147483647 w 161"/>
                      <a:gd name="T17" fmla="*/ 2147483647 h 27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61"/>
                      <a:gd name="T28" fmla="*/ 0 h 27"/>
                      <a:gd name="T29" fmla="*/ 161 w 161"/>
                      <a:gd name="T30" fmla="*/ 27 h 27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61" h="27">
                        <a:moveTo>
                          <a:pt x="148" y="27"/>
                        </a:moveTo>
                        <a:lnTo>
                          <a:pt x="148" y="27"/>
                        </a:lnTo>
                        <a:lnTo>
                          <a:pt x="13" y="27"/>
                        </a:lnTo>
                        <a:cubicBezTo>
                          <a:pt x="6" y="27"/>
                          <a:pt x="0" y="21"/>
                          <a:pt x="0" y="14"/>
                        </a:cubicBezTo>
                        <a:cubicBezTo>
                          <a:pt x="0" y="6"/>
                          <a:pt x="6" y="0"/>
                          <a:pt x="13" y="0"/>
                        </a:cubicBezTo>
                        <a:lnTo>
                          <a:pt x="148" y="0"/>
                        </a:lnTo>
                        <a:cubicBezTo>
                          <a:pt x="155" y="0"/>
                          <a:pt x="161" y="6"/>
                          <a:pt x="161" y="14"/>
                        </a:cubicBezTo>
                        <a:cubicBezTo>
                          <a:pt x="161" y="21"/>
                          <a:pt x="155" y="27"/>
                          <a:pt x="148" y="27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500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055-上首锋芒体" panose="02010609000101010101" pitchFamily="49" charset="-122"/>
                      <a:cs typeface="Huawei Sans" panose="020C0503030203020204" pitchFamily="34" charset="0"/>
                    </a:endParaRPr>
                  </a:p>
                </p:txBody>
              </p:sp>
              <p:sp>
                <p:nvSpPr>
                  <p:cNvPr id="184" name="Freeform 165">
                    <a:extLst>
                      <a:ext uri="{FF2B5EF4-FFF2-40B4-BE49-F238E27FC236}">
                        <a16:creationId xmlns:a16="http://schemas.microsoft.com/office/drawing/2014/main" xmlns="" id="{5066643C-F492-4D7A-8A19-DB0B810E14C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65697" y="742951"/>
                    <a:ext cx="12700" cy="15875"/>
                  </a:xfrm>
                  <a:custGeom>
                    <a:avLst/>
                    <a:gdLst>
                      <a:gd name="T0" fmla="*/ 2147483647 w 27"/>
                      <a:gd name="T1" fmla="*/ 2147483647 h 31"/>
                      <a:gd name="T2" fmla="*/ 2147483647 w 27"/>
                      <a:gd name="T3" fmla="*/ 2147483647 h 31"/>
                      <a:gd name="T4" fmla="*/ 2147483647 w 27"/>
                      <a:gd name="T5" fmla="*/ 2147483647 h 31"/>
                      <a:gd name="T6" fmla="*/ 0 w 27"/>
                      <a:gd name="T7" fmla="*/ 2147483647 h 31"/>
                      <a:gd name="T8" fmla="*/ 0 w 27"/>
                      <a:gd name="T9" fmla="*/ 0 h 31"/>
                      <a:gd name="T10" fmla="*/ 2147483647 w 27"/>
                      <a:gd name="T11" fmla="*/ 0 h 31"/>
                      <a:gd name="T12" fmla="*/ 2147483647 w 27"/>
                      <a:gd name="T13" fmla="*/ 2147483647 h 3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7"/>
                      <a:gd name="T22" fmla="*/ 0 h 31"/>
                      <a:gd name="T23" fmla="*/ 27 w 27"/>
                      <a:gd name="T24" fmla="*/ 31 h 31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7" h="31">
                        <a:moveTo>
                          <a:pt x="27" y="31"/>
                        </a:moveTo>
                        <a:lnTo>
                          <a:pt x="27" y="31"/>
                        </a:lnTo>
                        <a:lnTo>
                          <a:pt x="0" y="31"/>
                        </a:lnTo>
                        <a:lnTo>
                          <a:pt x="0" y="0"/>
                        </a:lnTo>
                        <a:lnTo>
                          <a:pt x="27" y="0"/>
                        </a:lnTo>
                        <a:lnTo>
                          <a:pt x="27" y="31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500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055-上首锋芒体" panose="02010609000101010101" pitchFamily="49" charset="-122"/>
                      <a:cs typeface="Huawei Sans" panose="020C0503030203020204" pitchFamily="34" charset="0"/>
                    </a:endParaRPr>
                  </a:p>
                </p:txBody>
              </p:sp>
              <p:sp>
                <p:nvSpPr>
                  <p:cNvPr id="185" name="Freeform 166">
                    <a:extLst>
                      <a:ext uri="{FF2B5EF4-FFF2-40B4-BE49-F238E27FC236}">
                        <a16:creationId xmlns:a16="http://schemas.microsoft.com/office/drawing/2014/main" xmlns="" id="{07363D07-2D66-41C0-9515-1BEE812E3A8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99034" y="752476"/>
                    <a:ext cx="19050" cy="11113"/>
                  </a:xfrm>
                  <a:custGeom>
                    <a:avLst/>
                    <a:gdLst>
                      <a:gd name="T0" fmla="*/ 2147483647 w 40"/>
                      <a:gd name="T1" fmla="*/ 2147483647 h 26"/>
                      <a:gd name="T2" fmla="*/ 2147483647 w 40"/>
                      <a:gd name="T3" fmla="*/ 2147483647 h 26"/>
                      <a:gd name="T4" fmla="*/ 2147483647 w 40"/>
                      <a:gd name="T5" fmla="*/ 2147483647 h 26"/>
                      <a:gd name="T6" fmla="*/ 0 w 40"/>
                      <a:gd name="T7" fmla="*/ 2147483647 h 26"/>
                      <a:gd name="T8" fmla="*/ 0 w 40"/>
                      <a:gd name="T9" fmla="*/ 0 h 26"/>
                      <a:gd name="T10" fmla="*/ 2147483647 w 40"/>
                      <a:gd name="T11" fmla="*/ 0 h 26"/>
                      <a:gd name="T12" fmla="*/ 2147483647 w 40"/>
                      <a:gd name="T13" fmla="*/ 2147483647 h 2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40"/>
                      <a:gd name="T22" fmla="*/ 0 h 26"/>
                      <a:gd name="T23" fmla="*/ 40 w 40"/>
                      <a:gd name="T24" fmla="*/ 26 h 2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40" h="26">
                        <a:moveTo>
                          <a:pt x="40" y="26"/>
                        </a:moveTo>
                        <a:lnTo>
                          <a:pt x="40" y="26"/>
                        </a:lnTo>
                        <a:lnTo>
                          <a:pt x="0" y="26"/>
                        </a:lnTo>
                        <a:lnTo>
                          <a:pt x="0" y="0"/>
                        </a:lnTo>
                        <a:lnTo>
                          <a:pt x="40" y="0"/>
                        </a:lnTo>
                        <a:lnTo>
                          <a:pt x="40" y="26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500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055-上首锋芒体" panose="02010609000101010101" pitchFamily="49" charset="-122"/>
                      <a:cs typeface="Huawei Sans" panose="020C0503030203020204" pitchFamily="34" charset="0"/>
                    </a:endParaRPr>
                  </a:p>
                </p:txBody>
              </p:sp>
              <p:sp>
                <p:nvSpPr>
                  <p:cNvPr id="186" name="Freeform 167">
                    <a:extLst>
                      <a:ext uri="{FF2B5EF4-FFF2-40B4-BE49-F238E27FC236}">
                        <a16:creationId xmlns:a16="http://schemas.microsoft.com/office/drawing/2014/main" xmlns="" id="{83339DB8-8FF8-4B13-9956-64EC8A56254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21259" y="727076"/>
                    <a:ext cx="12700" cy="15875"/>
                  </a:xfrm>
                  <a:custGeom>
                    <a:avLst/>
                    <a:gdLst>
                      <a:gd name="T0" fmla="*/ 2147483647 w 27"/>
                      <a:gd name="T1" fmla="*/ 2147483647 h 36"/>
                      <a:gd name="T2" fmla="*/ 2147483647 w 27"/>
                      <a:gd name="T3" fmla="*/ 2147483647 h 36"/>
                      <a:gd name="T4" fmla="*/ 2147483647 w 27"/>
                      <a:gd name="T5" fmla="*/ 2147483647 h 36"/>
                      <a:gd name="T6" fmla="*/ 0 w 27"/>
                      <a:gd name="T7" fmla="*/ 2147483647 h 36"/>
                      <a:gd name="T8" fmla="*/ 0 w 27"/>
                      <a:gd name="T9" fmla="*/ 0 h 36"/>
                      <a:gd name="T10" fmla="*/ 2147483647 w 27"/>
                      <a:gd name="T11" fmla="*/ 0 h 36"/>
                      <a:gd name="T12" fmla="*/ 2147483647 w 27"/>
                      <a:gd name="T13" fmla="*/ 2147483647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7"/>
                      <a:gd name="T22" fmla="*/ 0 h 36"/>
                      <a:gd name="T23" fmla="*/ 27 w 27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7" h="36">
                        <a:moveTo>
                          <a:pt x="27" y="36"/>
                        </a:moveTo>
                        <a:lnTo>
                          <a:pt x="27" y="36"/>
                        </a:lnTo>
                        <a:lnTo>
                          <a:pt x="0" y="36"/>
                        </a:lnTo>
                        <a:lnTo>
                          <a:pt x="0" y="0"/>
                        </a:lnTo>
                        <a:lnTo>
                          <a:pt x="27" y="0"/>
                        </a:lnTo>
                        <a:lnTo>
                          <a:pt x="27" y="36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500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055-上首锋芒体" panose="02010609000101010101" pitchFamily="49" charset="-122"/>
                      <a:cs typeface="Huawei Sans" panose="020C0503030203020204" pitchFamily="34" charset="0"/>
                    </a:endParaRPr>
                  </a:p>
                </p:txBody>
              </p:sp>
              <p:sp>
                <p:nvSpPr>
                  <p:cNvPr id="187" name="Freeform 168">
                    <a:extLst>
                      <a:ext uri="{FF2B5EF4-FFF2-40B4-BE49-F238E27FC236}">
                        <a16:creationId xmlns:a16="http://schemas.microsoft.com/office/drawing/2014/main" xmlns="" id="{761671D8-2C7D-4430-8F41-46F07B68FBD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79984" y="720726"/>
                    <a:ext cx="19050" cy="12700"/>
                  </a:xfrm>
                  <a:custGeom>
                    <a:avLst/>
                    <a:gdLst>
                      <a:gd name="T0" fmla="*/ 2147483647 w 40"/>
                      <a:gd name="T1" fmla="*/ 2147483647 h 27"/>
                      <a:gd name="T2" fmla="*/ 2147483647 w 40"/>
                      <a:gd name="T3" fmla="*/ 2147483647 h 27"/>
                      <a:gd name="T4" fmla="*/ 2147483647 w 40"/>
                      <a:gd name="T5" fmla="*/ 2147483647 h 27"/>
                      <a:gd name="T6" fmla="*/ 0 w 40"/>
                      <a:gd name="T7" fmla="*/ 2147483647 h 27"/>
                      <a:gd name="T8" fmla="*/ 0 w 40"/>
                      <a:gd name="T9" fmla="*/ 0 h 27"/>
                      <a:gd name="T10" fmla="*/ 2147483647 w 40"/>
                      <a:gd name="T11" fmla="*/ 0 h 27"/>
                      <a:gd name="T12" fmla="*/ 2147483647 w 40"/>
                      <a:gd name="T13" fmla="*/ 2147483647 h 2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40"/>
                      <a:gd name="T22" fmla="*/ 0 h 27"/>
                      <a:gd name="T23" fmla="*/ 40 w 40"/>
                      <a:gd name="T24" fmla="*/ 27 h 27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40" h="27">
                        <a:moveTo>
                          <a:pt x="40" y="27"/>
                        </a:moveTo>
                        <a:lnTo>
                          <a:pt x="40" y="27"/>
                        </a:lnTo>
                        <a:lnTo>
                          <a:pt x="0" y="27"/>
                        </a:lnTo>
                        <a:lnTo>
                          <a:pt x="0" y="0"/>
                        </a:lnTo>
                        <a:lnTo>
                          <a:pt x="40" y="0"/>
                        </a:lnTo>
                        <a:lnTo>
                          <a:pt x="40" y="27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500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055-上首锋芒体" panose="02010609000101010101" pitchFamily="49" charset="-122"/>
                      <a:cs typeface="Huawei Sans" panose="020C0503030203020204" pitchFamily="34" charset="0"/>
                    </a:endParaRPr>
                  </a:p>
                </p:txBody>
              </p:sp>
              <p:sp>
                <p:nvSpPr>
                  <p:cNvPr id="188" name="Freeform 169">
                    <a:extLst>
                      <a:ext uri="{FF2B5EF4-FFF2-40B4-BE49-F238E27FC236}">
                        <a16:creationId xmlns:a16="http://schemas.microsoft.com/office/drawing/2014/main" xmlns="" id="{DB7917C9-AEB2-44F6-B3C5-DB6B0F9EC6B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14909" y="739776"/>
                    <a:ext cx="128588" cy="141288"/>
                  </a:xfrm>
                  <a:custGeom>
                    <a:avLst/>
                    <a:gdLst>
                      <a:gd name="T0" fmla="*/ 2147483647 w 274"/>
                      <a:gd name="T1" fmla="*/ 2147483647 h 300"/>
                      <a:gd name="T2" fmla="*/ 2147483647 w 274"/>
                      <a:gd name="T3" fmla="*/ 2147483647 h 300"/>
                      <a:gd name="T4" fmla="*/ 2147483647 w 274"/>
                      <a:gd name="T5" fmla="*/ 2147483647 h 300"/>
                      <a:gd name="T6" fmla="*/ 2147483647 w 274"/>
                      <a:gd name="T7" fmla="*/ 2147483647 h 300"/>
                      <a:gd name="T8" fmla="*/ 2147483647 w 274"/>
                      <a:gd name="T9" fmla="*/ 2147483647 h 300"/>
                      <a:gd name="T10" fmla="*/ 2147483647 w 274"/>
                      <a:gd name="T11" fmla="*/ 2147483647 h 300"/>
                      <a:gd name="T12" fmla="*/ 2147483647 w 274"/>
                      <a:gd name="T13" fmla="*/ 2147483647 h 300"/>
                      <a:gd name="T14" fmla="*/ 2147483647 w 274"/>
                      <a:gd name="T15" fmla="*/ 0 h 300"/>
                      <a:gd name="T16" fmla="*/ 2147483647 w 274"/>
                      <a:gd name="T17" fmla="*/ 2147483647 h 300"/>
                      <a:gd name="T18" fmla="*/ 2147483647 w 274"/>
                      <a:gd name="T19" fmla="*/ 2147483647 h 300"/>
                      <a:gd name="T20" fmla="*/ 2147483647 w 274"/>
                      <a:gd name="T21" fmla="*/ 2147483647 h 300"/>
                      <a:gd name="T22" fmla="*/ 2147483647 w 274"/>
                      <a:gd name="T23" fmla="*/ 2147483647 h 300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274"/>
                      <a:gd name="T37" fmla="*/ 0 h 300"/>
                      <a:gd name="T38" fmla="*/ 274 w 274"/>
                      <a:gd name="T39" fmla="*/ 300 h 300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274" h="300">
                        <a:moveTo>
                          <a:pt x="17" y="300"/>
                        </a:moveTo>
                        <a:lnTo>
                          <a:pt x="17" y="300"/>
                        </a:lnTo>
                        <a:cubicBezTo>
                          <a:pt x="9" y="300"/>
                          <a:pt x="2" y="294"/>
                          <a:pt x="1" y="285"/>
                        </a:cubicBezTo>
                        <a:cubicBezTo>
                          <a:pt x="0" y="276"/>
                          <a:pt x="7" y="268"/>
                          <a:pt x="15" y="267"/>
                        </a:cubicBezTo>
                        <a:cubicBezTo>
                          <a:pt x="144" y="256"/>
                          <a:pt x="242" y="197"/>
                          <a:pt x="242" y="131"/>
                        </a:cubicBezTo>
                        <a:lnTo>
                          <a:pt x="242" y="16"/>
                        </a:lnTo>
                        <a:cubicBezTo>
                          <a:pt x="242" y="7"/>
                          <a:pt x="249" y="0"/>
                          <a:pt x="258" y="0"/>
                        </a:cubicBezTo>
                        <a:cubicBezTo>
                          <a:pt x="267" y="0"/>
                          <a:pt x="274" y="7"/>
                          <a:pt x="274" y="16"/>
                        </a:cubicBezTo>
                        <a:lnTo>
                          <a:pt x="274" y="131"/>
                        </a:lnTo>
                        <a:cubicBezTo>
                          <a:pt x="274" y="216"/>
                          <a:pt x="167" y="287"/>
                          <a:pt x="18" y="300"/>
                        </a:cubicBezTo>
                        <a:lnTo>
                          <a:pt x="17" y="30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500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055-上首锋芒体" panose="02010609000101010101" pitchFamily="49" charset="-122"/>
                      <a:cs typeface="Huawei Sans" panose="020C0503030203020204" pitchFamily="34" charset="0"/>
                    </a:endParaRPr>
                  </a:p>
                </p:txBody>
              </p:sp>
              <p:sp>
                <p:nvSpPr>
                  <p:cNvPr id="189" name="Freeform 170">
                    <a:extLst>
                      <a:ext uri="{FF2B5EF4-FFF2-40B4-BE49-F238E27FC236}">
                        <a16:creationId xmlns:a16="http://schemas.microsoft.com/office/drawing/2014/main" xmlns="" id="{8F6269B8-3BBC-4B00-89D0-69B0D254F74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56159" y="739776"/>
                    <a:ext cx="128588" cy="141288"/>
                  </a:xfrm>
                  <a:custGeom>
                    <a:avLst/>
                    <a:gdLst>
                      <a:gd name="T0" fmla="*/ 2147483647 w 273"/>
                      <a:gd name="T1" fmla="*/ 2147483647 h 300"/>
                      <a:gd name="T2" fmla="*/ 2147483647 w 273"/>
                      <a:gd name="T3" fmla="*/ 2147483647 h 300"/>
                      <a:gd name="T4" fmla="*/ 2147483647 w 273"/>
                      <a:gd name="T5" fmla="*/ 2147483647 h 300"/>
                      <a:gd name="T6" fmla="*/ 2147483647 w 273"/>
                      <a:gd name="T7" fmla="*/ 2147483647 h 300"/>
                      <a:gd name="T8" fmla="*/ 0 w 273"/>
                      <a:gd name="T9" fmla="*/ 2147483647 h 300"/>
                      <a:gd name="T10" fmla="*/ 0 w 273"/>
                      <a:gd name="T11" fmla="*/ 2147483647 h 300"/>
                      <a:gd name="T12" fmla="*/ 2147483647 w 273"/>
                      <a:gd name="T13" fmla="*/ 0 h 300"/>
                      <a:gd name="T14" fmla="*/ 2147483647 w 273"/>
                      <a:gd name="T15" fmla="*/ 2147483647 h 300"/>
                      <a:gd name="T16" fmla="*/ 2147483647 w 273"/>
                      <a:gd name="T17" fmla="*/ 2147483647 h 300"/>
                      <a:gd name="T18" fmla="*/ 2147483647 w 273"/>
                      <a:gd name="T19" fmla="*/ 2147483647 h 300"/>
                      <a:gd name="T20" fmla="*/ 2147483647 w 273"/>
                      <a:gd name="T21" fmla="*/ 2147483647 h 300"/>
                      <a:gd name="T22" fmla="*/ 2147483647 w 273"/>
                      <a:gd name="T23" fmla="*/ 2147483647 h 300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273"/>
                      <a:gd name="T37" fmla="*/ 0 h 300"/>
                      <a:gd name="T38" fmla="*/ 273 w 273"/>
                      <a:gd name="T39" fmla="*/ 300 h 300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273" h="300">
                        <a:moveTo>
                          <a:pt x="257" y="300"/>
                        </a:moveTo>
                        <a:lnTo>
                          <a:pt x="257" y="300"/>
                        </a:lnTo>
                        <a:lnTo>
                          <a:pt x="255" y="300"/>
                        </a:lnTo>
                        <a:cubicBezTo>
                          <a:pt x="107" y="286"/>
                          <a:pt x="0" y="215"/>
                          <a:pt x="0" y="131"/>
                        </a:cubicBezTo>
                        <a:lnTo>
                          <a:pt x="0" y="16"/>
                        </a:lnTo>
                        <a:cubicBezTo>
                          <a:pt x="0" y="7"/>
                          <a:pt x="7" y="0"/>
                          <a:pt x="16" y="0"/>
                        </a:cubicBezTo>
                        <a:cubicBezTo>
                          <a:pt x="25" y="0"/>
                          <a:pt x="32" y="7"/>
                          <a:pt x="32" y="16"/>
                        </a:cubicBezTo>
                        <a:lnTo>
                          <a:pt x="32" y="131"/>
                        </a:lnTo>
                        <a:cubicBezTo>
                          <a:pt x="32" y="197"/>
                          <a:pt x="129" y="255"/>
                          <a:pt x="258" y="267"/>
                        </a:cubicBezTo>
                        <a:cubicBezTo>
                          <a:pt x="267" y="268"/>
                          <a:pt x="273" y="276"/>
                          <a:pt x="273" y="285"/>
                        </a:cubicBezTo>
                        <a:cubicBezTo>
                          <a:pt x="272" y="294"/>
                          <a:pt x="265" y="300"/>
                          <a:pt x="257" y="300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500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055-上首锋芒体" panose="02010609000101010101" pitchFamily="49" charset="-122"/>
                      <a:cs typeface="Huawei Sans" panose="020C0503030203020204" pitchFamily="34" charset="0"/>
                    </a:endParaRPr>
                  </a:p>
                </p:txBody>
              </p:sp>
              <p:sp>
                <p:nvSpPr>
                  <p:cNvPr id="190" name="Freeform 171">
                    <a:extLst>
                      <a:ext uri="{FF2B5EF4-FFF2-40B4-BE49-F238E27FC236}">
                        <a16:creationId xmlns:a16="http://schemas.microsoft.com/office/drawing/2014/main" xmlns="" id="{90484B13-54C2-4EEE-AF55-4F6F841475E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57759" y="857251"/>
                    <a:ext cx="31750" cy="33338"/>
                  </a:xfrm>
                  <a:custGeom>
                    <a:avLst/>
                    <a:gdLst>
                      <a:gd name="T0" fmla="*/ 2147483647 w 67"/>
                      <a:gd name="T1" fmla="*/ 2147483647 h 72"/>
                      <a:gd name="T2" fmla="*/ 2147483647 w 67"/>
                      <a:gd name="T3" fmla="*/ 2147483647 h 72"/>
                      <a:gd name="T4" fmla="*/ 2147483647 w 67"/>
                      <a:gd name="T5" fmla="*/ 2147483647 h 72"/>
                      <a:gd name="T6" fmla="*/ 0 w 67"/>
                      <a:gd name="T7" fmla="*/ 2147483647 h 72"/>
                      <a:gd name="T8" fmla="*/ 2147483647 w 67"/>
                      <a:gd name="T9" fmla="*/ 0 h 72"/>
                      <a:gd name="T10" fmla="*/ 2147483647 w 67"/>
                      <a:gd name="T11" fmla="*/ 2147483647 h 72"/>
                      <a:gd name="T12" fmla="*/ 2147483647 w 67"/>
                      <a:gd name="T13" fmla="*/ 2147483647 h 7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67"/>
                      <a:gd name="T22" fmla="*/ 0 h 72"/>
                      <a:gd name="T23" fmla="*/ 67 w 67"/>
                      <a:gd name="T24" fmla="*/ 72 h 72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67" h="72">
                        <a:moveTo>
                          <a:pt x="34" y="72"/>
                        </a:moveTo>
                        <a:lnTo>
                          <a:pt x="34" y="72"/>
                        </a:lnTo>
                        <a:cubicBezTo>
                          <a:pt x="15" y="72"/>
                          <a:pt x="0" y="55"/>
                          <a:pt x="0" y="36"/>
                        </a:cubicBezTo>
                        <a:cubicBezTo>
                          <a:pt x="0" y="16"/>
                          <a:pt x="15" y="0"/>
                          <a:pt x="34" y="0"/>
                        </a:cubicBezTo>
                        <a:cubicBezTo>
                          <a:pt x="52" y="0"/>
                          <a:pt x="67" y="16"/>
                          <a:pt x="67" y="36"/>
                        </a:cubicBezTo>
                        <a:cubicBezTo>
                          <a:pt x="67" y="55"/>
                          <a:pt x="52" y="72"/>
                          <a:pt x="34" y="72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500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055-上首锋芒体" panose="02010609000101010101" pitchFamily="49" charset="-122"/>
                      <a:cs typeface="Huawei Sans" panose="020C0503030203020204" pitchFamily="34" charset="0"/>
                    </a:endParaRPr>
                  </a:p>
                </p:txBody>
              </p:sp>
              <p:sp>
                <p:nvSpPr>
                  <p:cNvPr id="191" name="Freeform 172">
                    <a:extLst>
                      <a:ext uri="{FF2B5EF4-FFF2-40B4-BE49-F238E27FC236}">
                        <a16:creationId xmlns:a16="http://schemas.microsoft.com/office/drawing/2014/main" xmlns="" id="{8A7F3950-D344-4AFF-9355-F9EBCBC4C99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08559" y="857251"/>
                    <a:ext cx="31750" cy="33338"/>
                  </a:xfrm>
                  <a:custGeom>
                    <a:avLst/>
                    <a:gdLst>
                      <a:gd name="T0" fmla="*/ 2147483647 w 67"/>
                      <a:gd name="T1" fmla="*/ 2147483647 h 72"/>
                      <a:gd name="T2" fmla="*/ 2147483647 w 67"/>
                      <a:gd name="T3" fmla="*/ 2147483647 h 72"/>
                      <a:gd name="T4" fmla="*/ 2147483647 w 67"/>
                      <a:gd name="T5" fmla="*/ 2147483647 h 72"/>
                      <a:gd name="T6" fmla="*/ 0 w 67"/>
                      <a:gd name="T7" fmla="*/ 2147483647 h 72"/>
                      <a:gd name="T8" fmla="*/ 2147483647 w 67"/>
                      <a:gd name="T9" fmla="*/ 0 h 72"/>
                      <a:gd name="T10" fmla="*/ 2147483647 w 67"/>
                      <a:gd name="T11" fmla="*/ 2147483647 h 72"/>
                      <a:gd name="T12" fmla="*/ 2147483647 w 67"/>
                      <a:gd name="T13" fmla="*/ 2147483647 h 7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67"/>
                      <a:gd name="T22" fmla="*/ 0 h 72"/>
                      <a:gd name="T23" fmla="*/ 67 w 67"/>
                      <a:gd name="T24" fmla="*/ 72 h 72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67" h="72">
                        <a:moveTo>
                          <a:pt x="34" y="72"/>
                        </a:moveTo>
                        <a:lnTo>
                          <a:pt x="34" y="72"/>
                        </a:lnTo>
                        <a:cubicBezTo>
                          <a:pt x="15" y="72"/>
                          <a:pt x="0" y="55"/>
                          <a:pt x="0" y="36"/>
                        </a:cubicBezTo>
                        <a:cubicBezTo>
                          <a:pt x="0" y="16"/>
                          <a:pt x="15" y="0"/>
                          <a:pt x="34" y="0"/>
                        </a:cubicBezTo>
                        <a:cubicBezTo>
                          <a:pt x="52" y="0"/>
                          <a:pt x="67" y="16"/>
                          <a:pt x="67" y="36"/>
                        </a:cubicBezTo>
                        <a:cubicBezTo>
                          <a:pt x="67" y="55"/>
                          <a:pt x="52" y="72"/>
                          <a:pt x="34" y="72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500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055-上首锋芒体" panose="02010609000101010101" pitchFamily="49" charset="-122"/>
                      <a:cs typeface="Huawei Sans" panose="020C0503030203020204" pitchFamily="34" charset="0"/>
                    </a:endParaRPr>
                  </a:p>
                </p:txBody>
              </p:sp>
            </p:grpSp>
          </p:grp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xmlns="" id="{47464C45-6951-45DC-82F4-05A821F40ED7}"/>
                  </a:ext>
                </a:extLst>
              </p:cNvPr>
              <p:cNvGrpSpPr/>
              <p:nvPr/>
            </p:nvGrpSpPr>
            <p:grpSpPr>
              <a:xfrm>
                <a:off x="2972648" y="5677329"/>
                <a:ext cx="249801" cy="126660"/>
                <a:chOff x="3118214" y="4834046"/>
                <a:chExt cx="249801" cy="202220"/>
              </a:xfrm>
            </p:grpSpPr>
            <p:pic>
              <p:nvPicPr>
                <p:cNvPr id="146" name="图形 572">
                  <a:extLst>
                    <a:ext uri="{FF2B5EF4-FFF2-40B4-BE49-F238E27FC236}">
                      <a16:creationId xmlns:a16="http://schemas.microsoft.com/office/drawing/2014/main" xmlns="" id="{987A9935-7FEF-4170-A334-368AE50020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xmlns="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18214" y="4834046"/>
                  <a:ext cx="249801" cy="202220"/>
                </a:xfrm>
                <a:prstGeom prst="rect">
                  <a:avLst/>
                </a:prstGeom>
              </p:spPr>
            </p:pic>
            <p:grpSp>
              <p:nvGrpSpPr>
                <p:cNvPr id="147" name="组合 146">
                  <a:extLst>
                    <a:ext uri="{FF2B5EF4-FFF2-40B4-BE49-F238E27FC236}">
                      <a16:creationId xmlns:a16="http://schemas.microsoft.com/office/drawing/2014/main" xmlns="" id="{8768EC98-7672-42A4-8355-94BF8B034CF8}"/>
                    </a:ext>
                  </a:extLst>
                </p:cNvPr>
                <p:cNvGrpSpPr/>
                <p:nvPr/>
              </p:nvGrpSpPr>
              <p:grpSpPr>
                <a:xfrm>
                  <a:off x="3141955" y="4855434"/>
                  <a:ext cx="202318" cy="159444"/>
                  <a:chOff x="3856159" y="663576"/>
                  <a:chExt cx="287338" cy="227013"/>
                </a:xfrm>
                <a:solidFill>
                  <a:srgbClr val="FFFFFF"/>
                </a:solidFill>
              </p:grpSpPr>
              <p:sp>
                <p:nvSpPr>
                  <p:cNvPr id="148" name="Freeform 152">
                    <a:extLst>
                      <a:ext uri="{FF2B5EF4-FFF2-40B4-BE49-F238E27FC236}">
                        <a16:creationId xmlns:a16="http://schemas.microsoft.com/office/drawing/2014/main" xmlns="" id="{EE19F1F6-A184-434C-8CE8-722FFC428B1D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3856159" y="663576"/>
                    <a:ext cx="287338" cy="160338"/>
                  </a:xfrm>
                  <a:custGeom>
                    <a:avLst/>
                    <a:gdLst>
                      <a:gd name="T0" fmla="*/ 2147483647 w 610"/>
                      <a:gd name="T1" fmla="*/ 2147483647 h 341"/>
                      <a:gd name="T2" fmla="*/ 2147483647 w 610"/>
                      <a:gd name="T3" fmla="*/ 2147483647 h 341"/>
                      <a:gd name="T4" fmla="*/ 2147483647 w 610"/>
                      <a:gd name="T5" fmla="*/ 2147483647 h 341"/>
                      <a:gd name="T6" fmla="*/ 2147483647 w 610"/>
                      <a:gd name="T7" fmla="*/ 2147483647 h 341"/>
                      <a:gd name="T8" fmla="*/ 2147483647 w 610"/>
                      <a:gd name="T9" fmla="*/ 2147483647 h 341"/>
                      <a:gd name="T10" fmla="*/ 2147483647 w 610"/>
                      <a:gd name="T11" fmla="*/ 2147483647 h 341"/>
                      <a:gd name="T12" fmla="*/ 2147483647 w 610"/>
                      <a:gd name="T13" fmla="*/ 2147483647 h 341"/>
                      <a:gd name="T14" fmla="*/ 2147483647 w 610"/>
                      <a:gd name="T15" fmla="*/ 2147483647 h 341"/>
                      <a:gd name="T16" fmla="*/ 2147483647 w 610"/>
                      <a:gd name="T17" fmla="*/ 2147483647 h 341"/>
                      <a:gd name="T18" fmla="*/ 2147483647 w 610"/>
                      <a:gd name="T19" fmla="*/ 2147483647 h 341"/>
                      <a:gd name="T20" fmla="*/ 0 w 610"/>
                      <a:gd name="T21" fmla="*/ 2147483647 h 341"/>
                      <a:gd name="T22" fmla="*/ 2147483647 w 610"/>
                      <a:gd name="T23" fmla="*/ 0 h 341"/>
                      <a:gd name="T24" fmla="*/ 2147483647 w 610"/>
                      <a:gd name="T25" fmla="*/ 2147483647 h 341"/>
                      <a:gd name="T26" fmla="*/ 2147483647 w 610"/>
                      <a:gd name="T27" fmla="*/ 2147483647 h 341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610"/>
                      <a:gd name="T43" fmla="*/ 0 h 341"/>
                      <a:gd name="T44" fmla="*/ 610 w 610"/>
                      <a:gd name="T45" fmla="*/ 341 h 341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610" h="341">
                        <a:moveTo>
                          <a:pt x="305" y="33"/>
                        </a:moveTo>
                        <a:lnTo>
                          <a:pt x="305" y="33"/>
                        </a:lnTo>
                        <a:cubicBezTo>
                          <a:pt x="157" y="33"/>
                          <a:pt x="32" y="96"/>
                          <a:pt x="32" y="171"/>
                        </a:cubicBezTo>
                        <a:cubicBezTo>
                          <a:pt x="32" y="245"/>
                          <a:pt x="157" y="308"/>
                          <a:pt x="305" y="308"/>
                        </a:cubicBezTo>
                        <a:cubicBezTo>
                          <a:pt x="452" y="308"/>
                          <a:pt x="577" y="245"/>
                          <a:pt x="577" y="171"/>
                        </a:cubicBezTo>
                        <a:cubicBezTo>
                          <a:pt x="577" y="96"/>
                          <a:pt x="452" y="33"/>
                          <a:pt x="305" y="33"/>
                        </a:cubicBezTo>
                        <a:close/>
                        <a:moveTo>
                          <a:pt x="305" y="341"/>
                        </a:moveTo>
                        <a:lnTo>
                          <a:pt x="305" y="341"/>
                        </a:lnTo>
                        <a:cubicBezTo>
                          <a:pt x="134" y="341"/>
                          <a:pt x="0" y="266"/>
                          <a:pt x="0" y="171"/>
                        </a:cubicBezTo>
                        <a:cubicBezTo>
                          <a:pt x="0" y="75"/>
                          <a:pt x="134" y="0"/>
                          <a:pt x="305" y="0"/>
                        </a:cubicBezTo>
                        <a:cubicBezTo>
                          <a:pt x="476" y="0"/>
                          <a:pt x="610" y="75"/>
                          <a:pt x="610" y="171"/>
                        </a:cubicBezTo>
                        <a:cubicBezTo>
                          <a:pt x="610" y="266"/>
                          <a:pt x="476" y="341"/>
                          <a:pt x="305" y="341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500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055-上首锋芒体" panose="02010609000101010101" pitchFamily="49" charset="-122"/>
                      <a:cs typeface="Huawei Sans" panose="020C0503030203020204" pitchFamily="34" charset="0"/>
                    </a:endParaRPr>
                  </a:p>
                </p:txBody>
              </p:sp>
              <p:sp>
                <p:nvSpPr>
                  <p:cNvPr id="149" name="Freeform 153">
                    <a:extLst>
                      <a:ext uri="{FF2B5EF4-FFF2-40B4-BE49-F238E27FC236}">
                        <a16:creationId xmlns:a16="http://schemas.microsoft.com/office/drawing/2014/main" xmlns="" id="{C3565221-1B0F-4DBE-84E4-85BFB26A303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92684" y="766763"/>
                    <a:ext cx="47625" cy="31750"/>
                  </a:xfrm>
                  <a:custGeom>
                    <a:avLst/>
                    <a:gdLst>
                      <a:gd name="T0" fmla="*/ 2147483647 w 99"/>
                      <a:gd name="T1" fmla="*/ 2147483647 h 67"/>
                      <a:gd name="T2" fmla="*/ 2147483647 w 99"/>
                      <a:gd name="T3" fmla="*/ 2147483647 h 67"/>
                      <a:gd name="T4" fmla="*/ 2147483647 w 99"/>
                      <a:gd name="T5" fmla="*/ 2147483647 h 67"/>
                      <a:gd name="T6" fmla="*/ 2147483647 w 99"/>
                      <a:gd name="T7" fmla="*/ 2147483647 h 67"/>
                      <a:gd name="T8" fmla="*/ 2147483647 w 99"/>
                      <a:gd name="T9" fmla="*/ 2147483647 h 67"/>
                      <a:gd name="T10" fmla="*/ 2147483647 w 99"/>
                      <a:gd name="T11" fmla="*/ 2147483647 h 67"/>
                      <a:gd name="T12" fmla="*/ 2147483647 w 99"/>
                      <a:gd name="T13" fmla="*/ 2147483647 h 67"/>
                      <a:gd name="T14" fmla="*/ 2147483647 w 99"/>
                      <a:gd name="T15" fmla="*/ 2147483647 h 67"/>
                      <a:gd name="T16" fmla="*/ 2147483647 w 99"/>
                      <a:gd name="T17" fmla="*/ 2147483647 h 67"/>
                      <a:gd name="T18" fmla="*/ 2147483647 w 99"/>
                      <a:gd name="T19" fmla="*/ 2147483647 h 6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9"/>
                      <a:gd name="T31" fmla="*/ 0 h 67"/>
                      <a:gd name="T32" fmla="*/ 99 w 99"/>
                      <a:gd name="T33" fmla="*/ 67 h 6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9" h="67">
                        <a:moveTo>
                          <a:pt x="15" y="67"/>
                        </a:moveTo>
                        <a:lnTo>
                          <a:pt x="15" y="67"/>
                        </a:lnTo>
                        <a:cubicBezTo>
                          <a:pt x="10" y="67"/>
                          <a:pt x="6" y="65"/>
                          <a:pt x="4" y="61"/>
                        </a:cubicBezTo>
                        <a:cubicBezTo>
                          <a:pt x="0" y="54"/>
                          <a:pt x="3" y="46"/>
                          <a:pt x="9" y="43"/>
                        </a:cubicBezTo>
                        <a:lnTo>
                          <a:pt x="78" y="3"/>
                        </a:lnTo>
                        <a:cubicBezTo>
                          <a:pt x="85" y="0"/>
                          <a:pt x="92" y="2"/>
                          <a:pt x="96" y="9"/>
                        </a:cubicBezTo>
                        <a:cubicBezTo>
                          <a:pt x="99" y="15"/>
                          <a:pt x="97" y="23"/>
                          <a:pt x="90" y="27"/>
                        </a:cubicBezTo>
                        <a:lnTo>
                          <a:pt x="21" y="66"/>
                        </a:lnTo>
                        <a:cubicBezTo>
                          <a:pt x="20" y="67"/>
                          <a:pt x="17" y="67"/>
                          <a:pt x="15" y="67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500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055-上首锋芒体" panose="02010609000101010101" pitchFamily="49" charset="-122"/>
                      <a:cs typeface="Huawei Sans" panose="020C0503030203020204" pitchFamily="34" charset="0"/>
                    </a:endParaRPr>
                  </a:p>
                </p:txBody>
              </p:sp>
              <p:sp>
                <p:nvSpPr>
                  <p:cNvPr id="150" name="Freeform 154">
                    <a:extLst>
                      <a:ext uri="{FF2B5EF4-FFF2-40B4-BE49-F238E27FC236}">
                        <a16:creationId xmlns:a16="http://schemas.microsoft.com/office/drawing/2014/main" xmlns="" id="{1BB604CB-1525-4B27-ADE9-57B7B9B9FDC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59347" y="766763"/>
                    <a:ext cx="46038" cy="31750"/>
                  </a:xfrm>
                  <a:custGeom>
                    <a:avLst/>
                    <a:gdLst>
                      <a:gd name="T0" fmla="*/ 2147483647 w 98"/>
                      <a:gd name="T1" fmla="*/ 2147483647 h 67"/>
                      <a:gd name="T2" fmla="*/ 2147483647 w 98"/>
                      <a:gd name="T3" fmla="*/ 2147483647 h 67"/>
                      <a:gd name="T4" fmla="*/ 2147483647 w 98"/>
                      <a:gd name="T5" fmla="*/ 2147483647 h 67"/>
                      <a:gd name="T6" fmla="*/ 2147483647 w 98"/>
                      <a:gd name="T7" fmla="*/ 2147483647 h 67"/>
                      <a:gd name="T8" fmla="*/ 2147483647 w 98"/>
                      <a:gd name="T9" fmla="*/ 2147483647 h 67"/>
                      <a:gd name="T10" fmla="*/ 2147483647 w 98"/>
                      <a:gd name="T11" fmla="*/ 2147483647 h 67"/>
                      <a:gd name="T12" fmla="*/ 2147483647 w 98"/>
                      <a:gd name="T13" fmla="*/ 2147483647 h 67"/>
                      <a:gd name="T14" fmla="*/ 2147483647 w 98"/>
                      <a:gd name="T15" fmla="*/ 2147483647 h 67"/>
                      <a:gd name="T16" fmla="*/ 2147483647 w 98"/>
                      <a:gd name="T17" fmla="*/ 2147483647 h 67"/>
                      <a:gd name="T18" fmla="*/ 2147483647 w 98"/>
                      <a:gd name="T19" fmla="*/ 2147483647 h 6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8"/>
                      <a:gd name="T31" fmla="*/ 0 h 67"/>
                      <a:gd name="T32" fmla="*/ 98 w 98"/>
                      <a:gd name="T33" fmla="*/ 67 h 6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8" h="67">
                        <a:moveTo>
                          <a:pt x="84" y="67"/>
                        </a:moveTo>
                        <a:lnTo>
                          <a:pt x="84" y="67"/>
                        </a:lnTo>
                        <a:cubicBezTo>
                          <a:pt x="82" y="67"/>
                          <a:pt x="80" y="67"/>
                          <a:pt x="78" y="66"/>
                        </a:cubicBezTo>
                        <a:lnTo>
                          <a:pt x="8" y="27"/>
                        </a:lnTo>
                        <a:cubicBezTo>
                          <a:pt x="2" y="23"/>
                          <a:pt x="0" y="15"/>
                          <a:pt x="3" y="9"/>
                        </a:cubicBezTo>
                        <a:cubicBezTo>
                          <a:pt x="7" y="2"/>
                          <a:pt x="14" y="0"/>
                          <a:pt x="21" y="3"/>
                        </a:cubicBezTo>
                        <a:lnTo>
                          <a:pt x="90" y="43"/>
                        </a:lnTo>
                        <a:cubicBezTo>
                          <a:pt x="96" y="46"/>
                          <a:pt x="98" y="54"/>
                          <a:pt x="95" y="61"/>
                        </a:cubicBezTo>
                        <a:cubicBezTo>
                          <a:pt x="93" y="65"/>
                          <a:pt x="88" y="67"/>
                          <a:pt x="84" y="67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500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055-上首锋芒体" panose="02010609000101010101" pitchFamily="49" charset="-122"/>
                      <a:cs typeface="Huawei Sans" panose="020C0503030203020204" pitchFamily="34" charset="0"/>
                    </a:endParaRPr>
                  </a:p>
                </p:txBody>
              </p:sp>
              <p:sp>
                <p:nvSpPr>
                  <p:cNvPr id="151" name="Freeform 155">
                    <a:extLst>
                      <a:ext uri="{FF2B5EF4-FFF2-40B4-BE49-F238E27FC236}">
                        <a16:creationId xmlns:a16="http://schemas.microsoft.com/office/drawing/2014/main" xmlns="" id="{DFBA3102-85AA-4694-93FF-ACD4D786CB6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92684" y="752476"/>
                    <a:ext cx="12700" cy="46038"/>
                  </a:xfrm>
                  <a:custGeom>
                    <a:avLst/>
                    <a:gdLst>
                      <a:gd name="T0" fmla="*/ 2147483647 w 27"/>
                      <a:gd name="T1" fmla="*/ 2147483647 h 98"/>
                      <a:gd name="T2" fmla="*/ 2147483647 w 27"/>
                      <a:gd name="T3" fmla="*/ 2147483647 h 98"/>
                      <a:gd name="T4" fmla="*/ 2147483647 w 27"/>
                      <a:gd name="T5" fmla="*/ 2147483647 h 98"/>
                      <a:gd name="T6" fmla="*/ 0 w 27"/>
                      <a:gd name="T7" fmla="*/ 2147483647 h 98"/>
                      <a:gd name="T8" fmla="*/ 0 w 27"/>
                      <a:gd name="T9" fmla="*/ 2147483647 h 98"/>
                      <a:gd name="T10" fmla="*/ 2147483647 w 27"/>
                      <a:gd name="T11" fmla="*/ 0 h 98"/>
                      <a:gd name="T12" fmla="*/ 2147483647 w 27"/>
                      <a:gd name="T13" fmla="*/ 2147483647 h 98"/>
                      <a:gd name="T14" fmla="*/ 2147483647 w 27"/>
                      <a:gd name="T15" fmla="*/ 2147483647 h 98"/>
                      <a:gd name="T16" fmla="*/ 2147483647 w 27"/>
                      <a:gd name="T17" fmla="*/ 2147483647 h 98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27"/>
                      <a:gd name="T28" fmla="*/ 0 h 98"/>
                      <a:gd name="T29" fmla="*/ 27 w 27"/>
                      <a:gd name="T30" fmla="*/ 98 h 98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27" h="98">
                        <a:moveTo>
                          <a:pt x="14" y="98"/>
                        </a:moveTo>
                        <a:lnTo>
                          <a:pt x="14" y="98"/>
                        </a:lnTo>
                        <a:cubicBezTo>
                          <a:pt x="7" y="98"/>
                          <a:pt x="0" y="92"/>
                          <a:pt x="0" y="86"/>
                        </a:cubicBezTo>
                        <a:lnTo>
                          <a:pt x="0" y="13"/>
                        </a:lnTo>
                        <a:cubicBezTo>
                          <a:pt x="0" y="5"/>
                          <a:pt x="7" y="0"/>
                          <a:pt x="14" y="0"/>
                        </a:cubicBezTo>
                        <a:cubicBezTo>
                          <a:pt x="22" y="0"/>
                          <a:pt x="27" y="5"/>
                          <a:pt x="27" y="13"/>
                        </a:cubicBezTo>
                        <a:lnTo>
                          <a:pt x="27" y="86"/>
                        </a:lnTo>
                        <a:cubicBezTo>
                          <a:pt x="27" y="92"/>
                          <a:pt x="22" y="98"/>
                          <a:pt x="14" y="98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500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055-上首锋芒体" panose="02010609000101010101" pitchFamily="49" charset="-122"/>
                      <a:cs typeface="Huawei Sans" panose="020C0503030203020204" pitchFamily="34" charset="0"/>
                    </a:endParaRPr>
                  </a:p>
                </p:txBody>
              </p:sp>
              <p:sp>
                <p:nvSpPr>
                  <p:cNvPr id="152" name="Freeform 156">
                    <a:extLst>
                      <a:ext uri="{FF2B5EF4-FFF2-40B4-BE49-F238E27FC236}">
                        <a16:creationId xmlns:a16="http://schemas.microsoft.com/office/drawing/2014/main" xmlns="" id="{B67AD016-266B-4F92-AE6A-F5629A436BA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59347" y="685801"/>
                    <a:ext cx="46038" cy="31750"/>
                  </a:xfrm>
                  <a:custGeom>
                    <a:avLst/>
                    <a:gdLst>
                      <a:gd name="T0" fmla="*/ 2147483647 w 98"/>
                      <a:gd name="T1" fmla="*/ 2147483647 h 67"/>
                      <a:gd name="T2" fmla="*/ 2147483647 w 98"/>
                      <a:gd name="T3" fmla="*/ 2147483647 h 67"/>
                      <a:gd name="T4" fmla="*/ 2147483647 w 98"/>
                      <a:gd name="T5" fmla="*/ 2147483647 h 67"/>
                      <a:gd name="T6" fmla="*/ 2147483647 w 98"/>
                      <a:gd name="T7" fmla="*/ 2147483647 h 67"/>
                      <a:gd name="T8" fmla="*/ 2147483647 w 98"/>
                      <a:gd name="T9" fmla="*/ 2147483647 h 67"/>
                      <a:gd name="T10" fmla="*/ 2147483647 w 98"/>
                      <a:gd name="T11" fmla="*/ 2147483647 h 67"/>
                      <a:gd name="T12" fmla="*/ 2147483647 w 98"/>
                      <a:gd name="T13" fmla="*/ 2147483647 h 67"/>
                      <a:gd name="T14" fmla="*/ 2147483647 w 98"/>
                      <a:gd name="T15" fmla="*/ 2147483647 h 67"/>
                      <a:gd name="T16" fmla="*/ 2147483647 w 98"/>
                      <a:gd name="T17" fmla="*/ 2147483647 h 67"/>
                      <a:gd name="T18" fmla="*/ 2147483647 w 98"/>
                      <a:gd name="T19" fmla="*/ 2147483647 h 6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8"/>
                      <a:gd name="T31" fmla="*/ 0 h 67"/>
                      <a:gd name="T32" fmla="*/ 98 w 98"/>
                      <a:gd name="T33" fmla="*/ 67 h 6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8" h="67">
                        <a:moveTo>
                          <a:pt x="14" y="67"/>
                        </a:moveTo>
                        <a:lnTo>
                          <a:pt x="14" y="67"/>
                        </a:lnTo>
                        <a:cubicBezTo>
                          <a:pt x="10" y="67"/>
                          <a:pt x="5" y="64"/>
                          <a:pt x="3" y="60"/>
                        </a:cubicBezTo>
                        <a:cubicBezTo>
                          <a:pt x="0" y="53"/>
                          <a:pt x="2" y="46"/>
                          <a:pt x="8" y="42"/>
                        </a:cubicBezTo>
                        <a:lnTo>
                          <a:pt x="77" y="3"/>
                        </a:lnTo>
                        <a:cubicBezTo>
                          <a:pt x="83" y="0"/>
                          <a:pt x="91" y="2"/>
                          <a:pt x="94" y="8"/>
                        </a:cubicBezTo>
                        <a:cubicBezTo>
                          <a:pt x="98" y="15"/>
                          <a:pt x="96" y="23"/>
                          <a:pt x="90" y="26"/>
                        </a:cubicBezTo>
                        <a:lnTo>
                          <a:pt x="20" y="65"/>
                        </a:lnTo>
                        <a:cubicBezTo>
                          <a:pt x="18" y="66"/>
                          <a:pt x="16" y="67"/>
                          <a:pt x="14" y="67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500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055-上首锋芒体" panose="02010609000101010101" pitchFamily="49" charset="-122"/>
                      <a:cs typeface="Huawei Sans" panose="020C0503030203020204" pitchFamily="34" charset="0"/>
                    </a:endParaRPr>
                  </a:p>
                </p:txBody>
              </p:sp>
              <p:sp>
                <p:nvSpPr>
                  <p:cNvPr id="153" name="Freeform 157">
                    <a:extLst>
                      <a:ext uri="{FF2B5EF4-FFF2-40B4-BE49-F238E27FC236}">
                        <a16:creationId xmlns:a16="http://schemas.microsoft.com/office/drawing/2014/main" xmlns="" id="{3C5337B3-7EE8-4BD0-9940-CEA19019167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92684" y="685801"/>
                    <a:ext cx="47625" cy="31750"/>
                  </a:xfrm>
                  <a:custGeom>
                    <a:avLst/>
                    <a:gdLst>
                      <a:gd name="T0" fmla="*/ 2147483647 w 99"/>
                      <a:gd name="T1" fmla="*/ 2147483647 h 67"/>
                      <a:gd name="T2" fmla="*/ 2147483647 w 99"/>
                      <a:gd name="T3" fmla="*/ 2147483647 h 67"/>
                      <a:gd name="T4" fmla="*/ 2147483647 w 99"/>
                      <a:gd name="T5" fmla="*/ 2147483647 h 67"/>
                      <a:gd name="T6" fmla="*/ 2147483647 w 99"/>
                      <a:gd name="T7" fmla="*/ 2147483647 h 67"/>
                      <a:gd name="T8" fmla="*/ 2147483647 w 99"/>
                      <a:gd name="T9" fmla="*/ 2147483647 h 67"/>
                      <a:gd name="T10" fmla="*/ 2147483647 w 99"/>
                      <a:gd name="T11" fmla="*/ 2147483647 h 67"/>
                      <a:gd name="T12" fmla="*/ 2147483647 w 99"/>
                      <a:gd name="T13" fmla="*/ 2147483647 h 67"/>
                      <a:gd name="T14" fmla="*/ 2147483647 w 99"/>
                      <a:gd name="T15" fmla="*/ 2147483647 h 67"/>
                      <a:gd name="T16" fmla="*/ 2147483647 w 99"/>
                      <a:gd name="T17" fmla="*/ 2147483647 h 67"/>
                      <a:gd name="T18" fmla="*/ 2147483647 w 99"/>
                      <a:gd name="T19" fmla="*/ 2147483647 h 6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9"/>
                      <a:gd name="T31" fmla="*/ 0 h 67"/>
                      <a:gd name="T32" fmla="*/ 99 w 99"/>
                      <a:gd name="T33" fmla="*/ 67 h 6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9" h="67">
                        <a:moveTo>
                          <a:pt x="85" y="67"/>
                        </a:moveTo>
                        <a:lnTo>
                          <a:pt x="85" y="67"/>
                        </a:lnTo>
                        <a:cubicBezTo>
                          <a:pt x="83" y="67"/>
                          <a:pt x="80" y="66"/>
                          <a:pt x="78" y="65"/>
                        </a:cubicBezTo>
                        <a:lnTo>
                          <a:pt x="9" y="26"/>
                        </a:lnTo>
                        <a:cubicBezTo>
                          <a:pt x="2" y="23"/>
                          <a:pt x="0" y="15"/>
                          <a:pt x="4" y="8"/>
                        </a:cubicBezTo>
                        <a:cubicBezTo>
                          <a:pt x="7" y="2"/>
                          <a:pt x="15" y="0"/>
                          <a:pt x="21" y="3"/>
                        </a:cubicBezTo>
                        <a:lnTo>
                          <a:pt x="91" y="42"/>
                        </a:lnTo>
                        <a:cubicBezTo>
                          <a:pt x="97" y="46"/>
                          <a:pt x="99" y="53"/>
                          <a:pt x="96" y="60"/>
                        </a:cubicBezTo>
                        <a:cubicBezTo>
                          <a:pt x="94" y="64"/>
                          <a:pt x="89" y="67"/>
                          <a:pt x="85" y="67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500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055-上首锋芒体" panose="02010609000101010101" pitchFamily="49" charset="-122"/>
                      <a:cs typeface="Huawei Sans" panose="020C0503030203020204" pitchFamily="34" charset="0"/>
                    </a:endParaRPr>
                  </a:p>
                </p:txBody>
              </p:sp>
              <p:sp>
                <p:nvSpPr>
                  <p:cNvPr id="154" name="Freeform 158">
                    <a:extLst>
                      <a:ext uri="{FF2B5EF4-FFF2-40B4-BE49-F238E27FC236}">
                        <a16:creationId xmlns:a16="http://schemas.microsoft.com/office/drawing/2014/main" xmlns="" id="{C198C247-F316-43A1-93CC-500F0FCDCAD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92684" y="685801"/>
                    <a:ext cx="12700" cy="47625"/>
                  </a:xfrm>
                  <a:custGeom>
                    <a:avLst/>
                    <a:gdLst>
                      <a:gd name="T0" fmla="*/ 2147483647 w 27"/>
                      <a:gd name="T1" fmla="*/ 2147483647 h 98"/>
                      <a:gd name="T2" fmla="*/ 2147483647 w 27"/>
                      <a:gd name="T3" fmla="*/ 2147483647 h 98"/>
                      <a:gd name="T4" fmla="*/ 2147483647 w 27"/>
                      <a:gd name="T5" fmla="*/ 2147483647 h 98"/>
                      <a:gd name="T6" fmla="*/ 0 w 27"/>
                      <a:gd name="T7" fmla="*/ 2147483647 h 98"/>
                      <a:gd name="T8" fmla="*/ 0 w 27"/>
                      <a:gd name="T9" fmla="*/ 2147483647 h 98"/>
                      <a:gd name="T10" fmla="*/ 2147483647 w 27"/>
                      <a:gd name="T11" fmla="*/ 0 h 98"/>
                      <a:gd name="T12" fmla="*/ 2147483647 w 27"/>
                      <a:gd name="T13" fmla="*/ 2147483647 h 98"/>
                      <a:gd name="T14" fmla="*/ 2147483647 w 27"/>
                      <a:gd name="T15" fmla="*/ 2147483647 h 98"/>
                      <a:gd name="T16" fmla="*/ 2147483647 w 27"/>
                      <a:gd name="T17" fmla="*/ 2147483647 h 98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27"/>
                      <a:gd name="T28" fmla="*/ 0 h 98"/>
                      <a:gd name="T29" fmla="*/ 27 w 27"/>
                      <a:gd name="T30" fmla="*/ 98 h 98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27" h="98">
                        <a:moveTo>
                          <a:pt x="14" y="98"/>
                        </a:moveTo>
                        <a:lnTo>
                          <a:pt x="14" y="98"/>
                        </a:lnTo>
                        <a:cubicBezTo>
                          <a:pt x="6" y="98"/>
                          <a:pt x="0" y="92"/>
                          <a:pt x="0" y="85"/>
                        </a:cubicBezTo>
                        <a:lnTo>
                          <a:pt x="0" y="12"/>
                        </a:lnTo>
                        <a:cubicBezTo>
                          <a:pt x="0" y="5"/>
                          <a:pt x="6" y="0"/>
                          <a:pt x="14" y="0"/>
                        </a:cubicBezTo>
                        <a:cubicBezTo>
                          <a:pt x="21" y="0"/>
                          <a:pt x="27" y="5"/>
                          <a:pt x="27" y="12"/>
                        </a:cubicBezTo>
                        <a:lnTo>
                          <a:pt x="27" y="85"/>
                        </a:lnTo>
                        <a:cubicBezTo>
                          <a:pt x="27" y="92"/>
                          <a:pt x="21" y="98"/>
                          <a:pt x="14" y="98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500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055-上首锋芒体" panose="02010609000101010101" pitchFamily="49" charset="-122"/>
                      <a:cs typeface="Huawei Sans" panose="020C0503030203020204" pitchFamily="34" charset="0"/>
                    </a:endParaRPr>
                  </a:p>
                </p:txBody>
              </p:sp>
              <p:sp>
                <p:nvSpPr>
                  <p:cNvPr id="155" name="Freeform 159">
                    <a:extLst>
                      <a:ext uri="{FF2B5EF4-FFF2-40B4-BE49-F238E27FC236}">
                        <a16:creationId xmlns:a16="http://schemas.microsoft.com/office/drawing/2014/main" xmlns="" id="{91B4F352-1958-4596-A27F-4EDF852C1EE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02197" y="735013"/>
                    <a:ext cx="46038" cy="31750"/>
                  </a:xfrm>
                  <a:custGeom>
                    <a:avLst/>
                    <a:gdLst>
                      <a:gd name="T0" fmla="*/ 2147483647 w 98"/>
                      <a:gd name="T1" fmla="*/ 2147483647 h 67"/>
                      <a:gd name="T2" fmla="*/ 2147483647 w 98"/>
                      <a:gd name="T3" fmla="*/ 2147483647 h 67"/>
                      <a:gd name="T4" fmla="*/ 2147483647 w 98"/>
                      <a:gd name="T5" fmla="*/ 2147483647 h 67"/>
                      <a:gd name="T6" fmla="*/ 2147483647 w 98"/>
                      <a:gd name="T7" fmla="*/ 2147483647 h 67"/>
                      <a:gd name="T8" fmla="*/ 2147483647 w 98"/>
                      <a:gd name="T9" fmla="*/ 2147483647 h 67"/>
                      <a:gd name="T10" fmla="*/ 2147483647 w 98"/>
                      <a:gd name="T11" fmla="*/ 2147483647 h 67"/>
                      <a:gd name="T12" fmla="*/ 2147483647 w 98"/>
                      <a:gd name="T13" fmla="*/ 2147483647 h 67"/>
                      <a:gd name="T14" fmla="*/ 2147483647 w 98"/>
                      <a:gd name="T15" fmla="*/ 2147483647 h 67"/>
                      <a:gd name="T16" fmla="*/ 2147483647 w 98"/>
                      <a:gd name="T17" fmla="*/ 2147483647 h 67"/>
                      <a:gd name="T18" fmla="*/ 2147483647 w 98"/>
                      <a:gd name="T19" fmla="*/ 2147483647 h 6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8"/>
                      <a:gd name="T31" fmla="*/ 0 h 67"/>
                      <a:gd name="T32" fmla="*/ 98 w 98"/>
                      <a:gd name="T33" fmla="*/ 67 h 6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8" h="67">
                        <a:moveTo>
                          <a:pt x="84" y="67"/>
                        </a:moveTo>
                        <a:lnTo>
                          <a:pt x="84" y="67"/>
                        </a:lnTo>
                        <a:cubicBezTo>
                          <a:pt x="82" y="67"/>
                          <a:pt x="79" y="66"/>
                          <a:pt x="77" y="66"/>
                        </a:cubicBezTo>
                        <a:lnTo>
                          <a:pt x="8" y="26"/>
                        </a:lnTo>
                        <a:cubicBezTo>
                          <a:pt x="2" y="23"/>
                          <a:pt x="0" y="14"/>
                          <a:pt x="3" y="9"/>
                        </a:cubicBezTo>
                        <a:cubicBezTo>
                          <a:pt x="6" y="2"/>
                          <a:pt x="15" y="0"/>
                          <a:pt x="21" y="3"/>
                        </a:cubicBezTo>
                        <a:lnTo>
                          <a:pt x="90" y="42"/>
                        </a:lnTo>
                        <a:cubicBezTo>
                          <a:pt x="96" y="46"/>
                          <a:pt x="98" y="54"/>
                          <a:pt x="95" y="60"/>
                        </a:cubicBezTo>
                        <a:cubicBezTo>
                          <a:pt x="92" y="65"/>
                          <a:pt x="88" y="67"/>
                          <a:pt x="84" y="67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500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055-上首锋芒体" panose="02010609000101010101" pitchFamily="49" charset="-122"/>
                      <a:cs typeface="Huawei Sans" panose="020C0503030203020204" pitchFamily="34" charset="0"/>
                    </a:endParaRPr>
                  </a:p>
                </p:txBody>
              </p:sp>
              <p:sp>
                <p:nvSpPr>
                  <p:cNvPr id="156" name="Freeform 160">
                    <a:extLst>
                      <a:ext uri="{FF2B5EF4-FFF2-40B4-BE49-F238E27FC236}">
                        <a16:creationId xmlns:a16="http://schemas.microsoft.com/office/drawing/2014/main" xmlns="" id="{D43BF1CC-8DAC-4E41-B67E-26535ECFCDE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02197" y="717551"/>
                    <a:ext cx="46038" cy="31750"/>
                  </a:xfrm>
                  <a:custGeom>
                    <a:avLst/>
                    <a:gdLst>
                      <a:gd name="T0" fmla="*/ 2147483647 w 98"/>
                      <a:gd name="T1" fmla="*/ 2147483647 h 67"/>
                      <a:gd name="T2" fmla="*/ 2147483647 w 98"/>
                      <a:gd name="T3" fmla="*/ 2147483647 h 67"/>
                      <a:gd name="T4" fmla="*/ 2147483647 w 98"/>
                      <a:gd name="T5" fmla="*/ 2147483647 h 67"/>
                      <a:gd name="T6" fmla="*/ 2147483647 w 98"/>
                      <a:gd name="T7" fmla="*/ 2147483647 h 67"/>
                      <a:gd name="T8" fmla="*/ 2147483647 w 98"/>
                      <a:gd name="T9" fmla="*/ 2147483647 h 67"/>
                      <a:gd name="T10" fmla="*/ 2147483647 w 98"/>
                      <a:gd name="T11" fmla="*/ 2147483647 h 67"/>
                      <a:gd name="T12" fmla="*/ 2147483647 w 98"/>
                      <a:gd name="T13" fmla="*/ 2147483647 h 67"/>
                      <a:gd name="T14" fmla="*/ 2147483647 w 98"/>
                      <a:gd name="T15" fmla="*/ 2147483647 h 67"/>
                      <a:gd name="T16" fmla="*/ 2147483647 w 98"/>
                      <a:gd name="T17" fmla="*/ 2147483647 h 67"/>
                      <a:gd name="T18" fmla="*/ 2147483647 w 98"/>
                      <a:gd name="T19" fmla="*/ 2147483647 h 6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8"/>
                      <a:gd name="T31" fmla="*/ 0 h 67"/>
                      <a:gd name="T32" fmla="*/ 98 w 98"/>
                      <a:gd name="T33" fmla="*/ 67 h 6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8" h="67">
                        <a:moveTo>
                          <a:pt x="15" y="67"/>
                        </a:moveTo>
                        <a:lnTo>
                          <a:pt x="15" y="67"/>
                        </a:lnTo>
                        <a:cubicBezTo>
                          <a:pt x="10" y="67"/>
                          <a:pt x="5" y="65"/>
                          <a:pt x="3" y="61"/>
                        </a:cubicBezTo>
                        <a:cubicBezTo>
                          <a:pt x="0" y="54"/>
                          <a:pt x="2" y="46"/>
                          <a:pt x="8" y="43"/>
                        </a:cubicBezTo>
                        <a:lnTo>
                          <a:pt x="77" y="3"/>
                        </a:lnTo>
                        <a:cubicBezTo>
                          <a:pt x="84" y="0"/>
                          <a:pt x="91" y="2"/>
                          <a:pt x="95" y="9"/>
                        </a:cubicBezTo>
                        <a:cubicBezTo>
                          <a:pt x="98" y="15"/>
                          <a:pt x="96" y="23"/>
                          <a:pt x="90" y="26"/>
                        </a:cubicBezTo>
                        <a:lnTo>
                          <a:pt x="20" y="66"/>
                        </a:lnTo>
                        <a:cubicBezTo>
                          <a:pt x="18" y="67"/>
                          <a:pt x="16" y="67"/>
                          <a:pt x="15" y="67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500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055-上首锋芒体" panose="02010609000101010101" pitchFamily="49" charset="-122"/>
                      <a:cs typeface="Huawei Sans" panose="020C0503030203020204" pitchFamily="34" charset="0"/>
                    </a:endParaRPr>
                  </a:p>
                </p:txBody>
              </p:sp>
              <p:sp>
                <p:nvSpPr>
                  <p:cNvPr id="157" name="Freeform 161">
                    <a:extLst>
                      <a:ext uri="{FF2B5EF4-FFF2-40B4-BE49-F238E27FC236}">
                        <a16:creationId xmlns:a16="http://schemas.microsoft.com/office/drawing/2014/main" xmlns="" id="{DDF9FDC7-3119-427D-B736-A02B799A9BD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02197" y="736601"/>
                    <a:ext cx="76200" cy="12700"/>
                  </a:xfrm>
                  <a:custGeom>
                    <a:avLst/>
                    <a:gdLst>
                      <a:gd name="T0" fmla="*/ 2147483647 w 161"/>
                      <a:gd name="T1" fmla="*/ 2147483647 h 27"/>
                      <a:gd name="T2" fmla="*/ 2147483647 w 161"/>
                      <a:gd name="T3" fmla="*/ 2147483647 h 27"/>
                      <a:gd name="T4" fmla="*/ 2147483647 w 161"/>
                      <a:gd name="T5" fmla="*/ 2147483647 h 27"/>
                      <a:gd name="T6" fmla="*/ 2147483647 w 161"/>
                      <a:gd name="T7" fmla="*/ 2147483647 h 27"/>
                      <a:gd name="T8" fmla="*/ 0 w 161"/>
                      <a:gd name="T9" fmla="*/ 2147483647 h 27"/>
                      <a:gd name="T10" fmla="*/ 2147483647 w 161"/>
                      <a:gd name="T11" fmla="*/ 0 h 27"/>
                      <a:gd name="T12" fmla="*/ 2147483647 w 161"/>
                      <a:gd name="T13" fmla="*/ 0 h 27"/>
                      <a:gd name="T14" fmla="*/ 2147483647 w 161"/>
                      <a:gd name="T15" fmla="*/ 2147483647 h 27"/>
                      <a:gd name="T16" fmla="*/ 2147483647 w 161"/>
                      <a:gd name="T17" fmla="*/ 2147483647 h 27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61"/>
                      <a:gd name="T28" fmla="*/ 0 h 27"/>
                      <a:gd name="T29" fmla="*/ 161 w 161"/>
                      <a:gd name="T30" fmla="*/ 27 h 27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61" h="27">
                        <a:moveTo>
                          <a:pt x="148" y="27"/>
                        </a:moveTo>
                        <a:lnTo>
                          <a:pt x="148" y="27"/>
                        </a:lnTo>
                        <a:lnTo>
                          <a:pt x="13" y="27"/>
                        </a:lnTo>
                        <a:cubicBezTo>
                          <a:pt x="5" y="27"/>
                          <a:pt x="0" y="21"/>
                          <a:pt x="0" y="14"/>
                        </a:cubicBezTo>
                        <a:cubicBezTo>
                          <a:pt x="0" y="6"/>
                          <a:pt x="5" y="0"/>
                          <a:pt x="13" y="0"/>
                        </a:cubicBezTo>
                        <a:lnTo>
                          <a:pt x="148" y="0"/>
                        </a:lnTo>
                        <a:cubicBezTo>
                          <a:pt x="155" y="0"/>
                          <a:pt x="161" y="6"/>
                          <a:pt x="161" y="14"/>
                        </a:cubicBezTo>
                        <a:cubicBezTo>
                          <a:pt x="161" y="21"/>
                          <a:pt x="155" y="27"/>
                          <a:pt x="148" y="27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500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055-上首锋芒体" panose="02010609000101010101" pitchFamily="49" charset="-122"/>
                      <a:cs typeface="Huawei Sans" panose="020C0503030203020204" pitchFamily="34" charset="0"/>
                    </a:endParaRPr>
                  </a:p>
                </p:txBody>
              </p:sp>
              <p:sp>
                <p:nvSpPr>
                  <p:cNvPr id="158" name="Freeform 162">
                    <a:extLst>
                      <a:ext uri="{FF2B5EF4-FFF2-40B4-BE49-F238E27FC236}">
                        <a16:creationId xmlns:a16="http://schemas.microsoft.com/office/drawing/2014/main" xmlns="" id="{8FC6499D-7FD7-4B5B-A659-9BF543E91D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49834" y="715963"/>
                    <a:ext cx="46038" cy="33338"/>
                  </a:xfrm>
                  <a:custGeom>
                    <a:avLst/>
                    <a:gdLst>
                      <a:gd name="T0" fmla="*/ 2147483647 w 98"/>
                      <a:gd name="T1" fmla="*/ 2147483647 h 72"/>
                      <a:gd name="T2" fmla="*/ 2147483647 w 98"/>
                      <a:gd name="T3" fmla="*/ 2147483647 h 72"/>
                      <a:gd name="T4" fmla="*/ 2147483647 w 98"/>
                      <a:gd name="T5" fmla="*/ 2147483647 h 72"/>
                      <a:gd name="T6" fmla="*/ 2147483647 w 98"/>
                      <a:gd name="T7" fmla="*/ 2147483647 h 72"/>
                      <a:gd name="T8" fmla="*/ 2147483647 w 98"/>
                      <a:gd name="T9" fmla="*/ 2147483647 h 72"/>
                      <a:gd name="T10" fmla="*/ 2147483647 w 98"/>
                      <a:gd name="T11" fmla="*/ 2147483647 h 72"/>
                      <a:gd name="T12" fmla="*/ 2147483647 w 98"/>
                      <a:gd name="T13" fmla="*/ 2147483647 h 72"/>
                      <a:gd name="T14" fmla="*/ 2147483647 w 98"/>
                      <a:gd name="T15" fmla="*/ 2147483647 h 72"/>
                      <a:gd name="T16" fmla="*/ 2147483647 w 98"/>
                      <a:gd name="T17" fmla="*/ 2147483647 h 72"/>
                      <a:gd name="T18" fmla="*/ 2147483647 w 98"/>
                      <a:gd name="T19" fmla="*/ 2147483647 h 7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8"/>
                      <a:gd name="T31" fmla="*/ 0 h 72"/>
                      <a:gd name="T32" fmla="*/ 98 w 98"/>
                      <a:gd name="T33" fmla="*/ 72 h 7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8" h="72">
                        <a:moveTo>
                          <a:pt x="83" y="72"/>
                        </a:moveTo>
                        <a:lnTo>
                          <a:pt x="83" y="72"/>
                        </a:lnTo>
                        <a:cubicBezTo>
                          <a:pt x="81" y="72"/>
                          <a:pt x="79" y="72"/>
                          <a:pt x="77" y="71"/>
                        </a:cubicBezTo>
                        <a:lnTo>
                          <a:pt x="8" y="29"/>
                        </a:lnTo>
                        <a:cubicBezTo>
                          <a:pt x="2" y="25"/>
                          <a:pt x="0" y="17"/>
                          <a:pt x="3" y="10"/>
                        </a:cubicBezTo>
                        <a:cubicBezTo>
                          <a:pt x="7" y="3"/>
                          <a:pt x="14" y="0"/>
                          <a:pt x="21" y="5"/>
                        </a:cubicBezTo>
                        <a:lnTo>
                          <a:pt x="90" y="46"/>
                        </a:lnTo>
                        <a:cubicBezTo>
                          <a:pt x="96" y="50"/>
                          <a:pt x="98" y="58"/>
                          <a:pt x="95" y="65"/>
                        </a:cubicBezTo>
                        <a:cubicBezTo>
                          <a:pt x="92" y="69"/>
                          <a:pt x="88" y="72"/>
                          <a:pt x="83" y="72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500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055-上首锋芒体" panose="02010609000101010101" pitchFamily="49" charset="-122"/>
                      <a:cs typeface="Huawei Sans" panose="020C0503030203020204" pitchFamily="34" charset="0"/>
                    </a:endParaRPr>
                  </a:p>
                </p:txBody>
              </p:sp>
              <p:sp>
                <p:nvSpPr>
                  <p:cNvPr id="159" name="Freeform 163">
                    <a:extLst>
                      <a:ext uri="{FF2B5EF4-FFF2-40B4-BE49-F238E27FC236}">
                        <a16:creationId xmlns:a16="http://schemas.microsoft.com/office/drawing/2014/main" xmlns="" id="{558FA78E-EE37-49BF-BE1F-3F6EB10254A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49834" y="735013"/>
                    <a:ext cx="46038" cy="31750"/>
                  </a:xfrm>
                  <a:custGeom>
                    <a:avLst/>
                    <a:gdLst>
                      <a:gd name="T0" fmla="*/ 2147483647 w 98"/>
                      <a:gd name="T1" fmla="*/ 2147483647 h 67"/>
                      <a:gd name="T2" fmla="*/ 2147483647 w 98"/>
                      <a:gd name="T3" fmla="*/ 2147483647 h 67"/>
                      <a:gd name="T4" fmla="*/ 2147483647 w 98"/>
                      <a:gd name="T5" fmla="*/ 2147483647 h 67"/>
                      <a:gd name="T6" fmla="*/ 2147483647 w 98"/>
                      <a:gd name="T7" fmla="*/ 2147483647 h 67"/>
                      <a:gd name="T8" fmla="*/ 2147483647 w 98"/>
                      <a:gd name="T9" fmla="*/ 2147483647 h 67"/>
                      <a:gd name="T10" fmla="*/ 2147483647 w 98"/>
                      <a:gd name="T11" fmla="*/ 2147483647 h 67"/>
                      <a:gd name="T12" fmla="*/ 2147483647 w 98"/>
                      <a:gd name="T13" fmla="*/ 2147483647 h 67"/>
                      <a:gd name="T14" fmla="*/ 2147483647 w 98"/>
                      <a:gd name="T15" fmla="*/ 2147483647 h 67"/>
                      <a:gd name="T16" fmla="*/ 2147483647 w 98"/>
                      <a:gd name="T17" fmla="*/ 2147483647 h 67"/>
                      <a:gd name="T18" fmla="*/ 2147483647 w 98"/>
                      <a:gd name="T19" fmla="*/ 2147483647 h 6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8"/>
                      <a:gd name="T31" fmla="*/ 0 h 67"/>
                      <a:gd name="T32" fmla="*/ 98 w 98"/>
                      <a:gd name="T33" fmla="*/ 67 h 6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8" h="67">
                        <a:moveTo>
                          <a:pt x="14" y="67"/>
                        </a:moveTo>
                        <a:lnTo>
                          <a:pt x="14" y="67"/>
                        </a:lnTo>
                        <a:cubicBezTo>
                          <a:pt x="10" y="67"/>
                          <a:pt x="6" y="65"/>
                          <a:pt x="3" y="60"/>
                        </a:cubicBezTo>
                        <a:cubicBezTo>
                          <a:pt x="0" y="54"/>
                          <a:pt x="2" y="46"/>
                          <a:pt x="8" y="42"/>
                        </a:cubicBezTo>
                        <a:lnTo>
                          <a:pt x="77" y="3"/>
                        </a:lnTo>
                        <a:cubicBezTo>
                          <a:pt x="83" y="0"/>
                          <a:pt x="91" y="2"/>
                          <a:pt x="95" y="9"/>
                        </a:cubicBezTo>
                        <a:cubicBezTo>
                          <a:pt x="98" y="15"/>
                          <a:pt x="96" y="23"/>
                          <a:pt x="90" y="26"/>
                        </a:cubicBezTo>
                        <a:lnTo>
                          <a:pt x="21" y="66"/>
                        </a:lnTo>
                        <a:cubicBezTo>
                          <a:pt x="19" y="66"/>
                          <a:pt x="16" y="67"/>
                          <a:pt x="14" y="67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500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055-上首锋芒体" panose="02010609000101010101" pitchFamily="49" charset="-122"/>
                      <a:cs typeface="Huawei Sans" panose="020C0503030203020204" pitchFamily="34" charset="0"/>
                    </a:endParaRPr>
                  </a:p>
                </p:txBody>
              </p:sp>
              <p:sp>
                <p:nvSpPr>
                  <p:cNvPr id="160" name="Freeform 164">
                    <a:extLst>
                      <a:ext uri="{FF2B5EF4-FFF2-40B4-BE49-F238E27FC236}">
                        <a16:creationId xmlns:a16="http://schemas.microsoft.com/office/drawing/2014/main" xmlns="" id="{312163A1-301A-42D4-8295-FE0A6EAA2A3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21259" y="736601"/>
                    <a:ext cx="74613" cy="12700"/>
                  </a:xfrm>
                  <a:custGeom>
                    <a:avLst/>
                    <a:gdLst>
                      <a:gd name="T0" fmla="*/ 2147483647 w 161"/>
                      <a:gd name="T1" fmla="*/ 2147483647 h 27"/>
                      <a:gd name="T2" fmla="*/ 2147483647 w 161"/>
                      <a:gd name="T3" fmla="*/ 2147483647 h 27"/>
                      <a:gd name="T4" fmla="*/ 2147483647 w 161"/>
                      <a:gd name="T5" fmla="*/ 2147483647 h 27"/>
                      <a:gd name="T6" fmla="*/ 2147483647 w 161"/>
                      <a:gd name="T7" fmla="*/ 2147483647 h 27"/>
                      <a:gd name="T8" fmla="*/ 0 w 161"/>
                      <a:gd name="T9" fmla="*/ 2147483647 h 27"/>
                      <a:gd name="T10" fmla="*/ 2147483647 w 161"/>
                      <a:gd name="T11" fmla="*/ 0 h 27"/>
                      <a:gd name="T12" fmla="*/ 2147483647 w 161"/>
                      <a:gd name="T13" fmla="*/ 0 h 27"/>
                      <a:gd name="T14" fmla="*/ 2147483647 w 161"/>
                      <a:gd name="T15" fmla="*/ 2147483647 h 27"/>
                      <a:gd name="T16" fmla="*/ 2147483647 w 161"/>
                      <a:gd name="T17" fmla="*/ 2147483647 h 27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61"/>
                      <a:gd name="T28" fmla="*/ 0 h 27"/>
                      <a:gd name="T29" fmla="*/ 161 w 161"/>
                      <a:gd name="T30" fmla="*/ 27 h 27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61" h="27">
                        <a:moveTo>
                          <a:pt x="148" y="27"/>
                        </a:moveTo>
                        <a:lnTo>
                          <a:pt x="148" y="27"/>
                        </a:lnTo>
                        <a:lnTo>
                          <a:pt x="13" y="27"/>
                        </a:lnTo>
                        <a:cubicBezTo>
                          <a:pt x="6" y="27"/>
                          <a:pt x="0" y="21"/>
                          <a:pt x="0" y="14"/>
                        </a:cubicBezTo>
                        <a:cubicBezTo>
                          <a:pt x="0" y="6"/>
                          <a:pt x="6" y="0"/>
                          <a:pt x="13" y="0"/>
                        </a:cubicBezTo>
                        <a:lnTo>
                          <a:pt x="148" y="0"/>
                        </a:lnTo>
                        <a:cubicBezTo>
                          <a:pt x="155" y="0"/>
                          <a:pt x="161" y="6"/>
                          <a:pt x="161" y="14"/>
                        </a:cubicBezTo>
                        <a:cubicBezTo>
                          <a:pt x="161" y="21"/>
                          <a:pt x="155" y="27"/>
                          <a:pt x="148" y="27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500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055-上首锋芒体" panose="02010609000101010101" pitchFamily="49" charset="-122"/>
                      <a:cs typeface="Huawei Sans" panose="020C0503030203020204" pitchFamily="34" charset="0"/>
                    </a:endParaRPr>
                  </a:p>
                </p:txBody>
              </p:sp>
              <p:sp>
                <p:nvSpPr>
                  <p:cNvPr id="161" name="Freeform 165">
                    <a:extLst>
                      <a:ext uri="{FF2B5EF4-FFF2-40B4-BE49-F238E27FC236}">
                        <a16:creationId xmlns:a16="http://schemas.microsoft.com/office/drawing/2014/main" xmlns="" id="{FCA57BB5-11C2-446F-AEC0-C3B3CCD3B7D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65697" y="742951"/>
                    <a:ext cx="12700" cy="15875"/>
                  </a:xfrm>
                  <a:custGeom>
                    <a:avLst/>
                    <a:gdLst>
                      <a:gd name="T0" fmla="*/ 2147483647 w 27"/>
                      <a:gd name="T1" fmla="*/ 2147483647 h 31"/>
                      <a:gd name="T2" fmla="*/ 2147483647 w 27"/>
                      <a:gd name="T3" fmla="*/ 2147483647 h 31"/>
                      <a:gd name="T4" fmla="*/ 2147483647 w 27"/>
                      <a:gd name="T5" fmla="*/ 2147483647 h 31"/>
                      <a:gd name="T6" fmla="*/ 0 w 27"/>
                      <a:gd name="T7" fmla="*/ 2147483647 h 31"/>
                      <a:gd name="T8" fmla="*/ 0 w 27"/>
                      <a:gd name="T9" fmla="*/ 0 h 31"/>
                      <a:gd name="T10" fmla="*/ 2147483647 w 27"/>
                      <a:gd name="T11" fmla="*/ 0 h 31"/>
                      <a:gd name="T12" fmla="*/ 2147483647 w 27"/>
                      <a:gd name="T13" fmla="*/ 2147483647 h 3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7"/>
                      <a:gd name="T22" fmla="*/ 0 h 31"/>
                      <a:gd name="T23" fmla="*/ 27 w 27"/>
                      <a:gd name="T24" fmla="*/ 31 h 31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7" h="31">
                        <a:moveTo>
                          <a:pt x="27" y="31"/>
                        </a:moveTo>
                        <a:lnTo>
                          <a:pt x="27" y="31"/>
                        </a:lnTo>
                        <a:lnTo>
                          <a:pt x="0" y="31"/>
                        </a:lnTo>
                        <a:lnTo>
                          <a:pt x="0" y="0"/>
                        </a:lnTo>
                        <a:lnTo>
                          <a:pt x="27" y="0"/>
                        </a:lnTo>
                        <a:lnTo>
                          <a:pt x="27" y="31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500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055-上首锋芒体" panose="02010609000101010101" pitchFamily="49" charset="-122"/>
                      <a:cs typeface="Huawei Sans" panose="020C0503030203020204" pitchFamily="34" charset="0"/>
                    </a:endParaRPr>
                  </a:p>
                </p:txBody>
              </p:sp>
              <p:sp>
                <p:nvSpPr>
                  <p:cNvPr id="162" name="Freeform 166">
                    <a:extLst>
                      <a:ext uri="{FF2B5EF4-FFF2-40B4-BE49-F238E27FC236}">
                        <a16:creationId xmlns:a16="http://schemas.microsoft.com/office/drawing/2014/main" xmlns="" id="{A4CCED74-628F-4D52-809B-192596BEBF5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99034" y="752476"/>
                    <a:ext cx="19050" cy="11113"/>
                  </a:xfrm>
                  <a:custGeom>
                    <a:avLst/>
                    <a:gdLst>
                      <a:gd name="T0" fmla="*/ 2147483647 w 40"/>
                      <a:gd name="T1" fmla="*/ 2147483647 h 26"/>
                      <a:gd name="T2" fmla="*/ 2147483647 w 40"/>
                      <a:gd name="T3" fmla="*/ 2147483647 h 26"/>
                      <a:gd name="T4" fmla="*/ 2147483647 w 40"/>
                      <a:gd name="T5" fmla="*/ 2147483647 h 26"/>
                      <a:gd name="T6" fmla="*/ 0 w 40"/>
                      <a:gd name="T7" fmla="*/ 2147483647 h 26"/>
                      <a:gd name="T8" fmla="*/ 0 w 40"/>
                      <a:gd name="T9" fmla="*/ 0 h 26"/>
                      <a:gd name="T10" fmla="*/ 2147483647 w 40"/>
                      <a:gd name="T11" fmla="*/ 0 h 26"/>
                      <a:gd name="T12" fmla="*/ 2147483647 w 40"/>
                      <a:gd name="T13" fmla="*/ 2147483647 h 2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40"/>
                      <a:gd name="T22" fmla="*/ 0 h 26"/>
                      <a:gd name="T23" fmla="*/ 40 w 40"/>
                      <a:gd name="T24" fmla="*/ 26 h 2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40" h="26">
                        <a:moveTo>
                          <a:pt x="40" y="26"/>
                        </a:moveTo>
                        <a:lnTo>
                          <a:pt x="40" y="26"/>
                        </a:lnTo>
                        <a:lnTo>
                          <a:pt x="0" y="26"/>
                        </a:lnTo>
                        <a:lnTo>
                          <a:pt x="0" y="0"/>
                        </a:lnTo>
                        <a:lnTo>
                          <a:pt x="40" y="0"/>
                        </a:lnTo>
                        <a:lnTo>
                          <a:pt x="40" y="26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500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055-上首锋芒体" panose="02010609000101010101" pitchFamily="49" charset="-122"/>
                      <a:cs typeface="Huawei Sans" panose="020C0503030203020204" pitchFamily="34" charset="0"/>
                    </a:endParaRPr>
                  </a:p>
                </p:txBody>
              </p:sp>
              <p:sp>
                <p:nvSpPr>
                  <p:cNvPr id="163" name="Freeform 167">
                    <a:extLst>
                      <a:ext uri="{FF2B5EF4-FFF2-40B4-BE49-F238E27FC236}">
                        <a16:creationId xmlns:a16="http://schemas.microsoft.com/office/drawing/2014/main" xmlns="" id="{D388EA48-135C-49F1-82F2-4C0B63018DA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21259" y="727076"/>
                    <a:ext cx="12700" cy="15875"/>
                  </a:xfrm>
                  <a:custGeom>
                    <a:avLst/>
                    <a:gdLst>
                      <a:gd name="T0" fmla="*/ 2147483647 w 27"/>
                      <a:gd name="T1" fmla="*/ 2147483647 h 36"/>
                      <a:gd name="T2" fmla="*/ 2147483647 w 27"/>
                      <a:gd name="T3" fmla="*/ 2147483647 h 36"/>
                      <a:gd name="T4" fmla="*/ 2147483647 w 27"/>
                      <a:gd name="T5" fmla="*/ 2147483647 h 36"/>
                      <a:gd name="T6" fmla="*/ 0 w 27"/>
                      <a:gd name="T7" fmla="*/ 2147483647 h 36"/>
                      <a:gd name="T8" fmla="*/ 0 w 27"/>
                      <a:gd name="T9" fmla="*/ 0 h 36"/>
                      <a:gd name="T10" fmla="*/ 2147483647 w 27"/>
                      <a:gd name="T11" fmla="*/ 0 h 36"/>
                      <a:gd name="T12" fmla="*/ 2147483647 w 27"/>
                      <a:gd name="T13" fmla="*/ 2147483647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7"/>
                      <a:gd name="T22" fmla="*/ 0 h 36"/>
                      <a:gd name="T23" fmla="*/ 27 w 27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7" h="36">
                        <a:moveTo>
                          <a:pt x="27" y="36"/>
                        </a:moveTo>
                        <a:lnTo>
                          <a:pt x="27" y="36"/>
                        </a:lnTo>
                        <a:lnTo>
                          <a:pt x="0" y="36"/>
                        </a:lnTo>
                        <a:lnTo>
                          <a:pt x="0" y="0"/>
                        </a:lnTo>
                        <a:lnTo>
                          <a:pt x="27" y="0"/>
                        </a:lnTo>
                        <a:lnTo>
                          <a:pt x="27" y="36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500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055-上首锋芒体" panose="02010609000101010101" pitchFamily="49" charset="-122"/>
                      <a:cs typeface="Huawei Sans" panose="020C0503030203020204" pitchFamily="34" charset="0"/>
                    </a:endParaRPr>
                  </a:p>
                </p:txBody>
              </p:sp>
              <p:sp>
                <p:nvSpPr>
                  <p:cNvPr id="164" name="Freeform 168">
                    <a:extLst>
                      <a:ext uri="{FF2B5EF4-FFF2-40B4-BE49-F238E27FC236}">
                        <a16:creationId xmlns:a16="http://schemas.microsoft.com/office/drawing/2014/main" xmlns="" id="{794CC169-2E98-438A-83CA-1A36909C25A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79984" y="720726"/>
                    <a:ext cx="19050" cy="12700"/>
                  </a:xfrm>
                  <a:custGeom>
                    <a:avLst/>
                    <a:gdLst>
                      <a:gd name="T0" fmla="*/ 2147483647 w 40"/>
                      <a:gd name="T1" fmla="*/ 2147483647 h 27"/>
                      <a:gd name="T2" fmla="*/ 2147483647 w 40"/>
                      <a:gd name="T3" fmla="*/ 2147483647 h 27"/>
                      <a:gd name="T4" fmla="*/ 2147483647 w 40"/>
                      <a:gd name="T5" fmla="*/ 2147483647 h 27"/>
                      <a:gd name="T6" fmla="*/ 0 w 40"/>
                      <a:gd name="T7" fmla="*/ 2147483647 h 27"/>
                      <a:gd name="T8" fmla="*/ 0 w 40"/>
                      <a:gd name="T9" fmla="*/ 0 h 27"/>
                      <a:gd name="T10" fmla="*/ 2147483647 w 40"/>
                      <a:gd name="T11" fmla="*/ 0 h 27"/>
                      <a:gd name="T12" fmla="*/ 2147483647 w 40"/>
                      <a:gd name="T13" fmla="*/ 2147483647 h 2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40"/>
                      <a:gd name="T22" fmla="*/ 0 h 27"/>
                      <a:gd name="T23" fmla="*/ 40 w 40"/>
                      <a:gd name="T24" fmla="*/ 27 h 27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40" h="27">
                        <a:moveTo>
                          <a:pt x="40" y="27"/>
                        </a:moveTo>
                        <a:lnTo>
                          <a:pt x="40" y="27"/>
                        </a:lnTo>
                        <a:lnTo>
                          <a:pt x="0" y="27"/>
                        </a:lnTo>
                        <a:lnTo>
                          <a:pt x="0" y="0"/>
                        </a:lnTo>
                        <a:lnTo>
                          <a:pt x="40" y="0"/>
                        </a:lnTo>
                        <a:lnTo>
                          <a:pt x="40" y="27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500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055-上首锋芒体" panose="02010609000101010101" pitchFamily="49" charset="-122"/>
                      <a:cs typeface="Huawei Sans" panose="020C0503030203020204" pitchFamily="34" charset="0"/>
                    </a:endParaRPr>
                  </a:p>
                </p:txBody>
              </p:sp>
              <p:sp>
                <p:nvSpPr>
                  <p:cNvPr id="165" name="Freeform 169">
                    <a:extLst>
                      <a:ext uri="{FF2B5EF4-FFF2-40B4-BE49-F238E27FC236}">
                        <a16:creationId xmlns:a16="http://schemas.microsoft.com/office/drawing/2014/main" xmlns="" id="{7F33B36E-0025-460E-8483-946A11F33DE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14909" y="739776"/>
                    <a:ext cx="128588" cy="141288"/>
                  </a:xfrm>
                  <a:custGeom>
                    <a:avLst/>
                    <a:gdLst>
                      <a:gd name="T0" fmla="*/ 2147483647 w 274"/>
                      <a:gd name="T1" fmla="*/ 2147483647 h 300"/>
                      <a:gd name="T2" fmla="*/ 2147483647 w 274"/>
                      <a:gd name="T3" fmla="*/ 2147483647 h 300"/>
                      <a:gd name="T4" fmla="*/ 2147483647 w 274"/>
                      <a:gd name="T5" fmla="*/ 2147483647 h 300"/>
                      <a:gd name="T6" fmla="*/ 2147483647 w 274"/>
                      <a:gd name="T7" fmla="*/ 2147483647 h 300"/>
                      <a:gd name="T8" fmla="*/ 2147483647 w 274"/>
                      <a:gd name="T9" fmla="*/ 2147483647 h 300"/>
                      <a:gd name="T10" fmla="*/ 2147483647 w 274"/>
                      <a:gd name="T11" fmla="*/ 2147483647 h 300"/>
                      <a:gd name="T12" fmla="*/ 2147483647 w 274"/>
                      <a:gd name="T13" fmla="*/ 2147483647 h 300"/>
                      <a:gd name="T14" fmla="*/ 2147483647 w 274"/>
                      <a:gd name="T15" fmla="*/ 0 h 300"/>
                      <a:gd name="T16" fmla="*/ 2147483647 w 274"/>
                      <a:gd name="T17" fmla="*/ 2147483647 h 300"/>
                      <a:gd name="T18" fmla="*/ 2147483647 w 274"/>
                      <a:gd name="T19" fmla="*/ 2147483647 h 300"/>
                      <a:gd name="T20" fmla="*/ 2147483647 w 274"/>
                      <a:gd name="T21" fmla="*/ 2147483647 h 300"/>
                      <a:gd name="T22" fmla="*/ 2147483647 w 274"/>
                      <a:gd name="T23" fmla="*/ 2147483647 h 300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274"/>
                      <a:gd name="T37" fmla="*/ 0 h 300"/>
                      <a:gd name="T38" fmla="*/ 274 w 274"/>
                      <a:gd name="T39" fmla="*/ 300 h 300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274" h="300">
                        <a:moveTo>
                          <a:pt x="17" y="300"/>
                        </a:moveTo>
                        <a:lnTo>
                          <a:pt x="17" y="300"/>
                        </a:lnTo>
                        <a:cubicBezTo>
                          <a:pt x="9" y="300"/>
                          <a:pt x="2" y="294"/>
                          <a:pt x="1" y="285"/>
                        </a:cubicBezTo>
                        <a:cubicBezTo>
                          <a:pt x="0" y="276"/>
                          <a:pt x="7" y="268"/>
                          <a:pt x="15" y="267"/>
                        </a:cubicBezTo>
                        <a:cubicBezTo>
                          <a:pt x="144" y="256"/>
                          <a:pt x="242" y="197"/>
                          <a:pt x="242" y="131"/>
                        </a:cubicBezTo>
                        <a:lnTo>
                          <a:pt x="242" y="16"/>
                        </a:lnTo>
                        <a:cubicBezTo>
                          <a:pt x="242" y="7"/>
                          <a:pt x="249" y="0"/>
                          <a:pt x="258" y="0"/>
                        </a:cubicBezTo>
                        <a:cubicBezTo>
                          <a:pt x="267" y="0"/>
                          <a:pt x="274" y="7"/>
                          <a:pt x="274" y="16"/>
                        </a:cubicBezTo>
                        <a:lnTo>
                          <a:pt x="274" y="131"/>
                        </a:lnTo>
                        <a:cubicBezTo>
                          <a:pt x="274" y="216"/>
                          <a:pt x="167" y="287"/>
                          <a:pt x="18" y="300"/>
                        </a:cubicBezTo>
                        <a:lnTo>
                          <a:pt x="17" y="30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500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055-上首锋芒体" panose="02010609000101010101" pitchFamily="49" charset="-122"/>
                      <a:cs typeface="Huawei Sans" panose="020C0503030203020204" pitchFamily="34" charset="0"/>
                    </a:endParaRPr>
                  </a:p>
                </p:txBody>
              </p:sp>
              <p:sp>
                <p:nvSpPr>
                  <p:cNvPr id="166" name="Freeform 170">
                    <a:extLst>
                      <a:ext uri="{FF2B5EF4-FFF2-40B4-BE49-F238E27FC236}">
                        <a16:creationId xmlns:a16="http://schemas.microsoft.com/office/drawing/2014/main" xmlns="" id="{4DF2A1F7-2B7C-49A8-8D18-CD14C54EA61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56159" y="739776"/>
                    <a:ext cx="128588" cy="141288"/>
                  </a:xfrm>
                  <a:custGeom>
                    <a:avLst/>
                    <a:gdLst>
                      <a:gd name="T0" fmla="*/ 2147483647 w 273"/>
                      <a:gd name="T1" fmla="*/ 2147483647 h 300"/>
                      <a:gd name="T2" fmla="*/ 2147483647 w 273"/>
                      <a:gd name="T3" fmla="*/ 2147483647 h 300"/>
                      <a:gd name="T4" fmla="*/ 2147483647 w 273"/>
                      <a:gd name="T5" fmla="*/ 2147483647 h 300"/>
                      <a:gd name="T6" fmla="*/ 2147483647 w 273"/>
                      <a:gd name="T7" fmla="*/ 2147483647 h 300"/>
                      <a:gd name="T8" fmla="*/ 0 w 273"/>
                      <a:gd name="T9" fmla="*/ 2147483647 h 300"/>
                      <a:gd name="T10" fmla="*/ 0 w 273"/>
                      <a:gd name="T11" fmla="*/ 2147483647 h 300"/>
                      <a:gd name="T12" fmla="*/ 2147483647 w 273"/>
                      <a:gd name="T13" fmla="*/ 0 h 300"/>
                      <a:gd name="T14" fmla="*/ 2147483647 w 273"/>
                      <a:gd name="T15" fmla="*/ 2147483647 h 300"/>
                      <a:gd name="T16" fmla="*/ 2147483647 w 273"/>
                      <a:gd name="T17" fmla="*/ 2147483647 h 300"/>
                      <a:gd name="T18" fmla="*/ 2147483647 w 273"/>
                      <a:gd name="T19" fmla="*/ 2147483647 h 300"/>
                      <a:gd name="T20" fmla="*/ 2147483647 w 273"/>
                      <a:gd name="T21" fmla="*/ 2147483647 h 300"/>
                      <a:gd name="T22" fmla="*/ 2147483647 w 273"/>
                      <a:gd name="T23" fmla="*/ 2147483647 h 300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273"/>
                      <a:gd name="T37" fmla="*/ 0 h 300"/>
                      <a:gd name="T38" fmla="*/ 273 w 273"/>
                      <a:gd name="T39" fmla="*/ 300 h 300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273" h="300">
                        <a:moveTo>
                          <a:pt x="257" y="300"/>
                        </a:moveTo>
                        <a:lnTo>
                          <a:pt x="257" y="300"/>
                        </a:lnTo>
                        <a:lnTo>
                          <a:pt x="255" y="300"/>
                        </a:lnTo>
                        <a:cubicBezTo>
                          <a:pt x="107" y="286"/>
                          <a:pt x="0" y="215"/>
                          <a:pt x="0" y="131"/>
                        </a:cubicBezTo>
                        <a:lnTo>
                          <a:pt x="0" y="16"/>
                        </a:lnTo>
                        <a:cubicBezTo>
                          <a:pt x="0" y="7"/>
                          <a:pt x="7" y="0"/>
                          <a:pt x="16" y="0"/>
                        </a:cubicBezTo>
                        <a:cubicBezTo>
                          <a:pt x="25" y="0"/>
                          <a:pt x="32" y="7"/>
                          <a:pt x="32" y="16"/>
                        </a:cubicBezTo>
                        <a:lnTo>
                          <a:pt x="32" y="131"/>
                        </a:lnTo>
                        <a:cubicBezTo>
                          <a:pt x="32" y="197"/>
                          <a:pt x="129" y="255"/>
                          <a:pt x="258" y="267"/>
                        </a:cubicBezTo>
                        <a:cubicBezTo>
                          <a:pt x="267" y="268"/>
                          <a:pt x="273" y="276"/>
                          <a:pt x="273" y="285"/>
                        </a:cubicBezTo>
                        <a:cubicBezTo>
                          <a:pt x="272" y="294"/>
                          <a:pt x="265" y="300"/>
                          <a:pt x="257" y="300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500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055-上首锋芒体" panose="02010609000101010101" pitchFamily="49" charset="-122"/>
                      <a:cs typeface="Huawei Sans" panose="020C0503030203020204" pitchFamily="34" charset="0"/>
                    </a:endParaRPr>
                  </a:p>
                </p:txBody>
              </p:sp>
              <p:sp>
                <p:nvSpPr>
                  <p:cNvPr id="167" name="Freeform 171">
                    <a:extLst>
                      <a:ext uri="{FF2B5EF4-FFF2-40B4-BE49-F238E27FC236}">
                        <a16:creationId xmlns:a16="http://schemas.microsoft.com/office/drawing/2014/main" xmlns="" id="{A3FEB9B4-21C4-479B-844E-B01555F671E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57759" y="857251"/>
                    <a:ext cx="31750" cy="33338"/>
                  </a:xfrm>
                  <a:custGeom>
                    <a:avLst/>
                    <a:gdLst>
                      <a:gd name="T0" fmla="*/ 2147483647 w 67"/>
                      <a:gd name="T1" fmla="*/ 2147483647 h 72"/>
                      <a:gd name="T2" fmla="*/ 2147483647 w 67"/>
                      <a:gd name="T3" fmla="*/ 2147483647 h 72"/>
                      <a:gd name="T4" fmla="*/ 2147483647 w 67"/>
                      <a:gd name="T5" fmla="*/ 2147483647 h 72"/>
                      <a:gd name="T6" fmla="*/ 0 w 67"/>
                      <a:gd name="T7" fmla="*/ 2147483647 h 72"/>
                      <a:gd name="T8" fmla="*/ 2147483647 w 67"/>
                      <a:gd name="T9" fmla="*/ 0 h 72"/>
                      <a:gd name="T10" fmla="*/ 2147483647 w 67"/>
                      <a:gd name="T11" fmla="*/ 2147483647 h 72"/>
                      <a:gd name="T12" fmla="*/ 2147483647 w 67"/>
                      <a:gd name="T13" fmla="*/ 2147483647 h 7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67"/>
                      <a:gd name="T22" fmla="*/ 0 h 72"/>
                      <a:gd name="T23" fmla="*/ 67 w 67"/>
                      <a:gd name="T24" fmla="*/ 72 h 72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67" h="72">
                        <a:moveTo>
                          <a:pt x="34" y="72"/>
                        </a:moveTo>
                        <a:lnTo>
                          <a:pt x="34" y="72"/>
                        </a:lnTo>
                        <a:cubicBezTo>
                          <a:pt x="15" y="72"/>
                          <a:pt x="0" y="55"/>
                          <a:pt x="0" y="36"/>
                        </a:cubicBezTo>
                        <a:cubicBezTo>
                          <a:pt x="0" y="16"/>
                          <a:pt x="15" y="0"/>
                          <a:pt x="34" y="0"/>
                        </a:cubicBezTo>
                        <a:cubicBezTo>
                          <a:pt x="52" y="0"/>
                          <a:pt x="67" y="16"/>
                          <a:pt x="67" y="36"/>
                        </a:cubicBezTo>
                        <a:cubicBezTo>
                          <a:pt x="67" y="55"/>
                          <a:pt x="52" y="72"/>
                          <a:pt x="34" y="72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500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055-上首锋芒体" panose="02010609000101010101" pitchFamily="49" charset="-122"/>
                      <a:cs typeface="Huawei Sans" panose="020C0503030203020204" pitchFamily="34" charset="0"/>
                    </a:endParaRPr>
                  </a:p>
                </p:txBody>
              </p:sp>
              <p:sp>
                <p:nvSpPr>
                  <p:cNvPr id="168" name="Freeform 172">
                    <a:extLst>
                      <a:ext uri="{FF2B5EF4-FFF2-40B4-BE49-F238E27FC236}">
                        <a16:creationId xmlns:a16="http://schemas.microsoft.com/office/drawing/2014/main" xmlns="" id="{E64C4AA2-55C5-4CA7-A977-975C95D699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08559" y="857251"/>
                    <a:ext cx="31750" cy="33338"/>
                  </a:xfrm>
                  <a:custGeom>
                    <a:avLst/>
                    <a:gdLst>
                      <a:gd name="T0" fmla="*/ 2147483647 w 67"/>
                      <a:gd name="T1" fmla="*/ 2147483647 h 72"/>
                      <a:gd name="T2" fmla="*/ 2147483647 w 67"/>
                      <a:gd name="T3" fmla="*/ 2147483647 h 72"/>
                      <a:gd name="T4" fmla="*/ 2147483647 w 67"/>
                      <a:gd name="T5" fmla="*/ 2147483647 h 72"/>
                      <a:gd name="T6" fmla="*/ 0 w 67"/>
                      <a:gd name="T7" fmla="*/ 2147483647 h 72"/>
                      <a:gd name="T8" fmla="*/ 2147483647 w 67"/>
                      <a:gd name="T9" fmla="*/ 0 h 72"/>
                      <a:gd name="T10" fmla="*/ 2147483647 w 67"/>
                      <a:gd name="T11" fmla="*/ 2147483647 h 72"/>
                      <a:gd name="T12" fmla="*/ 2147483647 w 67"/>
                      <a:gd name="T13" fmla="*/ 2147483647 h 7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67"/>
                      <a:gd name="T22" fmla="*/ 0 h 72"/>
                      <a:gd name="T23" fmla="*/ 67 w 67"/>
                      <a:gd name="T24" fmla="*/ 72 h 72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67" h="72">
                        <a:moveTo>
                          <a:pt x="34" y="72"/>
                        </a:moveTo>
                        <a:lnTo>
                          <a:pt x="34" y="72"/>
                        </a:lnTo>
                        <a:cubicBezTo>
                          <a:pt x="15" y="72"/>
                          <a:pt x="0" y="55"/>
                          <a:pt x="0" y="36"/>
                        </a:cubicBezTo>
                        <a:cubicBezTo>
                          <a:pt x="0" y="16"/>
                          <a:pt x="15" y="0"/>
                          <a:pt x="34" y="0"/>
                        </a:cubicBezTo>
                        <a:cubicBezTo>
                          <a:pt x="52" y="0"/>
                          <a:pt x="67" y="16"/>
                          <a:pt x="67" y="36"/>
                        </a:cubicBezTo>
                        <a:cubicBezTo>
                          <a:pt x="67" y="55"/>
                          <a:pt x="52" y="72"/>
                          <a:pt x="34" y="72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500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055-上首锋芒体" panose="02010609000101010101" pitchFamily="49" charset="-122"/>
                      <a:cs typeface="Huawei Sans" panose="020C0503030203020204" pitchFamily="34" charset="0"/>
                    </a:endParaRPr>
                  </a:p>
                </p:txBody>
              </p:sp>
            </p:grpSp>
          </p:grp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xmlns="" id="{4B459FAA-77B8-42E6-AD53-197A59B286D3}"/>
                  </a:ext>
                </a:extLst>
              </p:cNvPr>
              <p:cNvGrpSpPr/>
              <p:nvPr/>
            </p:nvGrpSpPr>
            <p:grpSpPr>
              <a:xfrm>
                <a:off x="2166187" y="5665600"/>
                <a:ext cx="249801" cy="126660"/>
                <a:chOff x="3117796" y="4815320"/>
                <a:chExt cx="249801" cy="202220"/>
              </a:xfrm>
            </p:grpSpPr>
            <p:pic>
              <p:nvPicPr>
                <p:cNvPr id="123" name="图形 596">
                  <a:extLst>
                    <a:ext uri="{FF2B5EF4-FFF2-40B4-BE49-F238E27FC236}">
                      <a16:creationId xmlns:a16="http://schemas.microsoft.com/office/drawing/2014/main" xmlns="" id="{EE323273-7F06-43AA-9A85-3E7D049E20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96DAC541-7B7A-43D3-8B79-37D633B846F1}">
                      <asvg:svgBlip xmlns:asvg="http://schemas.microsoft.com/office/drawing/2016/SVG/main" xmlns="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17796" y="4815320"/>
                  <a:ext cx="249801" cy="202220"/>
                </a:xfrm>
                <a:prstGeom prst="rect">
                  <a:avLst/>
                </a:prstGeom>
              </p:spPr>
            </p:pic>
            <p:grpSp>
              <p:nvGrpSpPr>
                <p:cNvPr id="124" name="组合 123">
                  <a:extLst>
                    <a:ext uri="{FF2B5EF4-FFF2-40B4-BE49-F238E27FC236}">
                      <a16:creationId xmlns:a16="http://schemas.microsoft.com/office/drawing/2014/main" xmlns="" id="{EE60B792-DF87-454C-B0AF-BAD6F876B505}"/>
                    </a:ext>
                  </a:extLst>
                </p:cNvPr>
                <p:cNvGrpSpPr/>
                <p:nvPr/>
              </p:nvGrpSpPr>
              <p:grpSpPr>
                <a:xfrm>
                  <a:off x="3141955" y="4855434"/>
                  <a:ext cx="202318" cy="159444"/>
                  <a:chOff x="3856159" y="663576"/>
                  <a:chExt cx="287338" cy="227013"/>
                </a:xfrm>
                <a:solidFill>
                  <a:srgbClr val="FFFFFF"/>
                </a:solidFill>
              </p:grpSpPr>
              <p:sp>
                <p:nvSpPr>
                  <p:cNvPr id="125" name="Freeform 152">
                    <a:extLst>
                      <a:ext uri="{FF2B5EF4-FFF2-40B4-BE49-F238E27FC236}">
                        <a16:creationId xmlns:a16="http://schemas.microsoft.com/office/drawing/2014/main" xmlns="" id="{124A565B-E830-4F76-896F-35E5372FDD7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3856159" y="663576"/>
                    <a:ext cx="287338" cy="160338"/>
                  </a:xfrm>
                  <a:custGeom>
                    <a:avLst/>
                    <a:gdLst>
                      <a:gd name="T0" fmla="*/ 2147483647 w 610"/>
                      <a:gd name="T1" fmla="*/ 2147483647 h 341"/>
                      <a:gd name="T2" fmla="*/ 2147483647 w 610"/>
                      <a:gd name="T3" fmla="*/ 2147483647 h 341"/>
                      <a:gd name="T4" fmla="*/ 2147483647 w 610"/>
                      <a:gd name="T5" fmla="*/ 2147483647 h 341"/>
                      <a:gd name="T6" fmla="*/ 2147483647 w 610"/>
                      <a:gd name="T7" fmla="*/ 2147483647 h 341"/>
                      <a:gd name="T8" fmla="*/ 2147483647 w 610"/>
                      <a:gd name="T9" fmla="*/ 2147483647 h 341"/>
                      <a:gd name="T10" fmla="*/ 2147483647 w 610"/>
                      <a:gd name="T11" fmla="*/ 2147483647 h 341"/>
                      <a:gd name="T12" fmla="*/ 2147483647 w 610"/>
                      <a:gd name="T13" fmla="*/ 2147483647 h 341"/>
                      <a:gd name="T14" fmla="*/ 2147483647 w 610"/>
                      <a:gd name="T15" fmla="*/ 2147483647 h 341"/>
                      <a:gd name="T16" fmla="*/ 2147483647 w 610"/>
                      <a:gd name="T17" fmla="*/ 2147483647 h 341"/>
                      <a:gd name="T18" fmla="*/ 2147483647 w 610"/>
                      <a:gd name="T19" fmla="*/ 2147483647 h 341"/>
                      <a:gd name="T20" fmla="*/ 0 w 610"/>
                      <a:gd name="T21" fmla="*/ 2147483647 h 341"/>
                      <a:gd name="T22" fmla="*/ 2147483647 w 610"/>
                      <a:gd name="T23" fmla="*/ 0 h 341"/>
                      <a:gd name="T24" fmla="*/ 2147483647 w 610"/>
                      <a:gd name="T25" fmla="*/ 2147483647 h 341"/>
                      <a:gd name="T26" fmla="*/ 2147483647 w 610"/>
                      <a:gd name="T27" fmla="*/ 2147483647 h 341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610"/>
                      <a:gd name="T43" fmla="*/ 0 h 341"/>
                      <a:gd name="T44" fmla="*/ 610 w 610"/>
                      <a:gd name="T45" fmla="*/ 341 h 341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610" h="341">
                        <a:moveTo>
                          <a:pt x="305" y="33"/>
                        </a:moveTo>
                        <a:lnTo>
                          <a:pt x="305" y="33"/>
                        </a:lnTo>
                        <a:cubicBezTo>
                          <a:pt x="157" y="33"/>
                          <a:pt x="32" y="96"/>
                          <a:pt x="32" y="171"/>
                        </a:cubicBezTo>
                        <a:cubicBezTo>
                          <a:pt x="32" y="245"/>
                          <a:pt x="157" y="308"/>
                          <a:pt x="305" y="308"/>
                        </a:cubicBezTo>
                        <a:cubicBezTo>
                          <a:pt x="452" y="308"/>
                          <a:pt x="577" y="245"/>
                          <a:pt x="577" y="171"/>
                        </a:cubicBezTo>
                        <a:cubicBezTo>
                          <a:pt x="577" y="96"/>
                          <a:pt x="452" y="33"/>
                          <a:pt x="305" y="33"/>
                        </a:cubicBezTo>
                        <a:close/>
                        <a:moveTo>
                          <a:pt x="305" y="341"/>
                        </a:moveTo>
                        <a:lnTo>
                          <a:pt x="305" y="341"/>
                        </a:lnTo>
                        <a:cubicBezTo>
                          <a:pt x="134" y="341"/>
                          <a:pt x="0" y="266"/>
                          <a:pt x="0" y="171"/>
                        </a:cubicBezTo>
                        <a:cubicBezTo>
                          <a:pt x="0" y="75"/>
                          <a:pt x="134" y="0"/>
                          <a:pt x="305" y="0"/>
                        </a:cubicBezTo>
                        <a:cubicBezTo>
                          <a:pt x="476" y="0"/>
                          <a:pt x="610" y="75"/>
                          <a:pt x="610" y="171"/>
                        </a:cubicBezTo>
                        <a:cubicBezTo>
                          <a:pt x="610" y="266"/>
                          <a:pt x="476" y="341"/>
                          <a:pt x="305" y="341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500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055-上首锋芒体" panose="02010609000101010101" pitchFamily="49" charset="-122"/>
                      <a:cs typeface="Huawei Sans" panose="020C0503030203020204" pitchFamily="34" charset="0"/>
                    </a:endParaRPr>
                  </a:p>
                </p:txBody>
              </p:sp>
              <p:sp>
                <p:nvSpPr>
                  <p:cNvPr id="126" name="Freeform 153">
                    <a:extLst>
                      <a:ext uri="{FF2B5EF4-FFF2-40B4-BE49-F238E27FC236}">
                        <a16:creationId xmlns:a16="http://schemas.microsoft.com/office/drawing/2014/main" xmlns="" id="{3FC44832-1515-4F5D-AD56-904ABF2D0B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92684" y="766763"/>
                    <a:ext cx="47625" cy="31750"/>
                  </a:xfrm>
                  <a:custGeom>
                    <a:avLst/>
                    <a:gdLst>
                      <a:gd name="T0" fmla="*/ 2147483647 w 99"/>
                      <a:gd name="T1" fmla="*/ 2147483647 h 67"/>
                      <a:gd name="T2" fmla="*/ 2147483647 w 99"/>
                      <a:gd name="T3" fmla="*/ 2147483647 h 67"/>
                      <a:gd name="T4" fmla="*/ 2147483647 w 99"/>
                      <a:gd name="T5" fmla="*/ 2147483647 h 67"/>
                      <a:gd name="T6" fmla="*/ 2147483647 w 99"/>
                      <a:gd name="T7" fmla="*/ 2147483647 h 67"/>
                      <a:gd name="T8" fmla="*/ 2147483647 w 99"/>
                      <a:gd name="T9" fmla="*/ 2147483647 h 67"/>
                      <a:gd name="T10" fmla="*/ 2147483647 w 99"/>
                      <a:gd name="T11" fmla="*/ 2147483647 h 67"/>
                      <a:gd name="T12" fmla="*/ 2147483647 w 99"/>
                      <a:gd name="T13" fmla="*/ 2147483647 h 67"/>
                      <a:gd name="T14" fmla="*/ 2147483647 w 99"/>
                      <a:gd name="T15" fmla="*/ 2147483647 h 67"/>
                      <a:gd name="T16" fmla="*/ 2147483647 w 99"/>
                      <a:gd name="T17" fmla="*/ 2147483647 h 67"/>
                      <a:gd name="T18" fmla="*/ 2147483647 w 99"/>
                      <a:gd name="T19" fmla="*/ 2147483647 h 6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9"/>
                      <a:gd name="T31" fmla="*/ 0 h 67"/>
                      <a:gd name="T32" fmla="*/ 99 w 99"/>
                      <a:gd name="T33" fmla="*/ 67 h 6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9" h="67">
                        <a:moveTo>
                          <a:pt x="15" y="67"/>
                        </a:moveTo>
                        <a:lnTo>
                          <a:pt x="15" y="67"/>
                        </a:lnTo>
                        <a:cubicBezTo>
                          <a:pt x="10" y="67"/>
                          <a:pt x="6" y="65"/>
                          <a:pt x="4" y="61"/>
                        </a:cubicBezTo>
                        <a:cubicBezTo>
                          <a:pt x="0" y="54"/>
                          <a:pt x="3" y="46"/>
                          <a:pt x="9" y="43"/>
                        </a:cubicBezTo>
                        <a:lnTo>
                          <a:pt x="78" y="3"/>
                        </a:lnTo>
                        <a:cubicBezTo>
                          <a:pt x="85" y="0"/>
                          <a:pt x="92" y="2"/>
                          <a:pt x="96" y="9"/>
                        </a:cubicBezTo>
                        <a:cubicBezTo>
                          <a:pt x="99" y="15"/>
                          <a:pt x="97" y="23"/>
                          <a:pt x="90" y="27"/>
                        </a:cubicBezTo>
                        <a:lnTo>
                          <a:pt x="21" y="66"/>
                        </a:lnTo>
                        <a:cubicBezTo>
                          <a:pt x="20" y="67"/>
                          <a:pt x="17" y="67"/>
                          <a:pt x="15" y="67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500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055-上首锋芒体" panose="02010609000101010101" pitchFamily="49" charset="-122"/>
                      <a:cs typeface="Huawei Sans" panose="020C0503030203020204" pitchFamily="34" charset="0"/>
                    </a:endParaRPr>
                  </a:p>
                </p:txBody>
              </p:sp>
              <p:sp>
                <p:nvSpPr>
                  <p:cNvPr id="127" name="Freeform 154">
                    <a:extLst>
                      <a:ext uri="{FF2B5EF4-FFF2-40B4-BE49-F238E27FC236}">
                        <a16:creationId xmlns:a16="http://schemas.microsoft.com/office/drawing/2014/main" xmlns="" id="{01E7D441-71CA-477F-8784-93EA18B96A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59347" y="766763"/>
                    <a:ext cx="46038" cy="31750"/>
                  </a:xfrm>
                  <a:custGeom>
                    <a:avLst/>
                    <a:gdLst>
                      <a:gd name="T0" fmla="*/ 2147483647 w 98"/>
                      <a:gd name="T1" fmla="*/ 2147483647 h 67"/>
                      <a:gd name="T2" fmla="*/ 2147483647 w 98"/>
                      <a:gd name="T3" fmla="*/ 2147483647 h 67"/>
                      <a:gd name="T4" fmla="*/ 2147483647 w 98"/>
                      <a:gd name="T5" fmla="*/ 2147483647 h 67"/>
                      <a:gd name="T6" fmla="*/ 2147483647 w 98"/>
                      <a:gd name="T7" fmla="*/ 2147483647 h 67"/>
                      <a:gd name="T8" fmla="*/ 2147483647 w 98"/>
                      <a:gd name="T9" fmla="*/ 2147483647 h 67"/>
                      <a:gd name="T10" fmla="*/ 2147483647 w 98"/>
                      <a:gd name="T11" fmla="*/ 2147483647 h 67"/>
                      <a:gd name="T12" fmla="*/ 2147483647 w 98"/>
                      <a:gd name="T13" fmla="*/ 2147483647 h 67"/>
                      <a:gd name="T14" fmla="*/ 2147483647 w 98"/>
                      <a:gd name="T15" fmla="*/ 2147483647 h 67"/>
                      <a:gd name="T16" fmla="*/ 2147483647 w 98"/>
                      <a:gd name="T17" fmla="*/ 2147483647 h 67"/>
                      <a:gd name="T18" fmla="*/ 2147483647 w 98"/>
                      <a:gd name="T19" fmla="*/ 2147483647 h 6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8"/>
                      <a:gd name="T31" fmla="*/ 0 h 67"/>
                      <a:gd name="T32" fmla="*/ 98 w 98"/>
                      <a:gd name="T33" fmla="*/ 67 h 6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8" h="67">
                        <a:moveTo>
                          <a:pt x="84" y="67"/>
                        </a:moveTo>
                        <a:lnTo>
                          <a:pt x="84" y="67"/>
                        </a:lnTo>
                        <a:cubicBezTo>
                          <a:pt x="82" y="67"/>
                          <a:pt x="80" y="67"/>
                          <a:pt x="78" y="66"/>
                        </a:cubicBezTo>
                        <a:lnTo>
                          <a:pt x="8" y="27"/>
                        </a:lnTo>
                        <a:cubicBezTo>
                          <a:pt x="2" y="23"/>
                          <a:pt x="0" y="15"/>
                          <a:pt x="3" y="9"/>
                        </a:cubicBezTo>
                        <a:cubicBezTo>
                          <a:pt x="7" y="2"/>
                          <a:pt x="14" y="0"/>
                          <a:pt x="21" y="3"/>
                        </a:cubicBezTo>
                        <a:lnTo>
                          <a:pt x="90" y="43"/>
                        </a:lnTo>
                        <a:cubicBezTo>
                          <a:pt x="96" y="46"/>
                          <a:pt x="98" y="54"/>
                          <a:pt x="95" y="61"/>
                        </a:cubicBezTo>
                        <a:cubicBezTo>
                          <a:pt x="93" y="65"/>
                          <a:pt x="88" y="67"/>
                          <a:pt x="84" y="67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500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055-上首锋芒体" panose="02010609000101010101" pitchFamily="49" charset="-122"/>
                      <a:cs typeface="Huawei Sans" panose="020C0503030203020204" pitchFamily="34" charset="0"/>
                    </a:endParaRPr>
                  </a:p>
                </p:txBody>
              </p:sp>
              <p:sp>
                <p:nvSpPr>
                  <p:cNvPr id="128" name="Freeform 155">
                    <a:extLst>
                      <a:ext uri="{FF2B5EF4-FFF2-40B4-BE49-F238E27FC236}">
                        <a16:creationId xmlns:a16="http://schemas.microsoft.com/office/drawing/2014/main" xmlns="" id="{5FECFD77-C3D8-4EE2-AF23-6028F55CA9E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92684" y="752476"/>
                    <a:ext cx="12700" cy="46038"/>
                  </a:xfrm>
                  <a:custGeom>
                    <a:avLst/>
                    <a:gdLst>
                      <a:gd name="T0" fmla="*/ 2147483647 w 27"/>
                      <a:gd name="T1" fmla="*/ 2147483647 h 98"/>
                      <a:gd name="T2" fmla="*/ 2147483647 w 27"/>
                      <a:gd name="T3" fmla="*/ 2147483647 h 98"/>
                      <a:gd name="T4" fmla="*/ 2147483647 w 27"/>
                      <a:gd name="T5" fmla="*/ 2147483647 h 98"/>
                      <a:gd name="T6" fmla="*/ 0 w 27"/>
                      <a:gd name="T7" fmla="*/ 2147483647 h 98"/>
                      <a:gd name="T8" fmla="*/ 0 w 27"/>
                      <a:gd name="T9" fmla="*/ 2147483647 h 98"/>
                      <a:gd name="T10" fmla="*/ 2147483647 w 27"/>
                      <a:gd name="T11" fmla="*/ 0 h 98"/>
                      <a:gd name="T12" fmla="*/ 2147483647 w 27"/>
                      <a:gd name="T13" fmla="*/ 2147483647 h 98"/>
                      <a:gd name="T14" fmla="*/ 2147483647 w 27"/>
                      <a:gd name="T15" fmla="*/ 2147483647 h 98"/>
                      <a:gd name="T16" fmla="*/ 2147483647 w 27"/>
                      <a:gd name="T17" fmla="*/ 2147483647 h 98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27"/>
                      <a:gd name="T28" fmla="*/ 0 h 98"/>
                      <a:gd name="T29" fmla="*/ 27 w 27"/>
                      <a:gd name="T30" fmla="*/ 98 h 98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27" h="98">
                        <a:moveTo>
                          <a:pt x="14" y="98"/>
                        </a:moveTo>
                        <a:lnTo>
                          <a:pt x="14" y="98"/>
                        </a:lnTo>
                        <a:cubicBezTo>
                          <a:pt x="7" y="98"/>
                          <a:pt x="0" y="92"/>
                          <a:pt x="0" y="86"/>
                        </a:cubicBezTo>
                        <a:lnTo>
                          <a:pt x="0" y="13"/>
                        </a:lnTo>
                        <a:cubicBezTo>
                          <a:pt x="0" y="5"/>
                          <a:pt x="7" y="0"/>
                          <a:pt x="14" y="0"/>
                        </a:cubicBezTo>
                        <a:cubicBezTo>
                          <a:pt x="22" y="0"/>
                          <a:pt x="27" y="5"/>
                          <a:pt x="27" y="13"/>
                        </a:cubicBezTo>
                        <a:lnTo>
                          <a:pt x="27" y="86"/>
                        </a:lnTo>
                        <a:cubicBezTo>
                          <a:pt x="27" y="92"/>
                          <a:pt x="22" y="98"/>
                          <a:pt x="14" y="98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500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055-上首锋芒体" panose="02010609000101010101" pitchFamily="49" charset="-122"/>
                      <a:cs typeface="Huawei Sans" panose="020C0503030203020204" pitchFamily="34" charset="0"/>
                    </a:endParaRPr>
                  </a:p>
                </p:txBody>
              </p:sp>
              <p:sp>
                <p:nvSpPr>
                  <p:cNvPr id="129" name="Freeform 156">
                    <a:extLst>
                      <a:ext uri="{FF2B5EF4-FFF2-40B4-BE49-F238E27FC236}">
                        <a16:creationId xmlns:a16="http://schemas.microsoft.com/office/drawing/2014/main" xmlns="" id="{A4F8D985-BE38-4DC2-9692-E4FFAD81F5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59347" y="685801"/>
                    <a:ext cx="46038" cy="31750"/>
                  </a:xfrm>
                  <a:custGeom>
                    <a:avLst/>
                    <a:gdLst>
                      <a:gd name="T0" fmla="*/ 2147483647 w 98"/>
                      <a:gd name="T1" fmla="*/ 2147483647 h 67"/>
                      <a:gd name="T2" fmla="*/ 2147483647 w 98"/>
                      <a:gd name="T3" fmla="*/ 2147483647 h 67"/>
                      <a:gd name="T4" fmla="*/ 2147483647 w 98"/>
                      <a:gd name="T5" fmla="*/ 2147483647 h 67"/>
                      <a:gd name="T6" fmla="*/ 2147483647 w 98"/>
                      <a:gd name="T7" fmla="*/ 2147483647 h 67"/>
                      <a:gd name="T8" fmla="*/ 2147483647 w 98"/>
                      <a:gd name="T9" fmla="*/ 2147483647 h 67"/>
                      <a:gd name="T10" fmla="*/ 2147483647 w 98"/>
                      <a:gd name="T11" fmla="*/ 2147483647 h 67"/>
                      <a:gd name="T12" fmla="*/ 2147483647 w 98"/>
                      <a:gd name="T13" fmla="*/ 2147483647 h 67"/>
                      <a:gd name="T14" fmla="*/ 2147483647 w 98"/>
                      <a:gd name="T15" fmla="*/ 2147483647 h 67"/>
                      <a:gd name="T16" fmla="*/ 2147483647 w 98"/>
                      <a:gd name="T17" fmla="*/ 2147483647 h 67"/>
                      <a:gd name="T18" fmla="*/ 2147483647 w 98"/>
                      <a:gd name="T19" fmla="*/ 2147483647 h 6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8"/>
                      <a:gd name="T31" fmla="*/ 0 h 67"/>
                      <a:gd name="T32" fmla="*/ 98 w 98"/>
                      <a:gd name="T33" fmla="*/ 67 h 6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8" h="67">
                        <a:moveTo>
                          <a:pt x="14" y="67"/>
                        </a:moveTo>
                        <a:lnTo>
                          <a:pt x="14" y="67"/>
                        </a:lnTo>
                        <a:cubicBezTo>
                          <a:pt x="10" y="67"/>
                          <a:pt x="5" y="64"/>
                          <a:pt x="3" y="60"/>
                        </a:cubicBezTo>
                        <a:cubicBezTo>
                          <a:pt x="0" y="53"/>
                          <a:pt x="2" y="46"/>
                          <a:pt x="8" y="42"/>
                        </a:cubicBezTo>
                        <a:lnTo>
                          <a:pt x="77" y="3"/>
                        </a:lnTo>
                        <a:cubicBezTo>
                          <a:pt x="83" y="0"/>
                          <a:pt x="91" y="2"/>
                          <a:pt x="94" y="8"/>
                        </a:cubicBezTo>
                        <a:cubicBezTo>
                          <a:pt x="98" y="15"/>
                          <a:pt x="96" y="23"/>
                          <a:pt x="90" y="26"/>
                        </a:cubicBezTo>
                        <a:lnTo>
                          <a:pt x="20" y="65"/>
                        </a:lnTo>
                        <a:cubicBezTo>
                          <a:pt x="18" y="66"/>
                          <a:pt x="16" y="67"/>
                          <a:pt x="14" y="67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500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055-上首锋芒体" panose="02010609000101010101" pitchFamily="49" charset="-122"/>
                      <a:cs typeface="Huawei Sans" panose="020C0503030203020204" pitchFamily="34" charset="0"/>
                    </a:endParaRPr>
                  </a:p>
                </p:txBody>
              </p:sp>
              <p:sp>
                <p:nvSpPr>
                  <p:cNvPr id="130" name="Freeform 157">
                    <a:extLst>
                      <a:ext uri="{FF2B5EF4-FFF2-40B4-BE49-F238E27FC236}">
                        <a16:creationId xmlns:a16="http://schemas.microsoft.com/office/drawing/2014/main" xmlns="" id="{99DB8F1A-720A-4DB6-B928-E88D5AB5D7F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92684" y="685801"/>
                    <a:ext cx="47625" cy="31750"/>
                  </a:xfrm>
                  <a:custGeom>
                    <a:avLst/>
                    <a:gdLst>
                      <a:gd name="T0" fmla="*/ 2147483647 w 99"/>
                      <a:gd name="T1" fmla="*/ 2147483647 h 67"/>
                      <a:gd name="T2" fmla="*/ 2147483647 w 99"/>
                      <a:gd name="T3" fmla="*/ 2147483647 h 67"/>
                      <a:gd name="T4" fmla="*/ 2147483647 w 99"/>
                      <a:gd name="T5" fmla="*/ 2147483647 h 67"/>
                      <a:gd name="T6" fmla="*/ 2147483647 w 99"/>
                      <a:gd name="T7" fmla="*/ 2147483647 h 67"/>
                      <a:gd name="T8" fmla="*/ 2147483647 w 99"/>
                      <a:gd name="T9" fmla="*/ 2147483647 h 67"/>
                      <a:gd name="T10" fmla="*/ 2147483647 w 99"/>
                      <a:gd name="T11" fmla="*/ 2147483647 h 67"/>
                      <a:gd name="T12" fmla="*/ 2147483647 w 99"/>
                      <a:gd name="T13" fmla="*/ 2147483647 h 67"/>
                      <a:gd name="T14" fmla="*/ 2147483647 w 99"/>
                      <a:gd name="T15" fmla="*/ 2147483647 h 67"/>
                      <a:gd name="T16" fmla="*/ 2147483647 w 99"/>
                      <a:gd name="T17" fmla="*/ 2147483647 h 67"/>
                      <a:gd name="T18" fmla="*/ 2147483647 w 99"/>
                      <a:gd name="T19" fmla="*/ 2147483647 h 6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9"/>
                      <a:gd name="T31" fmla="*/ 0 h 67"/>
                      <a:gd name="T32" fmla="*/ 99 w 99"/>
                      <a:gd name="T33" fmla="*/ 67 h 6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9" h="67">
                        <a:moveTo>
                          <a:pt x="85" y="67"/>
                        </a:moveTo>
                        <a:lnTo>
                          <a:pt x="85" y="67"/>
                        </a:lnTo>
                        <a:cubicBezTo>
                          <a:pt x="83" y="67"/>
                          <a:pt x="80" y="66"/>
                          <a:pt x="78" y="65"/>
                        </a:cubicBezTo>
                        <a:lnTo>
                          <a:pt x="9" y="26"/>
                        </a:lnTo>
                        <a:cubicBezTo>
                          <a:pt x="2" y="23"/>
                          <a:pt x="0" y="15"/>
                          <a:pt x="4" y="8"/>
                        </a:cubicBezTo>
                        <a:cubicBezTo>
                          <a:pt x="7" y="2"/>
                          <a:pt x="15" y="0"/>
                          <a:pt x="21" y="3"/>
                        </a:cubicBezTo>
                        <a:lnTo>
                          <a:pt x="91" y="42"/>
                        </a:lnTo>
                        <a:cubicBezTo>
                          <a:pt x="97" y="46"/>
                          <a:pt x="99" y="53"/>
                          <a:pt x="96" y="60"/>
                        </a:cubicBezTo>
                        <a:cubicBezTo>
                          <a:pt x="94" y="64"/>
                          <a:pt x="89" y="67"/>
                          <a:pt x="85" y="67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500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055-上首锋芒体" panose="02010609000101010101" pitchFamily="49" charset="-122"/>
                      <a:cs typeface="Huawei Sans" panose="020C0503030203020204" pitchFamily="34" charset="0"/>
                    </a:endParaRPr>
                  </a:p>
                </p:txBody>
              </p:sp>
              <p:sp>
                <p:nvSpPr>
                  <p:cNvPr id="131" name="Freeform 158">
                    <a:extLst>
                      <a:ext uri="{FF2B5EF4-FFF2-40B4-BE49-F238E27FC236}">
                        <a16:creationId xmlns:a16="http://schemas.microsoft.com/office/drawing/2014/main" xmlns="" id="{A0EAD86D-F602-4E81-9AE0-71EAB65AC0A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92684" y="685801"/>
                    <a:ext cx="12700" cy="47625"/>
                  </a:xfrm>
                  <a:custGeom>
                    <a:avLst/>
                    <a:gdLst>
                      <a:gd name="T0" fmla="*/ 2147483647 w 27"/>
                      <a:gd name="T1" fmla="*/ 2147483647 h 98"/>
                      <a:gd name="T2" fmla="*/ 2147483647 w 27"/>
                      <a:gd name="T3" fmla="*/ 2147483647 h 98"/>
                      <a:gd name="T4" fmla="*/ 2147483647 w 27"/>
                      <a:gd name="T5" fmla="*/ 2147483647 h 98"/>
                      <a:gd name="T6" fmla="*/ 0 w 27"/>
                      <a:gd name="T7" fmla="*/ 2147483647 h 98"/>
                      <a:gd name="T8" fmla="*/ 0 w 27"/>
                      <a:gd name="T9" fmla="*/ 2147483647 h 98"/>
                      <a:gd name="T10" fmla="*/ 2147483647 w 27"/>
                      <a:gd name="T11" fmla="*/ 0 h 98"/>
                      <a:gd name="T12" fmla="*/ 2147483647 w 27"/>
                      <a:gd name="T13" fmla="*/ 2147483647 h 98"/>
                      <a:gd name="T14" fmla="*/ 2147483647 w 27"/>
                      <a:gd name="T15" fmla="*/ 2147483647 h 98"/>
                      <a:gd name="T16" fmla="*/ 2147483647 w 27"/>
                      <a:gd name="T17" fmla="*/ 2147483647 h 98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27"/>
                      <a:gd name="T28" fmla="*/ 0 h 98"/>
                      <a:gd name="T29" fmla="*/ 27 w 27"/>
                      <a:gd name="T30" fmla="*/ 98 h 98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27" h="98">
                        <a:moveTo>
                          <a:pt x="14" y="98"/>
                        </a:moveTo>
                        <a:lnTo>
                          <a:pt x="14" y="98"/>
                        </a:lnTo>
                        <a:cubicBezTo>
                          <a:pt x="6" y="98"/>
                          <a:pt x="0" y="92"/>
                          <a:pt x="0" y="85"/>
                        </a:cubicBezTo>
                        <a:lnTo>
                          <a:pt x="0" y="12"/>
                        </a:lnTo>
                        <a:cubicBezTo>
                          <a:pt x="0" y="5"/>
                          <a:pt x="6" y="0"/>
                          <a:pt x="14" y="0"/>
                        </a:cubicBezTo>
                        <a:cubicBezTo>
                          <a:pt x="21" y="0"/>
                          <a:pt x="27" y="5"/>
                          <a:pt x="27" y="12"/>
                        </a:cubicBezTo>
                        <a:lnTo>
                          <a:pt x="27" y="85"/>
                        </a:lnTo>
                        <a:cubicBezTo>
                          <a:pt x="27" y="92"/>
                          <a:pt x="21" y="98"/>
                          <a:pt x="14" y="98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500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055-上首锋芒体" panose="02010609000101010101" pitchFamily="49" charset="-122"/>
                      <a:cs typeface="Huawei Sans" panose="020C0503030203020204" pitchFamily="34" charset="0"/>
                    </a:endParaRPr>
                  </a:p>
                </p:txBody>
              </p:sp>
              <p:sp>
                <p:nvSpPr>
                  <p:cNvPr id="132" name="Freeform 159">
                    <a:extLst>
                      <a:ext uri="{FF2B5EF4-FFF2-40B4-BE49-F238E27FC236}">
                        <a16:creationId xmlns:a16="http://schemas.microsoft.com/office/drawing/2014/main" xmlns="" id="{6A0F5B21-C1C9-4E10-889E-B7B91E37D23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02197" y="735013"/>
                    <a:ext cx="46038" cy="31750"/>
                  </a:xfrm>
                  <a:custGeom>
                    <a:avLst/>
                    <a:gdLst>
                      <a:gd name="T0" fmla="*/ 2147483647 w 98"/>
                      <a:gd name="T1" fmla="*/ 2147483647 h 67"/>
                      <a:gd name="T2" fmla="*/ 2147483647 w 98"/>
                      <a:gd name="T3" fmla="*/ 2147483647 h 67"/>
                      <a:gd name="T4" fmla="*/ 2147483647 w 98"/>
                      <a:gd name="T5" fmla="*/ 2147483647 h 67"/>
                      <a:gd name="T6" fmla="*/ 2147483647 w 98"/>
                      <a:gd name="T7" fmla="*/ 2147483647 h 67"/>
                      <a:gd name="T8" fmla="*/ 2147483647 w 98"/>
                      <a:gd name="T9" fmla="*/ 2147483647 h 67"/>
                      <a:gd name="T10" fmla="*/ 2147483647 w 98"/>
                      <a:gd name="T11" fmla="*/ 2147483647 h 67"/>
                      <a:gd name="T12" fmla="*/ 2147483647 w 98"/>
                      <a:gd name="T13" fmla="*/ 2147483647 h 67"/>
                      <a:gd name="T14" fmla="*/ 2147483647 w 98"/>
                      <a:gd name="T15" fmla="*/ 2147483647 h 67"/>
                      <a:gd name="T16" fmla="*/ 2147483647 w 98"/>
                      <a:gd name="T17" fmla="*/ 2147483647 h 67"/>
                      <a:gd name="T18" fmla="*/ 2147483647 w 98"/>
                      <a:gd name="T19" fmla="*/ 2147483647 h 6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8"/>
                      <a:gd name="T31" fmla="*/ 0 h 67"/>
                      <a:gd name="T32" fmla="*/ 98 w 98"/>
                      <a:gd name="T33" fmla="*/ 67 h 6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8" h="67">
                        <a:moveTo>
                          <a:pt x="84" y="67"/>
                        </a:moveTo>
                        <a:lnTo>
                          <a:pt x="84" y="67"/>
                        </a:lnTo>
                        <a:cubicBezTo>
                          <a:pt x="82" y="67"/>
                          <a:pt x="79" y="66"/>
                          <a:pt x="77" y="66"/>
                        </a:cubicBezTo>
                        <a:lnTo>
                          <a:pt x="8" y="26"/>
                        </a:lnTo>
                        <a:cubicBezTo>
                          <a:pt x="2" y="23"/>
                          <a:pt x="0" y="14"/>
                          <a:pt x="3" y="9"/>
                        </a:cubicBezTo>
                        <a:cubicBezTo>
                          <a:pt x="6" y="2"/>
                          <a:pt x="15" y="0"/>
                          <a:pt x="21" y="3"/>
                        </a:cubicBezTo>
                        <a:lnTo>
                          <a:pt x="90" y="42"/>
                        </a:lnTo>
                        <a:cubicBezTo>
                          <a:pt x="96" y="46"/>
                          <a:pt x="98" y="54"/>
                          <a:pt x="95" y="60"/>
                        </a:cubicBezTo>
                        <a:cubicBezTo>
                          <a:pt x="92" y="65"/>
                          <a:pt x="88" y="67"/>
                          <a:pt x="84" y="67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500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055-上首锋芒体" panose="02010609000101010101" pitchFamily="49" charset="-122"/>
                      <a:cs typeface="Huawei Sans" panose="020C0503030203020204" pitchFamily="34" charset="0"/>
                    </a:endParaRPr>
                  </a:p>
                </p:txBody>
              </p:sp>
              <p:sp>
                <p:nvSpPr>
                  <p:cNvPr id="133" name="Freeform 160">
                    <a:extLst>
                      <a:ext uri="{FF2B5EF4-FFF2-40B4-BE49-F238E27FC236}">
                        <a16:creationId xmlns:a16="http://schemas.microsoft.com/office/drawing/2014/main" xmlns="" id="{0BFF1AB0-824D-4B1E-A7A3-48EC894EF1E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02197" y="717551"/>
                    <a:ext cx="46038" cy="31750"/>
                  </a:xfrm>
                  <a:custGeom>
                    <a:avLst/>
                    <a:gdLst>
                      <a:gd name="T0" fmla="*/ 2147483647 w 98"/>
                      <a:gd name="T1" fmla="*/ 2147483647 h 67"/>
                      <a:gd name="T2" fmla="*/ 2147483647 w 98"/>
                      <a:gd name="T3" fmla="*/ 2147483647 h 67"/>
                      <a:gd name="T4" fmla="*/ 2147483647 w 98"/>
                      <a:gd name="T5" fmla="*/ 2147483647 h 67"/>
                      <a:gd name="T6" fmla="*/ 2147483647 w 98"/>
                      <a:gd name="T7" fmla="*/ 2147483647 h 67"/>
                      <a:gd name="T8" fmla="*/ 2147483647 w 98"/>
                      <a:gd name="T9" fmla="*/ 2147483647 h 67"/>
                      <a:gd name="T10" fmla="*/ 2147483647 w 98"/>
                      <a:gd name="T11" fmla="*/ 2147483647 h 67"/>
                      <a:gd name="T12" fmla="*/ 2147483647 w 98"/>
                      <a:gd name="T13" fmla="*/ 2147483647 h 67"/>
                      <a:gd name="T14" fmla="*/ 2147483647 w 98"/>
                      <a:gd name="T15" fmla="*/ 2147483647 h 67"/>
                      <a:gd name="T16" fmla="*/ 2147483647 w 98"/>
                      <a:gd name="T17" fmla="*/ 2147483647 h 67"/>
                      <a:gd name="T18" fmla="*/ 2147483647 w 98"/>
                      <a:gd name="T19" fmla="*/ 2147483647 h 6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8"/>
                      <a:gd name="T31" fmla="*/ 0 h 67"/>
                      <a:gd name="T32" fmla="*/ 98 w 98"/>
                      <a:gd name="T33" fmla="*/ 67 h 6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8" h="67">
                        <a:moveTo>
                          <a:pt x="15" y="67"/>
                        </a:moveTo>
                        <a:lnTo>
                          <a:pt x="15" y="67"/>
                        </a:lnTo>
                        <a:cubicBezTo>
                          <a:pt x="10" y="67"/>
                          <a:pt x="5" y="65"/>
                          <a:pt x="3" y="61"/>
                        </a:cubicBezTo>
                        <a:cubicBezTo>
                          <a:pt x="0" y="54"/>
                          <a:pt x="2" y="46"/>
                          <a:pt x="8" y="43"/>
                        </a:cubicBezTo>
                        <a:lnTo>
                          <a:pt x="77" y="3"/>
                        </a:lnTo>
                        <a:cubicBezTo>
                          <a:pt x="84" y="0"/>
                          <a:pt x="91" y="2"/>
                          <a:pt x="95" y="9"/>
                        </a:cubicBezTo>
                        <a:cubicBezTo>
                          <a:pt x="98" y="15"/>
                          <a:pt x="96" y="23"/>
                          <a:pt x="90" y="26"/>
                        </a:cubicBezTo>
                        <a:lnTo>
                          <a:pt x="20" y="66"/>
                        </a:lnTo>
                        <a:cubicBezTo>
                          <a:pt x="18" y="67"/>
                          <a:pt x="16" y="67"/>
                          <a:pt x="15" y="67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500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055-上首锋芒体" panose="02010609000101010101" pitchFamily="49" charset="-122"/>
                      <a:cs typeface="Huawei Sans" panose="020C0503030203020204" pitchFamily="34" charset="0"/>
                    </a:endParaRPr>
                  </a:p>
                </p:txBody>
              </p:sp>
              <p:sp>
                <p:nvSpPr>
                  <p:cNvPr id="134" name="Freeform 161">
                    <a:extLst>
                      <a:ext uri="{FF2B5EF4-FFF2-40B4-BE49-F238E27FC236}">
                        <a16:creationId xmlns:a16="http://schemas.microsoft.com/office/drawing/2014/main" xmlns="" id="{07F09D19-D942-4E91-980E-D20B815DAB2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02197" y="736601"/>
                    <a:ext cx="76200" cy="12700"/>
                  </a:xfrm>
                  <a:custGeom>
                    <a:avLst/>
                    <a:gdLst>
                      <a:gd name="T0" fmla="*/ 2147483647 w 161"/>
                      <a:gd name="T1" fmla="*/ 2147483647 h 27"/>
                      <a:gd name="T2" fmla="*/ 2147483647 w 161"/>
                      <a:gd name="T3" fmla="*/ 2147483647 h 27"/>
                      <a:gd name="T4" fmla="*/ 2147483647 w 161"/>
                      <a:gd name="T5" fmla="*/ 2147483647 h 27"/>
                      <a:gd name="T6" fmla="*/ 2147483647 w 161"/>
                      <a:gd name="T7" fmla="*/ 2147483647 h 27"/>
                      <a:gd name="T8" fmla="*/ 0 w 161"/>
                      <a:gd name="T9" fmla="*/ 2147483647 h 27"/>
                      <a:gd name="T10" fmla="*/ 2147483647 w 161"/>
                      <a:gd name="T11" fmla="*/ 0 h 27"/>
                      <a:gd name="T12" fmla="*/ 2147483647 w 161"/>
                      <a:gd name="T13" fmla="*/ 0 h 27"/>
                      <a:gd name="T14" fmla="*/ 2147483647 w 161"/>
                      <a:gd name="T15" fmla="*/ 2147483647 h 27"/>
                      <a:gd name="T16" fmla="*/ 2147483647 w 161"/>
                      <a:gd name="T17" fmla="*/ 2147483647 h 27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61"/>
                      <a:gd name="T28" fmla="*/ 0 h 27"/>
                      <a:gd name="T29" fmla="*/ 161 w 161"/>
                      <a:gd name="T30" fmla="*/ 27 h 27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61" h="27">
                        <a:moveTo>
                          <a:pt x="148" y="27"/>
                        </a:moveTo>
                        <a:lnTo>
                          <a:pt x="148" y="27"/>
                        </a:lnTo>
                        <a:lnTo>
                          <a:pt x="13" y="27"/>
                        </a:lnTo>
                        <a:cubicBezTo>
                          <a:pt x="5" y="27"/>
                          <a:pt x="0" y="21"/>
                          <a:pt x="0" y="14"/>
                        </a:cubicBezTo>
                        <a:cubicBezTo>
                          <a:pt x="0" y="6"/>
                          <a:pt x="5" y="0"/>
                          <a:pt x="13" y="0"/>
                        </a:cubicBezTo>
                        <a:lnTo>
                          <a:pt x="148" y="0"/>
                        </a:lnTo>
                        <a:cubicBezTo>
                          <a:pt x="155" y="0"/>
                          <a:pt x="161" y="6"/>
                          <a:pt x="161" y="14"/>
                        </a:cubicBezTo>
                        <a:cubicBezTo>
                          <a:pt x="161" y="21"/>
                          <a:pt x="155" y="27"/>
                          <a:pt x="148" y="27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500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055-上首锋芒体" panose="02010609000101010101" pitchFamily="49" charset="-122"/>
                      <a:cs typeface="Huawei Sans" panose="020C0503030203020204" pitchFamily="34" charset="0"/>
                    </a:endParaRPr>
                  </a:p>
                </p:txBody>
              </p:sp>
              <p:sp>
                <p:nvSpPr>
                  <p:cNvPr id="135" name="Freeform 162">
                    <a:extLst>
                      <a:ext uri="{FF2B5EF4-FFF2-40B4-BE49-F238E27FC236}">
                        <a16:creationId xmlns:a16="http://schemas.microsoft.com/office/drawing/2014/main" xmlns="" id="{15D6E2D9-72A7-4A61-B4FB-AA609E84FB8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49834" y="715963"/>
                    <a:ext cx="46038" cy="33338"/>
                  </a:xfrm>
                  <a:custGeom>
                    <a:avLst/>
                    <a:gdLst>
                      <a:gd name="T0" fmla="*/ 2147483647 w 98"/>
                      <a:gd name="T1" fmla="*/ 2147483647 h 72"/>
                      <a:gd name="T2" fmla="*/ 2147483647 w 98"/>
                      <a:gd name="T3" fmla="*/ 2147483647 h 72"/>
                      <a:gd name="T4" fmla="*/ 2147483647 w 98"/>
                      <a:gd name="T5" fmla="*/ 2147483647 h 72"/>
                      <a:gd name="T6" fmla="*/ 2147483647 w 98"/>
                      <a:gd name="T7" fmla="*/ 2147483647 h 72"/>
                      <a:gd name="T8" fmla="*/ 2147483647 w 98"/>
                      <a:gd name="T9" fmla="*/ 2147483647 h 72"/>
                      <a:gd name="T10" fmla="*/ 2147483647 w 98"/>
                      <a:gd name="T11" fmla="*/ 2147483647 h 72"/>
                      <a:gd name="T12" fmla="*/ 2147483647 w 98"/>
                      <a:gd name="T13" fmla="*/ 2147483647 h 72"/>
                      <a:gd name="T14" fmla="*/ 2147483647 w 98"/>
                      <a:gd name="T15" fmla="*/ 2147483647 h 72"/>
                      <a:gd name="T16" fmla="*/ 2147483647 w 98"/>
                      <a:gd name="T17" fmla="*/ 2147483647 h 72"/>
                      <a:gd name="T18" fmla="*/ 2147483647 w 98"/>
                      <a:gd name="T19" fmla="*/ 2147483647 h 7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8"/>
                      <a:gd name="T31" fmla="*/ 0 h 72"/>
                      <a:gd name="T32" fmla="*/ 98 w 98"/>
                      <a:gd name="T33" fmla="*/ 72 h 7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8" h="72">
                        <a:moveTo>
                          <a:pt x="83" y="72"/>
                        </a:moveTo>
                        <a:lnTo>
                          <a:pt x="83" y="72"/>
                        </a:lnTo>
                        <a:cubicBezTo>
                          <a:pt x="81" y="72"/>
                          <a:pt x="79" y="72"/>
                          <a:pt x="77" y="71"/>
                        </a:cubicBezTo>
                        <a:lnTo>
                          <a:pt x="8" y="29"/>
                        </a:lnTo>
                        <a:cubicBezTo>
                          <a:pt x="2" y="25"/>
                          <a:pt x="0" y="17"/>
                          <a:pt x="3" y="10"/>
                        </a:cubicBezTo>
                        <a:cubicBezTo>
                          <a:pt x="7" y="3"/>
                          <a:pt x="14" y="0"/>
                          <a:pt x="21" y="5"/>
                        </a:cubicBezTo>
                        <a:lnTo>
                          <a:pt x="90" y="46"/>
                        </a:lnTo>
                        <a:cubicBezTo>
                          <a:pt x="96" y="50"/>
                          <a:pt x="98" y="58"/>
                          <a:pt x="95" y="65"/>
                        </a:cubicBezTo>
                        <a:cubicBezTo>
                          <a:pt x="92" y="69"/>
                          <a:pt x="88" y="72"/>
                          <a:pt x="83" y="72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500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055-上首锋芒体" panose="02010609000101010101" pitchFamily="49" charset="-122"/>
                      <a:cs typeface="Huawei Sans" panose="020C0503030203020204" pitchFamily="34" charset="0"/>
                    </a:endParaRPr>
                  </a:p>
                </p:txBody>
              </p:sp>
              <p:sp>
                <p:nvSpPr>
                  <p:cNvPr id="136" name="Freeform 163">
                    <a:extLst>
                      <a:ext uri="{FF2B5EF4-FFF2-40B4-BE49-F238E27FC236}">
                        <a16:creationId xmlns:a16="http://schemas.microsoft.com/office/drawing/2014/main" xmlns="" id="{4E1E2D9F-BAB8-4BA9-B6BC-A22F95BA375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49834" y="735013"/>
                    <a:ext cx="46038" cy="31750"/>
                  </a:xfrm>
                  <a:custGeom>
                    <a:avLst/>
                    <a:gdLst>
                      <a:gd name="T0" fmla="*/ 2147483647 w 98"/>
                      <a:gd name="T1" fmla="*/ 2147483647 h 67"/>
                      <a:gd name="T2" fmla="*/ 2147483647 w 98"/>
                      <a:gd name="T3" fmla="*/ 2147483647 h 67"/>
                      <a:gd name="T4" fmla="*/ 2147483647 w 98"/>
                      <a:gd name="T5" fmla="*/ 2147483647 h 67"/>
                      <a:gd name="T6" fmla="*/ 2147483647 w 98"/>
                      <a:gd name="T7" fmla="*/ 2147483647 h 67"/>
                      <a:gd name="T8" fmla="*/ 2147483647 w 98"/>
                      <a:gd name="T9" fmla="*/ 2147483647 h 67"/>
                      <a:gd name="T10" fmla="*/ 2147483647 w 98"/>
                      <a:gd name="T11" fmla="*/ 2147483647 h 67"/>
                      <a:gd name="T12" fmla="*/ 2147483647 w 98"/>
                      <a:gd name="T13" fmla="*/ 2147483647 h 67"/>
                      <a:gd name="T14" fmla="*/ 2147483647 w 98"/>
                      <a:gd name="T15" fmla="*/ 2147483647 h 67"/>
                      <a:gd name="T16" fmla="*/ 2147483647 w 98"/>
                      <a:gd name="T17" fmla="*/ 2147483647 h 67"/>
                      <a:gd name="T18" fmla="*/ 2147483647 w 98"/>
                      <a:gd name="T19" fmla="*/ 2147483647 h 6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8"/>
                      <a:gd name="T31" fmla="*/ 0 h 67"/>
                      <a:gd name="T32" fmla="*/ 98 w 98"/>
                      <a:gd name="T33" fmla="*/ 67 h 6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8" h="67">
                        <a:moveTo>
                          <a:pt x="14" y="67"/>
                        </a:moveTo>
                        <a:lnTo>
                          <a:pt x="14" y="67"/>
                        </a:lnTo>
                        <a:cubicBezTo>
                          <a:pt x="10" y="67"/>
                          <a:pt x="6" y="65"/>
                          <a:pt x="3" y="60"/>
                        </a:cubicBezTo>
                        <a:cubicBezTo>
                          <a:pt x="0" y="54"/>
                          <a:pt x="2" y="46"/>
                          <a:pt x="8" y="42"/>
                        </a:cubicBezTo>
                        <a:lnTo>
                          <a:pt x="77" y="3"/>
                        </a:lnTo>
                        <a:cubicBezTo>
                          <a:pt x="83" y="0"/>
                          <a:pt x="91" y="2"/>
                          <a:pt x="95" y="9"/>
                        </a:cubicBezTo>
                        <a:cubicBezTo>
                          <a:pt x="98" y="15"/>
                          <a:pt x="96" y="23"/>
                          <a:pt x="90" y="26"/>
                        </a:cubicBezTo>
                        <a:lnTo>
                          <a:pt x="21" y="66"/>
                        </a:lnTo>
                        <a:cubicBezTo>
                          <a:pt x="19" y="66"/>
                          <a:pt x="16" y="67"/>
                          <a:pt x="14" y="67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500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055-上首锋芒体" panose="02010609000101010101" pitchFamily="49" charset="-122"/>
                      <a:cs typeface="Huawei Sans" panose="020C0503030203020204" pitchFamily="34" charset="0"/>
                    </a:endParaRPr>
                  </a:p>
                </p:txBody>
              </p:sp>
              <p:sp>
                <p:nvSpPr>
                  <p:cNvPr id="137" name="Freeform 164">
                    <a:extLst>
                      <a:ext uri="{FF2B5EF4-FFF2-40B4-BE49-F238E27FC236}">
                        <a16:creationId xmlns:a16="http://schemas.microsoft.com/office/drawing/2014/main" xmlns="" id="{0A49F3B1-C330-4A32-94E4-9D8C1129A26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21259" y="736601"/>
                    <a:ext cx="74613" cy="12700"/>
                  </a:xfrm>
                  <a:custGeom>
                    <a:avLst/>
                    <a:gdLst>
                      <a:gd name="T0" fmla="*/ 2147483647 w 161"/>
                      <a:gd name="T1" fmla="*/ 2147483647 h 27"/>
                      <a:gd name="T2" fmla="*/ 2147483647 w 161"/>
                      <a:gd name="T3" fmla="*/ 2147483647 h 27"/>
                      <a:gd name="T4" fmla="*/ 2147483647 w 161"/>
                      <a:gd name="T5" fmla="*/ 2147483647 h 27"/>
                      <a:gd name="T6" fmla="*/ 2147483647 w 161"/>
                      <a:gd name="T7" fmla="*/ 2147483647 h 27"/>
                      <a:gd name="T8" fmla="*/ 0 w 161"/>
                      <a:gd name="T9" fmla="*/ 2147483647 h 27"/>
                      <a:gd name="T10" fmla="*/ 2147483647 w 161"/>
                      <a:gd name="T11" fmla="*/ 0 h 27"/>
                      <a:gd name="T12" fmla="*/ 2147483647 w 161"/>
                      <a:gd name="T13" fmla="*/ 0 h 27"/>
                      <a:gd name="T14" fmla="*/ 2147483647 w 161"/>
                      <a:gd name="T15" fmla="*/ 2147483647 h 27"/>
                      <a:gd name="T16" fmla="*/ 2147483647 w 161"/>
                      <a:gd name="T17" fmla="*/ 2147483647 h 27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61"/>
                      <a:gd name="T28" fmla="*/ 0 h 27"/>
                      <a:gd name="T29" fmla="*/ 161 w 161"/>
                      <a:gd name="T30" fmla="*/ 27 h 27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61" h="27">
                        <a:moveTo>
                          <a:pt x="148" y="27"/>
                        </a:moveTo>
                        <a:lnTo>
                          <a:pt x="148" y="27"/>
                        </a:lnTo>
                        <a:lnTo>
                          <a:pt x="13" y="27"/>
                        </a:lnTo>
                        <a:cubicBezTo>
                          <a:pt x="6" y="27"/>
                          <a:pt x="0" y="21"/>
                          <a:pt x="0" y="14"/>
                        </a:cubicBezTo>
                        <a:cubicBezTo>
                          <a:pt x="0" y="6"/>
                          <a:pt x="6" y="0"/>
                          <a:pt x="13" y="0"/>
                        </a:cubicBezTo>
                        <a:lnTo>
                          <a:pt x="148" y="0"/>
                        </a:lnTo>
                        <a:cubicBezTo>
                          <a:pt x="155" y="0"/>
                          <a:pt x="161" y="6"/>
                          <a:pt x="161" y="14"/>
                        </a:cubicBezTo>
                        <a:cubicBezTo>
                          <a:pt x="161" y="21"/>
                          <a:pt x="155" y="27"/>
                          <a:pt x="148" y="27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500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055-上首锋芒体" panose="02010609000101010101" pitchFamily="49" charset="-122"/>
                      <a:cs typeface="Huawei Sans" panose="020C0503030203020204" pitchFamily="34" charset="0"/>
                    </a:endParaRPr>
                  </a:p>
                </p:txBody>
              </p:sp>
              <p:sp>
                <p:nvSpPr>
                  <p:cNvPr id="138" name="Freeform 165">
                    <a:extLst>
                      <a:ext uri="{FF2B5EF4-FFF2-40B4-BE49-F238E27FC236}">
                        <a16:creationId xmlns:a16="http://schemas.microsoft.com/office/drawing/2014/main" xmlns="" id="{DA36393A-E095-4906-BC83-A842AABA5FF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65697" y="742951"/>
                    <a:ext cx="12700" cy="15875"/>
                  </a:xfrm>
                  <a:custGeom>
                    <a:avLst/>
                    <a:gdLst>
                      <a:gd name="T0" fmla="*/ 2147483647 w 27"/>
                      <a:gd name="T1" fmla="*/ 2147483647 h 31"/>
                      <a:gd name="T2" fmla="*/ 2147483647 w 27"/>
                      <a:gd name="T3" fmla="*/ 2147483647 h 31"/>
                      <a:gd name="T4" fmla="*/ 2147483647 w 27"/>
                      <a:gd name="T5" fmla="*/ 2147483647 h 31"/>
                      <a:gd name="T6" fmla="*/ 0 w 27"/>
                      <a:gd name="T7" fmla="*/ 2147483647 h 31"/>
                      <a:gd name="T8" fmla="*/ 0 w 27"/>
                      <a:gd name="T9" fmla="*/ 0 h 31"/>
                      <a:gd name="T10" fmla="*/ 2147483647 w 27"/>
                      <a:gd name="T11" fmla="*/ 0 h 31"/>
                      <a:gd name="T12" fmla="*/ 2147483647 w 27"/>
                      <a:gd name="T13" fmla="*/ 2147483647 h 3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7"/>
                      <a:gd name="T22" fmla="*/ 0 h 31"/>
                      <a:gd name="T23" fmla="*/ 27 w 27"/>
                      <a:gd name="T24" fmla="*/ 31 h 31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7" h="31">
                        <a:moveTo>
                          <a:pt x="27" y="31"/>
                        </a:moveTo>
                        <a:lnTo>
                          <a:pt x="27" y="31"/>
                        </a:lnTo>
                        <a:lnTo>
                          <a:pt x="0" y="31"/>
                        </a:lnTo>
                        <a:lnTo>
                          <a:pt x="0" y="0"/>
                        </a:lnTo>
                        <a:lnTo>
                          <a:pt x="27" y="0"/>
                        </a:lnTo>
                        <a:lnTo>
                          <a:pt x="27" y="31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500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055-上首锋芒体" panose="02010609000101010101" pitchFamily="49" charset="-122"/>
                      <a:cs typeface="Huawei Sans" panose="020C0503030203020204" pitchFamily="34" charset="0"/>
                    </a:endParaRPr>
                  </a:p>
                </p:txBody>
              </p:sp>
              <p:sp>
                <p:nvSpPr>
                  <p:cNvPr id="139" name="Freeform 166">
                    <a:extLst>
                      <a:ext uri="{FF2B5EF4-FFF2-40B4-BE49-F238E27FC236}">
                        <a16:creationId xmlns:a16="http://schemas.microsoft.com/office/drawing/2014/main" xmlns="" id="{EA06654B-E363-4FB4-BBBF-F82EF7BC16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99034" y="752476"/>
                    <a:ext cx="19050" cy="11113"/>
                  </a:xfrm>
                  <a:custGeom>
                    <a:avLst/>
                    <a:gdLst>
                      <a:gd name="T0" fmla="*/ 2147483647 w 40"/>
                      <a:gd name="T1" fmla="*/ 2147483647 h 26"/>
                      <a:gd name="T2" fmla="*/ 2147483647 w 40"/>
                      <a:gd name="T3" fmla="*/ 2147483647 h 26"/>
                      <a:gd name="T4" fmla="*/ 2147483647 w 40"/>
                      <a:gd name="T5" fmla="*/ 2147483647 h 26"/>
                      <a:gd name="T6" fmla="*/ 0 w 40"/>
                      <a:gd name="T7" fmla="*/ 2147483647 h 26"/>
                      <a:gd name="T8" fmla="*/ 0 w 40"/>
                      <a:gd name="T9" fmla="*/ 0 h 26"/>
                      <a:gd name="T10" fmla="*/ 2147483647 w 40"/>
                      <a:gd name="T11" fmla="*/ 0 h 26"/>
                      <a:gd name="T12" fmla="*/ 2147483647 w 40"/>
                      <a:gd name="T13" fmla="*/ 2147483647 h 2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40"/>
                      <a:gd name="T22" fmla="*/ 0 h 26"/>
                      <a:gd name="T23" fmla="*/ 40 w 40"/>
                      <a:gd name="T24" fmla="*/ 26 h 2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40" h="26">
                        <a:moveTo>
                          <a:pt x="40" y="26"/>
                        </a:moveTo>
                        <a:lnTo>
                          <a:pt x="40" y="26"/>
                        </a:lnTo>
                        <a:lnTo>
                          <a:pt x="0" y="26"/>
                        </a:lnTo>
                        <a:lnTo>
                          <a:pt x="0" y="0"/>
                        </a:lnTo>
                        <a:lnTo>
                          <a:pt x="40" y="0"/>
                        </a:lnTo>
                        <a:lnTo>
                          <a:pt x="40" y="26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500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055-上首锋芒体" panose="02010609000101010101" pitchFamily="49" charset="-122"/>
                      <a:cs typeface="Huawei Sans" panose="020C0503030203020204" pitchFamily="34" charset="0"/>
                    </a:endParaRPr>
                  </a:p>
                </p:txBody>
              </p:sp>
              <p:sp>
                <p:nvSpPr>
                  <p:cNvPr id="140" name="Freeform 167">
                    <a:extLst>
                      <a:ext uri="{FF2B5EF4-FFF2-40B4-BE49-F238E27FC236}">
                        <a16:creationId xmlns:a16="http://schemas.microsoft.com/office/drawing/2014/main" xmlns="" id="{A9B9ED7E-E292-4A40-A09A-ABF10AF5654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21259" y="727076"/>
                    <a:ext cx="12700" cy="15875"/>
                  </a:xfrm>
                  <a:custGeom>
                    <a:avLst/>
                    <a:gdLst>
                      <a:gd name="T0" fmla="*/ 2147483647 w 27"/>
                      <a:gd name="T1" fmla="*/ 2147483647 h 36"/>
                      <a:gd name="T2" fmla="*/ 2147483647 w 27"/>
                      <a:gd name="T3" fmla="*/ 2147483647 h 36"/>
                      <a:gd name="T4" fmla="*/ 2147483647 w 27"/>
                      <a:gd name="T5" fmla="*/ 2147483647 h 36"/>
                      <a:gd name="T6" fmla="*/ 0 w 27"/>
                      <a:gd name="T7" fmla="*/ 2147483647 h 36"/>
                      <a:gd name="T8" fmla="*/ 0 w 27"/>
                      <a:gd name="T9" fmla="*/ 0 h 36"/>
                      <a:gd name="T10" fmla="*/ 2147483647 w 27"/>
                      <a:gd name="T11" fmla="*/ 0 h 36"/>
                      <a:gd name="T12" fmla="*/ 2147483647 w 27"/>
                      <a:gd name="T13" fmla="*/ 2147483647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7"/>
                      <a:gd name="T22" fmla="*/ 0 h 36"/>
                      <a:gd name="T23" fmla="*/ 27 w 27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7" h="36">
                        <a:moveTo>
                          <a:pt x="27" y="36"/>
                        </a:moveTo>
                        <a:lnTo>
                          <a:pt x="27" y="36"/>
                        </a:lnTo>
                        <a:lnTo>
                          <a:pt x="0" y="36"/>
                        </a:lnTo>
                        <a:lnTo>
                          <a:pt x="0" y="0"/>
                        </a:lnTo>
                        <a:lnTo>
                          <a:pt x="27" y="0"/>
                        </a:lnTo>
                        <a:lnTo>
                          <a:pt x="27" y="36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500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055-上首锋芒体" panose="02010609000101010101" pitchFamily="49" charset="-122"/>
                      <a:cs typeface="Huawei Sans" panose="020C0503030203020204" pitchFamily="34" charset="0"/>
                    </a:endParaRPr>
                  </a:p>
                </p:txBody>
              </p:sp>
              <p:sp>
                <p:nvSpPr>
                  <p:cNvPr id="141" name="Freeform 168">
                    <a:extLst>
                      <a:ext uri="{FF2B5EF4-FFF2-40B4-BE49-F238E27FC236}">
                        <a16:creationId xmlns:a16="http://schemas.microsoft.com/office/drawing/2014/main" xmlns="" id="{333D9F71-FD2C-40C1-8E44-36B8717829D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79984" y="720726"/>
                    <a:ext cx="19050" cy="12700"/>
                  </a:xfrm>
                  <a:custGeom>
                    <a:avLst/>
                    <a:gdLst>
                      <a:gd name="T0" fmla="*/ 2147483647 w 40"/>
                      <a:gd name="T1" fmla="*/ 2147483647 h 27"/>
                      <a:gd name="T2" fmla="*/ 2147483647 w 40"/>
                      <a:gd name="T3" fmla="*/ 2147483647 h 27"/>
                      <a:gd name="T4" fmla="*/ 2147483647 w 40"/>
                      <a:gd name="T5" fmla="*/ 2147483647 h 27"/>
                      <a:gd name="T6" fmla="*/ 0 w 40"/>
                      <a:gd name="T7" fmla="*/ 2147483647 h 27"/>
                      <a:gd name="T8" fmla="*/ 0 w 40"/>
                      <a:gd name="T9" fmla="*/ 0 h 27"/>
                      <a:gd name="T10" fmla="*/ 2147483647 w 40"/>
                      <a:gd name="T11" fmla="*/ 0 h 27"/>
                      <a:gd name="T12" fmla="*/ 2147483647 w 40"/>
                      <a:gd name="T13" fmla="*/ 2147483647 h 2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40"/>
                      <a:gd name="T22" fmla="*/ 0 h 27"/>
                      <a:gd name="T23" fmla="*/ 40 w 40"/>
                      <a:gd name="T24" fmla="*/ 27 h 27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40" h="27">
                        <a:moveTo>
                          <a:pt x="40" y="27"/>
                        </a:moveTo>
                        <a:lnTo>
                          <a:pt x="40" y="27"/>
                        </a:lnTo>
                        <a:lnTo>
                          <a:pt x="0" y="27"/>
                        </a:lnTo>
                        <a:lnTo>
                          <a:pt x="0" y="0"/>
                        </a:lnTo>
                        <a:lnTo>
                          <a:pt x="40" y="0"/>
                        </a:lnTo>
                        <a:lnTo>
                          <a:pt x="40" y="27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500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055-上首锋芒体" panose="02010609000101010101" pitchFamily="49" charset="-122"/>
                      <a:cs typeface="Huawei Sans" panose="020C0503030203020204" pitchFamily="34" charset="0"/>
                    </a:endParaRPr>
                  </a:p>
                </p:txBody>
              </p:sp>
              <p:sp>
                <p:nvSpPr>
                  <p:cNvPr id="142" name="Freeform 169">
                    <a:extLst>
                      <a:ext uri="{FF2B5EF4-FFF2-40B4-BE49-F238E27FC236}">
                        <a16:creationId xmlns:a16="http://schemas.microsoft.com/office/drawing/2014/main" xmlns="" id="{CACE1F51-72A3-44E1-9A12-74E84489477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14909" y="739776"/>
                    <a:ext cx="128588" cy="141288"/>
                  </a:xfrm>
                  <a:custGeom>
                    <a:avLst/>
                    <a:gdLst>
                      <a:gd name="T0" fmla="*/ 2147483647 w 274"/>
                      <a:gd name="T1" fmla="*/ 2147483647 h 300"/>
                      <a:gd name="T2" fmla="*/ 2147483647 w 274"/>
                      <a:gd name="T3" fmla="*/ 2147483647 h 300"/>
                      <a:gd name="T4" fmla="*/ 2147483647 w 274"/>
                      <a:gd name="T5" fmla="*/ 2147483647 h 300"/>
                      <a:gd name="T6" fmla="*/ 2147483647 w 274"/>
                      <a:gd name="T7" fmla="*/ 2147483647 h 300"/>
                      <a:gd name="T8" fmla="*/ 2147483647 w 274"/>
                      <a:gd name="T9" fmla="*/ 2147483647 h 300"/>
                      <a:gd name="T10" fmla="*/ 2147483647 w 274"/>
                      <a:gd name="T11" fmla="*/ 2147483647 h 300"/>
                      <a:gd name="T12" fmla="*/ 2147483647 w 274"/>
                      <a:gd name="T13" fmla="*/ 2147483647 h 300"/>
                      <a:gd name="T14" fmla="*/ 2147483647 w 274"/>
                      <a:gd name="T15" fmla="*/ 0 h 300"/>
                      <a:gd name="T16" fmla="*/ 2147483647 w 274"/>
                      <a:gd name="T17" fmla="*/ 2147483647 h 300"/>
                      <a:gd name="T18" fmla="*/ 2147483647 w 274"/>
                      <a:gd name="T19" fmla="*/ 2147483647 h 300"/>
                      <a:gd name="T20" fmla="*/ 2147483647 w 274"/>
                      <a:gd name="T21" fmla="*/ 2147483647 h 300"/>
                      <a:gd name="T22" fmla="*/ 2147483647 w 274"/>
                      <a:gd name="T23" fmla="*/ 2147483647 h 300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274"/>
                      <a:gd name="T37" fmla="*/ 0 h 300"/>
                      <a:gd name="T38" fmla="*/ 274 w 274"/>
                      <a:gd name="T39" fmla="*/ 300 h 300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274" h="300">
                        <a:moveTo>
                          <a:pt x="17" y="300"/>
                        </a:moveTo>
                        <a:lnTo>
                          <a:pt x="17" y="300"/>
                        </a:lnTo>
                        <a:cubicBezTo>
                          <a:pt x="9" y="300"/>
                          <a:pt x="2" y="294"/>
                          <a:pt x="1" y="285"/>
                        </a:cubicBezTo>
                        <a:cubicBezTo>
                          <a:pt x="0" y="276"/>
                          <a:pt x="7" y="268"/>
                          <a:pt x="15" y="267"/>
                        </a:cubicBezTo>
                        <a:cubicBezTo>
                          <a:pt x="144" y="256"/>
                          <a:pt x="242" y="197"/>
                          <a:pt x="242" y="131"/>
                        </a:cubicBezTo>
                        <a:lnTo>
                          <a:pt x="242" y="16"/>
                        </a:lnTo>
                        <a:cubicBezTo>
                          <a:pt x="242" y="7"/>
                          <a:pt x="249" y="0"/>
                          <a:pt x="258" y="0"/>
                        </a:cubicBezTo>
                        <a:cubicBezTo>
                          <a:pt x="267" y="0"/>
                          <a:pt x="274" y="7"/>
                          <a:pt x="274" y="16"/>
                        </a:cubicBezTo>
                        <a:lnTo>
                          <a:pt x="274" y="131"/>
                        </a:lnTo>
                        <a:cubicBezTo>
                          <a:pt x="274" y="216"/>
                          <a:pt x="167" y="287"/>
                          <a:pt x="18" y="300"/>
                        </a:cubicBezTo>
                        <a:lnTo>
                          <a:pt x="17" y="30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500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055-上首锋芒体" panose="02010609000101010101" pitchFamily="49" charset="-122"/>
                      <a:cs typeface="Huawei Sans" panose="020C0503030203020204" pitchFamily="34" charset="0"/>
                    </a:endParaRPr>
                  </a:p>
                </p:txBody>
              </p:sp>
              <p:sp>
                <p:nvSpPr>
                  <p:cNvPr id="143" name="Freeform 170">
                    <a:extLst>
                      <a:ext uri="{FF2B5EF4-FFF2-40B4-BE49-F238E27FC236}">
                        <a16:creationId xmlns:a16="http://schemas.microsoft.com/office/drawing/2014/main" xmlns="" id="{AA23B6E0-EF55-4D63-B907-D86EA79BC1C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56159" y="739776"/>
                    <a:ext cx="128588" cy="141288"/>
                  </a:xfrm>
                  <a:custGeom>
                    <a:avLst/>
                    <a:gdLst>
                      <a:gd name="T0" fmla="*/ 2147483647 w 273"/>
                      <a:gd name="T1" fmla="*/ 2147483647 h 300"/>
                      <a:gd name="T2" fmla="*/ 2147483647 w 273"/>
                      <a:gd name="T3" fmla="*/ 2147483647 h 300"/>
                      <a:gd name="T4" fmla="*/ 2147483647 w 273"/>
                      <a:gd name="T5" fmla="*/ 2147483647 h 300"/>
                      <a:gd name="T6" fmla="*/ 2147483647 w 273"/>
                      <a:gd name="T7" fmla="*/ 2147483647 h 300"/>
                      <a:gd name="T8" fmla="*/ 0 w 273"/>
                      <a:gd name="T9" fmla="*/ 2147483647 h 300"/>
                      <a:gd name="T10" fmla="*/ 0 w 273"/>
                      <a:gd name="T11" fmla="*/ 2147483647 h 300"/>
                      <a:gd name="T12" fmla="*/ 2147483647 w 273"/>
                      <a:gd name="T13" fmla="*/ 0 h 300"/>
                      <a:gd name="T14" fmla="*/ 2147483647 w 273"/>
                      <a:gd name="T15" fmla="*/ 2147483647 h 300"/>
                      <a:gd name="T16" fmla="*/ 2147483647 w 273"/>
                      <a:gd name="T17" fmla="*/ 2147483647 h 300"/>
                      <a:gd name="T18" fmla="*/ 2147483647 w 273"/>
                      <a:gd name="T19" fmla="*/ 2147483647 h 300"/>
                      <a:gd name="T20" fmla="*/ 2147483647 w 273"/>
                      <a:gd name="T21" fmla="*/ 2147483647 h 300"/>
                      <a:gd name="T22" fmla="*/ 2147483647 w 273"/>
                      <a:gd name="T23" fmla="*/ 2147483647 h 300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273"/>
                      <a:gd name="T37" fmla="*/ 0 h 300"/>
                      <a:gd name="T38" fmla="*/ 273 w 273"/>
                      <a:gd name="T39" fmla="*/ 300 h 300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273" h="300">
                        <a:moveTo>
                          <a:pt x="257" y="300"/>
                        </a:moveTo>
                        <a:lnTo>
                          <a:pt x="257" y="300"/>
                        </a:lnTo>
                        <a:lnTo>
                          <a:pt x="255" y="300"/>
                        </a:lnTo>
                        <a:cubicBezTo>
                          <a:pt x="107" y="286"/>
                          <a:pt x="0" y="215"/>
                          <a:pt x="0" y="131"/>
                        </a:cubicBezTo>
                        <a:lnTo>
                          <a:pt x="0" y="16"/>
                        </a:lnTo>
                        <a:cubicBezTo>
                          <a:pt x="0" y="7"/>
                          <a:pt x="7" y="0"/>
                          <a:pt x="16" y="0"/>
                        </a:cubicBezTo>
                        <a:cubicBezTo>
                          <a:pt x="25" y="0"/>
                          <a:pt x="32" y="7"/>
                          <a:pt x="32" y="16"/>
                        </a:cubicBezTo>
                        <a:lnTo>
                          <a:pt x="32" y="131"/>
                        </a:lnTo>
                        <a:cubicBezTo>
                          <a:pt x="32" y="197"/>
                          <a:pt x="129" y="255"/>
                          <a:pt x="258" y="267"/>
                        </a:cubicBezTo>
                        <a:cubicBezTo>
                          <a:pt x="267" y="268"/>
                          <a:pt x="273" y="276"/>
                          <a:pt x="273" y="285"/>
                        </a:cubicBezTo>
                        <a:cubicBezTo>
                          <a:pt x="272" y="294"/>
                          <a:pt x="265" y="300"/>
                          <a:pt x="257" y="300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500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055-上首锋芒体" panose="02010609000101010101" pitchFamily="49" charset="-122"/>
                      <a:cs typeface="Huawei Sans" panose="020C0503030203020204" pitchFamily="34" charset="0"/>
                    </a:endParaRPr>
                  </a:p>
                </p:txBody>
              </p:sp>
              <p:sp>
                <p:nvSpPr>
                  <p:cNvPr id="144" name="Freeform 171">
                    <a:extLst>
                      <a:ext uri="{FF2B5EF4-FFF2-40B4-BE49-F238E27FC236}">
                        <a16:creationId xmlns:a16="http://schemas.microsoft.com/office/drawing/2014/main" xmlns="" id="{6F3AC85C-9359-4F69-BFBF-910F399B18A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57759" y="857251"/>
                    <a:ext cx="31750" cy="33338"/>
                  </a:xfrm>
                  <a:custGeom>
                    <a:avLst/>
                    <a:gdLst>
                      <a:gd name="T0" fmla="*/ 2147483647 w 67"/>
                      <a:gd name="T1" fmla="*/ 2147483647 h 72"/>
                      <a:gd name="T2" fmla="*/ 2147483647 w 67"/>
                      <a:gd name="T3" fmla="*/ 2147483647 h 72"/>
                      <a:gd name="T4" fmla="*/ 2147483647 w 67"/>
                      <a:gd name="T5" fmla="*/ 2147483647 h 72"/>
                      <a:gd name="T6" fmla="*/ 0 w 67"/>
                      <a:gd name="T7" fmla="*/ 2147483647 h 72"/>
                      <a:gd name="T8" fmla="*/ 2147483647 w 67"/>
                      <a:gd name="T9" fmla="*/ 0 h 72"/>
                      <a:gd name="T10" fmla="*/ 2147483647 w 67"/>
                      <a:gd name="T11" fmla="*/ 2147483647 h 72"/>
                      <a:gd name="T12" fmla="*/ 2147483647 w 67"/>
                      <a:gd name="T13" fmla="*/ 2147483647 h 7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67"/>
                      <a:gd name="T22" fmla="*/ 0 h 72"/>
                      <a:gd name="T23" fmla="*/ 67 w 67"/>
                      <a:gd name="T24" fmla="*/ 72 h 72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67" h="72">
                        <a:moveTo>
                          <a:pt x="34" y="72"/>
                        </a:moveTo>
                        <a:lnTo>
                          <a:pt x="34" y="72"/>
                        </a:lnTo>
                        <a:cubicBezTo>
                          <a:pt x="15" y="72"/>
                          <a:pt x="0" y="55"/>
                          <a:pt x="0" y="36"/>
                        </a:cubicBezTo>
                        <a:cubicBezTo>
                          <a:pt x="0" y="16"/>
                          <a:pt x="15" y="0"/>
                          <a:pt x="34" y="0"/>
                        </a:cubicBezTo>
                        <a:cubicBezTo>
                          <a:pt x="52" y="0"/>
                          <a:pt x="67" y="16"/>
                          <a:pt x="67" y="36"/>
                        </a:cubicBezTo>
                        <a:cubicBezTo>
                          <a:pt x="67" y="55"/>
                          <a:pt x="52" y="72"/>
                          <a:pt x="34" y="72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500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055-上首锋芒体" panose="02010609000101010101" pitchFamily="49" charset="-122"/>
                      <a:cs typeface="Huawei Sans" panose="020C0503030203020204" pitchFamily="34" charset="0"/>
                    </a:endParaRPr>
                  </a:p>
                </p:txBody>
              </p:sp>
              <p:sp>
                <p:nvSpPr>
                  <p:cNvPr id="145" name="Freeform 172">
                    <a:extLst>
                      <a:ext uri="{FF2B5EF4-FFF2-40B4-BE49-F238E27FC236}">
                        <a16:creationId xmlns:a16="http://schemas.microsoft.com/office/drawing/2014/main" xmlns="" id="{70CCC2A5-172D-48D7-8E37-FF1EE3084CC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08559" y="857251"/>
                    <a:ext cx="31750" cy="33338"/>
                  </a:xfrm>
                  <a:custGeom>
                    <a:avLst/>
                    <a:gdLst>
                      <a:gd name="T0" fmla="*/ 2147483647 w 67"/>
                      <a:gd name="T1" fmla="*/ 2147483647 h 72"/>
                      <a:gd name="T2" fmla="*/ 2147483647 w 67"/>
                      <a:gd name="T3" fmla="*/ 2147483647 h 72"/>
                      <a:gd name="T4" fmla="*/ 2147483647 w 67"/>
                      <a:gd name="T5" fmla="*/ 2147483647 h 72"/>
                      <a:gd name="T6" fmla="*/ 0 w 67"/>
                      <a:gd name="T7" fmla="*/ 2147483647 h 72"/>
                      <a:gd name="T8" fmla="*/ 2147483647 w 67"/>
                      <a:gd name="T9" fmla="*/ 0 h 72"/>
                      <a:gd name="T10" fmla="*/ 2147483647 w 67"/>
                      <a:gd name="T11" fmla="*/ 2147483647 h 72"/>
                      <a:gd name="T12" fmla="*/ 2147483647 w 67"/>
                      <a:gd name="T13" fmla="*/ 2147483647 h 7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67"/>
                      <a:gd name="T22" fmla="*/ 0 h 72"/>
                      <a:gd name="T23" fmla="*/ 67 w 67"/>
                      <a:gd name="T24" fmla="*/ 72 h 72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67" h="72">
                        <a:moveTo>
                          <a:pt x="34" y="72"/>
                        </a:moveTo>
                        <a:lnTo>
                          <a:pt x="34" y="72"/>
                        </a:lnTo>
                        <a:cubicBezTo>
                          <a:pt x="15" y="72"/>
                          <a:pt x="0" y="55"/>
                          <a:pt x="0" y="36"/>
                        </a:cubicBezTo>
                        <a:cubicBezTo>
                          <a:pt x="0" y="16"/>
                          <a:pt x="15" y="0"/>
                          <a:pt x="34" y="0"/>
                        </a:cubicBezTo>
                        <a:cubicBezTo>
                          <a:pt x="52" y="0"/>
                          <a:pt x="67" y="16"/>
                          <a:pt x="67" y="36"/>
                        </a:cubicBezTo>
                        <a:cubicBezTo>
                          <a:pt x="67" y="55"/>
                          <a:pt x="52" y="72"/>
                          <a:pt x="34" y="72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500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055-上首锋芒体" panose="02010609000101010101" pitchFamily="49" charset="-122"/>
                      <a:cs typeface="Huawei Sans" panose="020C0503030203020204" pitchFamily="34" charset="0"/>
                    </a:endParaRPr>
                  </a:p>
                </p:txBody>
              </p:sp>
            </p:grpSp>
          </p:grpSp>
          <p:grpSp>
            <p:nvGrpSpPr>
              <p:cNvPr id="38" name="组合 37"/>
              <p:cNvGrpSpPr/>
              <p:nvPr/>
            </p:nvGrpSpPr>
            <p:grpSpPr>
              <a:xfrm>
                <a:off x="1463199" y="5817161"/>
                <a:ext cx="363566" cy="233402"/>
                <a:chOff x="1198258" y="3707165"/>
                <a:chExt cx="256490" cy="264678"/>
              </a:xfrm>
            </p:grpSpPr>
            <p:sp>
              <p:nvSpPr>
                <p:cNvPr id="113" name="椭圆 112"/>
                <p:cNvSpPr/>
                <p:nvPr/>
              </p:nvSpPr>
              <p:spPr>
                <a:xfrm>
                  <a:off x="1198258" y="3905533"/>
                  <a:ext cx="256490" cy="66310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ysClr val="window" lastClr="FFFFFF">
                      <a:lumMod val="7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 sz="1099" kern="0">
                    <a:solidFill>
                      <a:srgbClr val="666666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endParaRPr>
                </a:p>
              </p:txBody>
            </p:sp>
            <p:grpSp>
              <p:nvGrpSpPr>
                <p:cNvPr id="114" name="组合 285"/>
                <p:cNvGrpSpPr>
                  <a:grpSpLocks/>
                </p:cNvGrpSpPr>
                <p:nvPr/>
              </p:nvGrpSpPr>
              <p:grpSpPr bwMode="auto">
                <a:xfrm>
                  <a:off x="1283884" y="3707165"/>
                  <a:ext cx="110403" cy="225111"/>
                  <a:chOff x="-1208088" y="6291263"/>
                  <a:chExt cx="671513" cy="944563"/>
                </a:xfrm>
                <a:solidFill>
                  <a:sysClr val="windowText" lastClr="000000">
                    <a:lumMod val="50000"/>
                    <a:lumOff val="50000"/>
                  </a:sysClr>
                </a:solidFill>
              </p:grpSpPr>
              <p:sp>
                <p:nvSpPr>
                  <p:cNvPr id="115" name="Oval 255"/>
                  <p:cNvSpPr>
                    <a:spLocks noChangeArrowheads="1"/>
                  </p:cNvSpPr>
                  <p:nvPr/>
                </p:nvSpPr>
                <p:spPr bwMode="auto">
                  <a:xfrm>
                    <a:off x="-865188" y="7154863"/>
                    <a:ext cx="80963" cy="80963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/>
                </p:spPr>
                <p:txBody>
                  <a:bodyPr lIns="40521" tIns="20261" rIns="40521" bIns="20261"/>
                  <a:lstStyle/>
                  <a:p>
                    <a:pPr>
                      <a:defRPr/>
                    </a:pPr>
                    <a:endParaRPr lang="zh-CN" altLang="en-US" sz="1099" kern="0">
                      <a:solidFill>
                        <a:srgbClr val="1D1D1A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6" name="Oval 256"/>
                  <p:cNvSpPr>
                    <a:spLocks noChangeArrowheads="1"/>
                  </p:cNvSpPr>
                  <p:nvPr/>
                </p:nvSpPr>
                <p:spPr bwMode="auto">
                  <a:xfrm>
                    <a:off x="-990600" y="7154863"/>
                    <a:ext cx="82550" cy="80963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/>
                </p:spPr>
                <p:txBody>
                  <a:bodyPr lIns="40521" tIns="20261" rIns="40521" bIns="20261"/>
                  <a:lstStyle/>
                  <a:p>
                    <a:pPr>
                      <a:defRPr/>
                    </a:pPr>
                    <a:endParaRPr lang="zh-CN" altLang="en-US" sz="1099" kern="0">
                      <a:solidFill>
                        <a:srgbClr val="1D1D1A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7" name="Freeform 257"/>
                  <p:cNvSpPr>
                    <a:spLocks/>
                  </p:cNvSpPr>
                  <p:nvPr/>
                </p:nvSpPr>
                <p:spPr bwMode="auto">
                  <a:xfrm>
                    <a:off x="-1208088" y="6442075"/>
                    <a:ext cx="517525" cy="771525"/>
                  </a:xfrm>
                  <a:custGeom>
                    <a:avLst/>
                    <a:gdLst>
                      <a:gd name="T0" fmla="*/ 453086 w 257"/>
                      <a:gd name="T1" fmla="*/ 771525 h 383"/>
                      <a:gd name="T2" fmla="*/ 382606 w 257"/>
                      <a:gd name="T3" fmla="*/ 771525 h 383"/>
                      <a:gd name="T4" fmla="*/ 382606 w 257"/>
                      <a:gd name="T5" fmla="*/ 735265 h 383"/>
                      <a:gd name="T6" fmla="*/ 453086 w 257"/>
                      <a:gd name="T7" fmla="*/ 735265 h 383"/>
                      <a:gd name="T8" fmla="*/ 481278 w 257"/>
                      <a:gd name="T9" fmla="*/ 709078 h 383"/>
                      <a:gd name="T10" fmla="*/ 481278 w 257"/>
                      <a:gd name="T11" fmla="*/ 64462 h 383"/>
                      <a:gd name="T12" fmla="*/ 453086 w 257"/>
                      <a:gd name="T13" fmla="*/ 36260 h 383"/>
                      <a:gd name="T14" fmla="*/ 64439 w 257"/>
                      <a:gd name="T15" fmla="*/ 36260 h 383"/>
                      <a:gd name="T16" fmla="*/ 36247 w 257"/>
                      <a:gd name="T17" fmla="*/ 64462 h 383"/>
                      <a:gd name="T18" fmla="*/ 36247 w 257"/>
                      <a:gd name="T19" fmla="*/ 709078 h 383"/>
                      <a:gd name="T20" fmla="*/ 64439 w 257"/>
                      <a:gd name="T21" fmla="*/ 735265 h 383"/>
                      <a:gd name="T22" fmla="*/ 259769 w 257"/>
                      <a:gd name="T23" fmla="*/ 735265 h 383"/>
                      <a:gd name="T24" fmla="*/ 259769 w 257"/>
                      <a:gd name="T25" fmla="*/ 771525 h 383"/>
                      <a:gd name="T26" fmla="*/ 64439 w 257"/>
                      <a:gd name="T27" fmla="*/ 771525 h 383"/>
                      <a:gd name="T28" fmla="*/ 0 w 257"/>
                      <a:gd name="T29" fmla="*/ 709078 h 383"/>
                      <a:gd name="T30" fmla="*/ 0 w 257"/>
                      <a:gd name="T31" fmla="*/ 64462 h 383"/>
                      <a:gd name="T32" fmla="*/ 64439 w 257"/>
                      <a:gd name="T33" fmla="*/ 0 h 383"/>
                      <a:gd name="T34" fmla="*/ 453086 w 257"/>
                      <a:gd name="T35" fmla="*/ 0 h 383"/>
                      <a:gd name="T36" fmla="*/ 517525 w 257"/>
                      <a:gd name="T37" fmla="*/ 64462 h 383"/>
                      <a:gd name="T38" fmla="*/ 517525 w 257"/>
                      <a:gd name="T39" fmla="*/ 709078 h 383"/>
                      <a:gd name="T40" fmla="*/ 453086 w 257"/>
                      <a:gd name="T41" fmla="*/ 771525 h 383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257"/>
                      <a:gd name="T64" fmla="*/ 0 h 383"/>
                      <a:gd name="T65" fmla="*/ 257 w 257"/>
                      <a:gd name="T66" fmla="*/ 383 h 383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257" h="383">
                        <a:moveTo>
                          <a:pt x="225" y="383"/>
                        </a:moveTo>
                        <a:cubicBezTo>
                          <a:pt x="190" y="383"/>
                          <a:pt x="190" y="383"/>
                          <a:pt x="190" y="383"/>
                        </a:cubicBezTo>
                        <a:cubicBezTo>
                          <a:pt x="190" y="365"/>
                          <a:pt x="190" y="365"/>
                          <a:pt x="190" y="365"/>
                        </a:cubicBezTo>
                        <a:cubicBezTo>
                          <a:pt x="225" y="365"/>
                          <a:pt x="225" y="365"/>
                          <a:pt x="225" y="365"/>
                        </a:cubicBezTo>
                        <a:cubicBezTo>
                          <a:pt x="232" y="365"/>
                          <a:pt x="239" y="359"/>
                          <a:pt x="239" y="352"/>
                        </a:cubicBezTo>
                        <a:cubicBezTo>
                          <a:pt x="239" y="32"/>
                          <a:pt x="239" y="32"/>
                          <a:pt x="239" y="32"/>
                        </a:cubicBezTo>
                        <a:cubicBezTo>
                          <a:pt x="239" y="24"/>
                          <a:pt x="232" y="18"/>
                          <a:pt x="225" y="18"/>
                        </a:cubicBezTo>
                        <a:cubicBezTo>
                          <a:pt x="32" y="18"/>
                          <a:pt x="32" y="18"/>
                          <a:pt x="32" y="18"/>
                        </a:cubicBezTo>
                        <a:cubicBezTo>
                          <a:pt x="24" y="18"/>
                          <a:pt x="18" y="24"/>
                          <a:pt x="18" y="32"/>
                        </a:cubicBezTo>
                        <a:cubicBezTo>
                          <a:pt x="18" y="352"/>
                          <a:pt x="18" y="352"/>
                          <a:pt x="18" y="352"/>
                        </a:cubicBezTo>
                        <a:cubicBezTo>
                          <a:pt x="18" y="359"/>
                          <a:pt x="24" y="365"/>
                          <a:pt x="32" y="365"/>
                        </a:cubicBezTo>
                        <a:cubicBezTo>
                          <a:pt x="129" y="365"/>
                          <a:pt x="129" y="365"/>
                          <a:pt x="129" y="365"/>
                        </a:cubicBezTo>
                        <a:cubicBezTo>
                          <a:pt x="129" y="383"/>
                          <a:pt x="129" y="383"/>
                          <a:pt x="129" y="383"/>
                        </a:cubicBezTo>
                        <a:cubicBezTo>
                          <a:pt x="32" y="383"/>
                          <a:pt x="32" y="383"/>
                          <a:pt x="32" y="383"/>
                        </a:cubicBezTo>
                        <a:cubicBezTo>
                          <a:pt x="15" y="383"/>
                          <a:pt x="0" y="369"/>
                          <a:pt x="0" y="352"/>
                        </a:cubicBezTo>
                        <a:cubicBezTo>
                          <a:pt x="0" y="32"/>
                          <a:pt x="0" y="32"/>
                          <a:pt x="0" y="32"/>
                        </a:cubicBezTo>
                        <a:cubicBezTo>
                          <a:pt x="0" y="14"/>
                          <a:pt x="15" y="0"/>
                          <a:pt x="32" y="0"/>
                        </a:cubicBezTo>
                        <a:cubicBezTo>
                          <a:pt x="225" y="0"/>
                          <a:pt x="225" y="0"/>
                          <a:pt x="225" y="0"/>
                        </a:cubicBezTo>
                        <a:cubicBezTo>
                          <a:pt x="242" y="0"/>
                          <a:pt x="257" y="14"/>
                          <a:pt x="257" y="32"/>
                        </a:cubicBezTo>
                        <a:cubicBezTo>
                          <a:pt x="257" y="352"/>
                          <a:pt x="257" y="352"/>
                          <a:pt x="257" y="352"/>
                        </a:cubicBezTo>
                        <a:cubicBezTo>
                          <a:pt x="257" y="369"/>
                          <a:pt x="242" y="383"/>
                          <a:pt x="225" y="38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/>
                </p:spPr>
                <p:txBody>
                  <a:bodyPr lIns="40521" tIns="20261" rIns="40521" bIns="20261"/>
                  <a:lstStyle/>
                  <a:p>
                    <a:pPr>
                      <a:defRPr/>
                    </a:pPr>
                    <a:endParaRPr lang="zh-CN" altLang="en-US" sz="1099" kern="0">
                      <a:solidFill>
                        <a:srgbClr val="1D1D1A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8" name="Rectangle 258"/>
                  <p:cNvSpPr>
                    <a:spLocks noChangeArrowheads="1"/>
                  </p:cNvSpPr>
                  <p:nvPr/>
                </p:nvSpPr>
                <p:spPr bwMode="auto">
                  <a:xfrm>
                    <a:off x="-1190625" y="7100888"/>
                    <a:ext cx="482600" cy="36513"/>
                  </a:xfrm>
                  <a:prstGeom prst="rect">
                    <a:avLst/>
                  </a:prstGeom>
                  <a:grpFill/>
                  <a:ln>
                    <a:noFill/>
                  </a:ln>
                  <a:extLst/>
                </p:spPr>
                <p:txBody>
                  <a:bodyPr lIns="40521" tIns="20261" rIns="40521" bIns="20261"/>
                  <a:lstStyle/>
                  <a:p>
                    <a:pPr>
                      <a:defRPr/>
                    </a:pPr>
                    <a:endParaRPr lang="zh-CN" altLang="en-US" sz="1099" kern="0">
                      <a:solidFill>
                        <a:srgbClr val="1D1D1A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9" name="Freeform 259"/>
                  <p:cNvSpPr>
                    <a:spLocks/>
                  </p:cNvSpPr>
                  <p:nvPr/>
                </p:nvSpPr>
                <p:spPr bwMode="auto">
                  <a:xfrm>
                    <a:off x="-1204913" y="6546850"/>
                    <a:ext cx="512763" cy="36513"/>
                  </a:xfrm>
                  <a:custGeom>
                    <a:avLst/>
                    <a:gdLst>
                      <a:gd name="T0" fmla="*/ 494594 w 254"/>
                      <a:gd name="T1" fmla="*/ 36513 h 18"/>
                      <a:gd name="T2" fmla="*/ 18169 w 254"/>
                      <a:gd name="T3" fmla="*/ 36513 h 18"/>
                      <a:gd name="T4" fmla="*/ 0 w 254"/>
                      <a:gd name="T5" fmla="*/ 18257 h 18"/>
                      <a:gd name="T6" fmla="*/ 18169 w 254"/>
                      <a:gd name="T7" fmla="*/ 0 h 18"/>
                      <a:gd name="T8" fmla="*/ 494594 w 254"/>
                      <a:gd name="T9" fmla="*/ 0 h 18"/>
                      <a:gd name="T10" fmla="*/ 512763 w 254"/>
                      <a:gd name="T11" fmla="*/ 18257 h 18"/>
                      <a:gd name="T12" fmla="*/ 494594 w 254"/>
                      <a:gd name="T13" fmla="*/ 36513 h 18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54"/>
                      <a:gd name="T22" fmla="*/ 0 h 18"/>
                      <a:gd name="T23" fmla="*/ 254 w 254"/>
                      <a:gd name="T24" fmla="*/ 18 h 18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54" h="18">
                        <a:moveTo>
                          <a:pt x="245" y="18"/>
                        </a:moveTo>
                        <a:cubicBezTo>
                          <a:pt x="9" y="18"/>
                          <a:pt x="9" y="18"/>
                          <a:pt x="9" y="18"/>
                        </a:cubicBezTo>
                        <a:cubicBezTo>
                          <a:pt x="4" y="18"/>
                          <a:pt x="0" y="14"/>
                          <a:pt x="0" y="9"/>
                        </a:cubicBezTo>
                        <a:cubicBezTo>
                          <a:pt x="0" y="4"/>
                          <a:pt x="4" y="0"/>
                          <a:pt x="9" y="0"/>
                        </a:cubicBezTo>
                        <a:cubicBezTo>
                          <a:pt x="245" y="0"/>
                          <a:pt x="245" y="0"/>
                          <a:pt x="245" y="0"/>
                        </a:cubicBezTo>
                        <a:cubicBezTo>
                          <a:pt x="250" y="0"/>
                          <a:pt x="254" y="4"/>
                          <a:pt x="254" y="9"/>
                        </a:cubicBezTo>
                        <a:cubicBezTo>
                          <a:pt x="254" y="14"/>
                          <a:pt x="250" y="18"/>
                          <a:pt x="245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/>
                </p:spPr>
                <p:txBody>
                  <a:bodyPr lIns="40521" tIns="20261" rIns="40521" bIns="20261"/>
                  <a:lstStyle/>
                  <a:p>
                    <a:pPr>
                      <a:defRPr/>
                    </a:pPr>
                    <a:endParaRPr lang="zh-CN" altLang="en-US" sz="1099" kern="0">
                      <a:solidFill>
                        <a:srgbClr val="1D1D1A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0" name="Freeform 260"/>
                  <p:cNvSpPr>
                    <a:spLocks/>
                  </p:cNvSpPr>
                  <p:nvPr/>
                </p:nvSpPr>
                <p:spPr bwMode="auto">
                  <a:xfrm>
                    <a:off x="-1050925" y="6492875"/>
                    <a:ext cx="209550" cy="34925"/>
                  </a:xfrm>
                  <a:custGeom>
                    <a:avLst/>
                    <a:gdLst>
                      <a:gd name="T0" fmla="*/ 191416 w 104"/>
                      <a:gd name="T1" fmla="*/ 34925 h 18"/>
                      <a:gd name="T2" fmla="*/ 18134 w 104"/>
                      <a:gd name="T3" fmla="*/ 34925 h 18"/>
                      <a:gd name="T4" fmla="*/ 0 w 104"/>
                      <a:gd name="T5" fmla="*/ 17463 h 18"/>
                      <a:gd name="T6" fmla="*/ 18134 w 104"/>
                      <a:gd name="T7" fmla="*/ 0 h 18"/>
                      <a:gd name="T8" fmla="*/ 191416 w 104"/>
                      <a:gd name="T9" fmla="*/ 0 h 18"/>
                      <a:gd name="T10" fmla="*/ 209550 w 104"/>
                      <a:gd name="T11" fmla="*/ 17463 h 18"/>
                      <a:gd name="T12" fmla="*/ 191416 w 104"/>
                      <a:gd name="T13" fmla="*/ 34925 h 18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4"/>
                      <a:gd name="T22" fmla="*/ 0 h 18"/>
                      <a:gd name="T23" fmla="*/ 104 w 104"/>
                      <a:gd name="T24" fmla="*/ 18 h 18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4" h="18">
                        <a:moveTo>
                          <a:pt x="95" y="18"/>
                        </a:moveTo>
                        <a:cubicBezTo>
                          <a:pt x="9" y="18"/>
                          <a:pt x="9" y="18"/>
                          <a:pt x="9" y="18"/>
                        </a:cubicBezTo>
                        <a:cubicBezTo>
                          <a:pt x="4" y="18"/>
                          <a:pt x="0" y="14"/>
                          <a:pt x="0" y="9"/>
                        </a:cubicBezTo>
                        <a:cubicBezTo>
                          <a:pt x="0" y="4"/>
                          <a:pt x="4" y="0"/>
                          <a:pt x="9" y="0"/>
                        </a:cubicBezTo>
                        <a:cubicBezTo>
                          <a:pt x="95" y="0"/>
                          <a:pt x="95" y="0"/>
                          <a:pt x="95" y="0"/>
                        </a:cubicBezTo>
                        <a:cubicBezTo>
                          <a:pt x="100" y="0"/>
                          <a:pt x="104" y="4"/>
                          <a:pt x="104" y="9"/>
                        </a:cubicBezTo>
                        <a:cubicBezTo>
                          <a:pt x="104" y="14"/>
                          <a:pt x="100" y="18"/>
                          <a:pt x="95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/>
                </p:spPr>
                <p:txBody>
                  <a:bodyPr lIns="40521" tIns="20261" rIns="40521" bIns="20261"/>
                  <a:lstStyle/>
                  <a:p>
                    <a:pPr>
                      <a:defRPr/>
                    </a:pPr>
                    <a:endParaRPr lang="zh-CN" altLang="en-US" sz="1099" kern="0">
                      <a:solidFill>
                        <a:srgbClr val="1D1D1A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1" name="Freeform 261"/>
                  <p:cNvSpPr>
                    <a:spLocks/>
                  </p:cNvSpPr>
                  <p:nvPr/>
                </p:nvSpPr>
                <p:spPr bwMode="auto">
                  <a:xfrm>
                    <a:off x="-727075" y="6369050"/>
                    <a:ext cx="112713" cy="112713"/>
                  </a:xfrm>
                  <a:custGeom>
                    <a:avLst/>
                    <a:gdLst>
                      <a:gd name="T0" fmla="*/ 94598 w 56"/>
                      <a:gd name="T1" fmla="*/ 112713 h 56"/>
                      <a:gd name="T2" fmla="*/ 76484 w 56"/>
                      <a:gd name="T3" fmla="*/ 94598 h 56"/>
                      <a:gd name="T4" fmla="*/ 18115 w 56"/>
                      <a:gd name="T5" fmla="*/ 36229 h 56"/>
                      <a:gd name="T6" fmla="*/ 0 w 56"/>
                      <a:gd name="T7" fmla="*/ 18115 h 56"/>
                      <a:gd name="T8" fmla="*/ 18115 w 56"/>
                      <a:gd name="T9" fmla="*/ 0 h 56"/>
                      <a:gd name="T10" fmla="*/ 112713 w 56"/>
                      <a:gd name="T11" fmla="*/ 94598 h 56"/>
                      <a:gd name="T12" fmla="*/ 94598 w 56"/>
                      <a:gd name="T13" fmla="*/ 112713 h 5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56"/>
                      <a:gd name="T22" fmla="*/ 0 h 56"/>
                      <a:gd name="T23" fmla="*/ 56 w 56"/>
                      <a:gd name="T24" fmla="*/ 56 h 5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56" h="56">
                        <a:moveTo>
                          <a:pt x="47" y="56"/>
                        </a:moveTo>
                        <a:cubicBezTo>
                          <a:pt x="42" y="56"/>
                          <a:pt x="38" y="52"/>
                          <a:pt x="38" y="47"/>
                        </a:cubicBezTo>
                        <a:cubicBezTo>
                          <a:pt x="38" y="31"/>
                          <a:pt x="25" y="18"/>
                          <a:pt x="9" y="18"/>
                        </a:cubicBezTo>
                        <a:cubicBezTo>
                          <a:pt x="4" y="18"/>
                          <a:pt x="0" y="14"/>
                          <a:pt x="0" y="9"/>
                        </a:cubicBezTo>
                        <a:cubicBezTo>
                          <a:pt x="0" y="4"/>
                          <a:pt x="4" y="0"/>
                          <a:pt x="9" y="0"/>
                        </a:cubicBezTo>
                        <a:cubicBezTo>
                          <a:pt x="35" y="0"/>
                          <a:pt x="56" y="21"/>
                          <a:pt x="56" y="47"/>
                        </a:cubicBezTo>
                        <a:cubicBezTo>
                          <a:pt x="56" y="52"/>
                          <a:pt x="52" y="56"/>
                          <a:pt x="47" y="5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/>
                </p:spPr>
                <p:txBody>
                  <a:bodyPr lIns="40521" tIns="20261" rIns="40521" bIns="20261"/>
                  <a:lstStyle/>
                  <a:p>
                    <a:pPr>
                      <a:defRPr/>
                    </a:pPr>
                    <a:endParaRPr lang="zh-CN" altLang="en-US" sz="1099" kern="0">
                      <a:solidFill>
                        <a:srgbClr val="1D1D1A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2" name="Freeform 262"/>
                  <p:cNvSpPr>
                    <a:spLocks/>
                  </p:cNvSpPr>
                  <p:nvPr/>
                </p:nvSpPr>
                <p:spPr bwMode="auto">
                  <a:xfrm>
                    <a:off x="-727075" y="6291263"/>
                    <a:ext cx="190500" cy="190500"/>
                  </a:xfrm>
                  <a:custGeom>
                    <a:avLst/>
                    <a:gdLst>
                      <a:gd name="T0" fmla="*/ 172261 w 94"/>
                      <a:gd name="T1" fmla="*/ 190500 h 95"/>
                      <a:gd name="T2" fmla="*/ 154021 w 94"/>
                      <a:gd name="T3" fmla="*/ 172453 h 95"/>
                      <a:gd name="T4" fmla="*/ 18239 w 94"/>
                      <a:gd name="T5" fmla="*/ 36095 h 95"/>
                      <a:gd name="T6" fmla="*/ 0 w 94"/>
                      <a:gd name="T7" fmla="*/ 18047 h 95"/>
                      <a:gd name="T8" fmla="*/ 18239 w 94"/>
                      <a:gd name="T9" fmla="*/ 0 h 95"/>
                      <a:gd name="T10" fmla="*/ 190500 w 94"/>
                      <a:gd name="T11" fmla="*/ 172453 h 95"/>
                      <a:gd name="T12" fmla="*/ 172261 w 94"/>
                      <a:gd name="T13" fmla="*/ 190500 h 9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94"/>
                      <a:gd name="T22" fmla="*/ 0 h 95"/>
                      <a:gd name="T23" fmla="*/ 94 w 94"/>
                      <a:gd name="T24" fmla="*/ 95 h 9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94" h="95">
                        <a:moveTo>
                          <a:pt x="85" y="95"/>
                        </a:moveTo>
                        <a:cubicBezTo>
                          <a:pt x="80" y="95"/>
                          <a:pt x="76" y="91"/>
                          <a:pt x="76" y="86"/>
                        </a:cubicBezTo>
                        <a:cubicBezTo>
                          <a:pt x="76" y="49"/>
                          <a:pt x="46" y="18"/>
                          <a:pt x="9" y="18"/>
                        </a:cubicBezTo>
                        <a:cubicBezTo>
                          <a:pt x="4" y="18"/>
                          <a:pt x="0" y="14"/>
                          <a:pt x="0" y="9"/>
                        </a:cubicBezTo>
                        <a:cubicBezTo>
                          <a:pt x="0" y="4"/>
                          <a:pt x="4" y="0"/>
                          <a:pt x="9" y="0"/>
                        </a:cubicBezTo>
                        <a:cubicBezTo>
                          <a:pt x="56" y="0"/>
                          <a:pt x="94" y="39"/>
                          <a:pt x="94" y="86"/>
                        </a:cubicBezTo>
                        <a:cubicBezTo>
                          <a:pt x="94" y="91"/>
                          <a:pt x="90" y="95"/>
                          <a:pt x="85" y="9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/>
                </p:spPr>
                <p:txBody>
                  <a:bodyPr lIns="40521" tIns="20261" rIns="40521" bIns="20261"/>
                  <a:lstStyle/>
                  <a:p>
                    <a:pPr>
                      <a:defRPr/>
                    </a:pPr>
                    <a:endParaRPr lang="zh-CN" altLang="en-US" sz="1099" kern="0">
                      <a:solidFill>
                        <a:srgbClr val="1D1D1A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39" name="组合 38"/>
              <p:cNvGrpSpPr/>
              <p:nvPr/>
            </p:nvGrpSpPr>
            <p:grpSpPr>
              <a:xfrm>
                <a:off x="1572020" y="5452473"/>
                <a:ext cx="363566" cy="219591"/>
                <a:chOff x="1306742" y="3270241"/>
                <a:chExt cx="256490" cy="249016"/>
              </a:xfrm>
            </p:grpSpPr>
            <p:sp>
              <p:nvSpPr>
                <p:cNvPr id="98" name="椭圆 97"/>
                <p:cNvSpPr/>
                <p:nvPr/>
              </p:nvSpPr>
              <p:spPr>
                <a:xfrm>
                  <a:off x="1306742" y="3452947"/>
                  <a:ext cx="256490" cy="66310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ysClr val="window" lastClr="FFFFFF">
                      <a:lumMod val="7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 sz="1099" kern="0">
                    <a:solidFill>
                      <a:srgbClr val="666666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endParaRPr>
                </a:p>
              </p:txBody>
            </p:sp>
            <p:grpSp>
              <p:nvGrpSpPr>
                <p:cNvPr id="99" name="组合 7193"/>
                <p:cNvGrpSpPr/>
                <p:nvPr/>
              </p:nvGrpSpPr>
              <p:grpSpPr>
                <a:xfrm>
                  <a:off x="1337251" y="3270241"/>
                  <a:ext cx="195470" cy="204642"/>
                  <a:chOff x="6848475" y="2165350"/>
                  <a:chExt cx="688975" cy="498475"/>
                </a:xfrm>
                <a:solidFill>
                  <a:sysClr val="windowText" lastClr="000000">
                    <a:lumMod val="50000"/>
                    <a:lumOff val="50000"/>
                  </a:sysClr>
                </a:solidFill>
              </p:grpSpPr>
              <p:sp>
                <p:nvSpPr>
                  <p:cNvPr id="100" name="Freeform 40"/>
                  <p:cNvSpPr/>
                  <p:nvPr/>
                </p:nvSpPr>
                <p:spPr bwMode="auto">
                  <a:xfrm>
                    <a:off x="6848475" y="2165350"/>
                    <a:ext cx="688975" cy="498475"/>
                  </a:xfrm>
                  <a:custGeom>
                    <a:avLst/>
                    <a:gdLst>
                      <a:gd name="T0" fmla="*/ 33 w 1582"/>
                      <a:gd name="T1" fmla="*/ 1108 h 1145"/>
                      <a:gd name="T2" fmla="*/ 33 w 1582"/>
                      <a:gd name="T3" fmla="*/ 1108 h 1145"/>
                      <a:gd name="T4" fmla="*/ 838 w 1582"/>
                      <a:gd name="T5" fmla="*/ 1108 h 1145"/>
                      <a:gd name="T6" fmla="*/ 898 w 1582"/>
                      <a:gd name="T7" fmla="*/ 1145 h 1145"/>
                      <a:gd name="T8" fmla="*/ 968 w 1582"/>
                      <a:gd name="T9" fmla="*/ 1075 h 1145"/>
                      <a:gd name="T10" fmla="*/ 898 w 1582"/>
                      <a:gd name="T11" fmla="*/ 1006 h 1145"/>
                      <a:gd name="T12" fmla="*/ 838 w 1582"/>
                      <a:gd name="T13" fmla="*/ 1042 h 1145"/>
                      <a:gd name="T14" fmla="*/ 80 w 1582"/>
                      <a:gd name="T15" fmla="*/ 1042 h 1145"/>
                      <a:gd name="T16" fmla="*/ 128 w 1582"/>
                      <a:gd name="T17" fmla="*/ 908 h 1145"/>
                      <a:gd name="T18" fmla="*/ 194 w 1582"/>
                      <a:gd name="T19" fmla="*/ 908 h 1145"/>
                      <a:gd name="T20" fmla="*/ 194 w 1582"/>
                      <a:gd name="T21" fmla="*/ 260 h 1145"/>
                      <a:gd name="T22" fmla="*/ 319 w 1582"/>
                      <a:gd name="T23" fmla="*/ 260 h 1145"/>
                      <a:gd name="T24" fmla="*/ 319 w 1582"/>
                      <a:gd name="T25" fmla="*/ 176 h 1145"/>
                      <a:gd name="T26" fmla="*/ 440 w 1582"/>
                      <a:gd name="T27" fmla="*/ 132 h 1145"/>
                      <a:gd name="T28" fmla="*/ 440 w 1582"/>
                      <a:gd name="T29" fmla="*/ 260 h 1145"/>
                      <a:gd name="T30" fmla="*/ 514 w 1582"/>
                      <a:gd name="T31" fmla="*/ 260 h 1145"/>
                      <a:gd name="T32" fmla="*/ 514 w 1582"/>
                      <a:gd name="T33" fmla="*/ 914 h 1145"/>
                      <a:gd name="T34" fmla="*/ 709 w 1582"/>
                      <a:gd name="T35" fmla="*/ 914 h 1145"/>
                      <a:gd name="T36" fmla="*/ 709 w 1582"/>
                      <a:gd name="T37" fmla="*/ 541 h 1145"/>
                      <a:gd name="T38" fmla="*/ 875 w 1582"/>
                      <a:gd name="T39" fmla="*/ 488 h 1145"/>
                      <a:gd name="T40" fmla="*/ 875 w 1582"/>
                      <a:gd name="T41" fmla="*/ 550 h 1145"/>
                      <a:gd name="T42" fmla="*/ 931 w 1582"/>
                      <a:gd name="T43" fmla="*/ 550 h 1145"/>
                      <a:gd name="T44" fmla="*/ 931 w 1582"/>
                      <a:gd name="T45" fmla="*/ 908 h 1145"/>
                      <a:gd name="T46" fmla="*/ 1128 w 1582"/>
                      <a:gd name="T47" fmla="*/ 908 h 1145"/>
                      <a:gd name="T48" fmla="*/ 1128 w 1582"/>
                      <a:gd name="T49" fmla="*/ 67 h 1145"/>
                      <a:gd name="T50" fmla="*/ 1345 w 1582"/>
                      <a:gd name="T51" fmla="*/ 67 h 1145"/>
                      <a:gd name="T52" fmla="*/ 1345 w 1582"/>
                      <a:gd name="T53" fmla="*/ 908 h 1145"/>
                      <a:gd name="T54" fmla="*/ 1437 w 1582"/>
                      <a:gd name="T55" fmla="*/ 908 h 1145"/>
                      <a:gd name="T56" fmla="*/ 1502 w 1582"/>
                      <a:gd name="T57" fmla="*/ 1034 h 1145"/>
                      <a:gd name="T58" fmla="*/ 1229 w 1582"/>
                      <a:gd name="T59" fmla="*/ 1034 h 1145"/>
                      <a:gd name="T60" fmla="*/ 1174 w 1582"/>
                      <a:gd name="T61" fmla="*/ 1006 h 1145"/>
                      <a:gd name="T62" fmla="*/ 1105 w 1582"/>
                      <a:gd name="T63" fmla="*/ 1075 h 1145"/>
                      <a:gd name="T64" fmla="*/ 1174 w 1582"/>
                      <a:gd name="T65" fmla="*/ 1145 h 1145"/>
                      <a:gd name="T66" fmla="*/ 1239 w 1582"/>
                      <a:gd name="T67" fmla="*/ 1100 h 1145"/>
                      <a:gd name="T68" fmla="*/ 1582 w 1582"/>
                      <a:gd name="T69" fmla="*/ 1100 h 1145"/>
                      <a:gd name="T70" fmla="*/ 1582 w 1582"/>
                      <a:gd name="T71" fmla="*/ 1042 h 1145"/>
                      <a:gd name="T72" fmla="*/ 1478 w 1582"/>
                      <a:gd name="T73" fmla="*/ 842 h 1145"/>
                      <a:gd name="T74" fmla="*/ 1412 w 1582"/>
                      <a:gd name="T75" fmla="*/ 842 h 1145"/>
                      <a:gd name="T76" fmla="*/ 1412 w 1582"/>
                      <a:gd name="T77" fmla="*/ 0 h 1145"/>
                      <a:gd name="T78" fmla="*/ 1061 w 1582"/>
                      <a:gd name="T79" fmla="*/ 0 h 1145"/>
                      <a:gd name="T80" fmla="*/ 1061 w 1582"/>
                      <a:gd name="T81" fmla="*/ 842 h 1145"/>
                      <a:gd name="T82" fmla="*/ 997 w 1582"/>
                      <a:gd name="T83" fmla="*/ 842 h 1145"/>
                      <a:gd name="T84" fmla="*/ 997 w 1582"/>
                      <a:gd name="T85" fmla="*/ 483 h 1145"/>
                      <a:gd name="T86" fmla="*/ 941 w 1582"/>
                      <a:gd name="T87" fmla="*/ 483 h 1145"/>
                      <a:gd name="T88" fmla="*/ 941 w 1582"/>
                      <a:gd name="T89" fmla="*/ 397 h 1145"/>
                      <a:gd name="T90" fmla="*/ 643 w 1582"/>
                      <a:gd name="T91" fmla="*/ 492 h 1145"/>
                      <a:gd name="T92" fmla="*/ 643 w 1582"/>
                      <a:gd name="T93" fmla="*/ 847 h 1145"/>
                      <a:gd name="T94" fmla="*/ 581 w 1582"/>
                      <a:gd name="T95" fmla="*/ 847 h 1145"/>
                      <a:gd name="T96" fmla="*/ 581 w 1582"/>
                      <a:gd name="T97" fmla="*/ 193 h 1145"/>
                      <a:gd name="T98" fmla="*/ 506 w 1582"/>
                      <a:gd name="T99" fmla="*/ 193 h 1145"/>
                      <a:gd name="T100" fmla="*/ 506 w 1582"/>
                      <a:gd name="T101" fmla="*/ 37 h 1145"/>
                      <a:gd name="T102" fmla="*/ 253 w 1582"/>
                      <a:gd name="T103" fmla="*/ 129 h 1145"/>
                      <a:gd name="T104" fmla="*/ 253 w 1582"/>
                      <a:gd name="T105" fmla="*/ 193 h 1145"/>
                      <a:gd name="T106" fmla="*/ 128 w 1582"/>
                      <a:gd name="T107" fmla="*/ 193 h 1145"/>
                      <a:gd name="T108" fmla="*/ 128 w 1582"/>
                      <a:gd name="T109" fmla="*/ 842 h 1145"/>
                      <a:gd name="T110" fmla="*/ 81 w 1582"/>
                      <a:gd name="T111" fmla="*/ 842 h 1145"/>
                      <a:gd name="T112" fmla="*/ 10 w 1582"/>
                      <a:gd name="T113" fmla="*/ 1039 h 1145"/>
                      <a:gd name="T114" fmla="*/ 8 w 1582"/>
                      <a:gd name="T115" fmla="*/ 1053 h 1145"/>
                      <a:gd name="T116" fmla="*/ 0 w 1582"/>
                      <a:gd name="T117" fmla="*/ 1075 h 1145"/>
                      <a:gd name="T118" fmla="*/ 33 w 1582"/>
                      <a:gd name="T119" fmla="*/ 1108 h 11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1582" h="1145">
                        <a:moveTo>
                          <a:pt x="33" y="1108"/>
                        </a:moveTo>
                        <a:lnTo>
                          <a:pt x="33" y="1108"/>
                        </a:lnTo>
                        <a:lnTo>
                          <a:pt x="838" y="1108"/>
                        </a:lnTo>
                        <a:cubicBezTo>
                          <a:pt x="849" y="1130"/>
                          <a:pt x="872" y="1145"/>
                          <a:pt x="898" y="1145"/>
                        </a:cubicBezTo>
                        <a:cubicBezTo>
                          <a:pt x="936" y="1145"/>
                          <a:pt x="968" y="1113"/>
                          <a:pt x="968" y="1075"/>
                        </a:cubicBezTo>
                        <a:cubicBezTo>
                          <a:pt x="968" y="1037"/>
                          <a:pt x="936" y="1006"/>
                          <a:pt x="898" y="1006"/>
                        </a:cubicBezTo>
                        <a:cubicBezTo>
                          <a:pt x="872" y="1006"/>
                          <a:pt x="849" y="1020"/>
                          <a:pt x="838" y="1042"/>
                        </a:cubicBezTo>
                        <a:lnTo>
                          <a:pt x="80" y="1042"/>
                        </a:lnTo>
                        <a:lnTo>
                          <a:pt x="128" y="908"/>
                        </a:lnTo>
                        <a:lnTo>
                          <a:pt x="194" y="908"/>
                        </a:lnTo>
                        <a:lnTo>
                          <a:pt x="194" y="260"/>
                        </a:lnTo>
                        <a:lnTo>
                          <a:pt x="319" y="260"/>
                        </a:lnTo>
                        <a:lnTo>
                          <a:pt x="319" y="176"/>
                        </a:lnTo>
                        <a:lnTo>
                          <a:pt x="440" y="132"/>
                        </a:lnTo>
                        <a:lnTo>
                          <a:pt x="440" y="260"/>
                        </a:lnTo>
                        <a:lnTo>
                          <a:pt x="514" y="260"/>
                        </a:lnTo>
                        <a:lnTo>
                          <a:pt x="514" y="914"/>
                        </a:lnTo>
                        <a:lnTo>
                          <a:pt x="709" y="914"/>
                        </a:lnTo>
                        <a:lnTo>
                          <a:pt x="709" y="541"/>
                        </a:lnTo>
                        <a:lnTo>
                          <a:pt x="875" y="488"/>
                        </a:lnTo>
                        <a:lnTo>
                          <a:pt x="875" y="550"/>
                        </a:lnTo>
                        <a:lnTo>
                          <a:pt x="931" y="550"/>
                        </a:lnTo>
                        <a:lnTo>
                          <a:pt x="931" y="908"/>
                        </a:lnTo>
                        <a:lnTo>
                          <a:pt x="1128" y="908"/>
                        </a:lnTo>
                        <a:lnTo>
                          <a:pt x="1128" y="67"/>
                        </a:lnTo>
                        <a:lnTo>
                          <a:pt x="1345" y="67"/>
                        </a:lnTo>
                        <a:lnTo>
                          <a:pt x="1345" y="908"/>
                        </a:lnTo>
                        <a:lnTo>
                          <a:pt x="1437" y="908"/>
                        </a:lnTo>
                        <a:lnTo>
                          <a:pt x="1502" y="1034"/>
                        </a:lnTo>
                        <a:lnTo>
                          <a:pt x="1229" y="1034"/>
                        </a:lnTo>
                        <a:cubicBezTo>
                          <a:pt x="1217" y="1017"/>
                          <a:pt x="1197" y="1006"/>
                          <a:pt x="1174" y="1006"/>
                        </a:cubicBezTo>
                        <a:cubicBezTo>
                          <a:pt x="1136" y="1006"/>
                          <a:pt x="1105" y="1037"/>
                          <a:pt x="1105" y="1075"/>
                        </a:cubicBezTo>
                        <a:cubicBezTo>
                          <a:pt x="1105" y="1113"/>
                          <a:pt x="1136" y="1145"/>
                          <a:pt x="1174" y="1145"/>
                        </a:cubicBezTo>
                        <a:cubicBezTo>
                          <a:pt x="1203" y="1145"/>
                          <a:pt x="1228" y="1126"/>
                          <a:pt x="1239" y="1100"/>
                        </a:cubicBezTo>
                        <a:lnTo>
                          <a:pt x="1582" y="1100"/>
                        </a:lnTo>
                        <a:lnTo>
                          <a:pt x="1582" y="1042"/>
                        </a:lnTo>
                        <a:lnTo>
                          <a:pt x="1478" y="842"/>
                        </a:lnTo>
                        <a:lnTo>
                          <a:pt x="1412" y="842"/>
                        </a:lnTo>
                        <a:lnTo>
                          <a:pt x="1412" y="0"/>
                        </a:lnTo>
                        <a:lnTo>
                          <a:pt x="1061" y="0"/>
                        </a:lnTo>
                        <a:lnTo>
                          <a:pt x="1061" y="842"/>
                        </a:lnTo>
                        <a:lnTo>
                          <a:pt x="997" y="842"/>
                        </a:lnTo>
                        <a:lnTo>
                          <a:pt x="997" y="483"/>
                        </a:lnTo>
                        <a:lnTo>
                          <a:pt x="941" y="483"/>
                        </a:lnTo>
                        <a:lnTo>
                          <a:pt x="941" y="397"/>
                        </a:lnTo>
                        <a:lnTo>
                          <a:pt x="643" y="492"/>
                        </a:lnTo>
                        <a:lnTo>
                          <a:pt x="643" y="847"/>
                        </a:lnTo>
                        <a:lnTo>
                          <a:pt x="581" y="847"/>
                        </a:lnTo>
                        <a:lnTo>
                          <a:pt x="581" y="193"/>
                        </a:lnTo>
                        <a:lnTo>
                          <a:pt x="506" y="193"/>
                        </a:lnTo>
                        <a:lnTo>
                          <a:pt x="506" y="37"/>
                        </a:lnTo>
                        <a:lnTo>
                          <a:pt x="253" y="129"/>
                        </a:lnTo>
                        <a:lnTo>
                          <a:pt x="253" y="193"/>
                        </a:lnTo>
                        <a:lnTo>
                          <a:pt x="128" y="193"/>
                        </a:lnTo>
                        <a:lnTo>
                          <a:pt x="128" y="842"/>
                        </a:lnTo>
                        <a:lnTo>
                          <a:pt x="81" y="842"/>
                        </a:lnTo>
                        <a:lnTo>
                          <a:pt x="10" y="1039"/>
                        </a:lnTo>
                        <a:cubicBezTo>
                          <a:pt x="8" y="1044"/>
                          <a:pt x="8" y="1048"/>
                          <a:pt x="8" y="1053"/>
                        </a:cubicBezTo>
                        <a:cubicBezTo>
                          <a:pt x="3" y="1059"/>
                          <a:pt x="0" y="1067"/>
                          <a:pt x="0" y="1075"/>
                        </a:cubicBezTo>
                        <a:cubicBezTo>
                          <a:pt x="0" y="1093"/>
                          <a:pt x="15" y="1108"/>
                          <a:pt x="33" y="110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lIns="40521" tIns="20261" rIns="40521" bIns="20261"/>
                  <a:lstStyle/>
                  <a:p>
                    <a:pPr>
                      <a:defRPr/>
                    </a:pPr>
                    <a:endParaRPr lang="zh-CN" altLang="en-US" sz="1099" kern="0">
                      <a:solidFill>
                        <a:srgbClr val="1D1D1A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1" name="Freeform 41"/>
                  <p:cNvSpPr/>
                  <p:nvPr/>
                </p:nvSpPr>
                <p:spPr bwMode="auto">
                  <a:xfrm>
                    <a:off x="6962775" y="2339975"/>
                    <a:ext cx="28575" cy="28575"/>
                  </a:xfrm>
                  <a:custGeom>
                    <a:avLst/>
                    <a:gdLst>
                      <a:gd name="T0" fmla="*/ 64 w 64"/>
                      <a:gd name="T1" fmla="*/ 0 h 64"/>
                      <a:gd name="T2" fmla="*/ 64 w 64"/>
                      <a:gd name="T3" fmla="*/ 0 h 64"/>
                      <a:gd name="T4" fmla="*/ 0 w 64"/>
                      <a:gd name="T5" fmla="*/ 0 h 64"/>
                      <a:gd name="T6" fmla="*/ 0 w 64"/>
                      <a:gd name="T7" fmla="*/ 64 h 64"/>
                      <a:gd name="T8" fmla="*/ 64 w 64"/>
                      <a:gd name="T9" fmla="*/ 64 h 64"/>
                      <a:gd name="T10" fmla="*/ 64 w 64"/>
                      <a:gd name="T11" fmla="*/ 0 h 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64" h="64">
                        <a:moveTo>
                          <a:pt x="64" y="0"/>
                        </a:moveTo>
                        <a:lnTo>
                          <a:pt x="64" y="0"/>
                        </a:lnTo>
                        <a:lnTo>
                          <a:pt x="0" y="0"/>
                        </a:lnTo>
                        <a:lnTo>
                          <a:pt x="0" y="64"/>
                        </a:lnTo>
                        <a:lnTo>
                          <a:pt x="64" y="64"/>
                        </a:lnTo>
                        <a:lnTo>
                          <a:pt x="64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lIns="40521" tIns="20261" rIns="40521" bIns="20261"/>
                  <a:lstStyle/>
                  <a:p>
                    <a:pPr>
                      <a:defRPr/>
                    </a:pPr>
                    <a:endParaRPr lang="zh-CN" altLang="en-US" sz="1099" kern="0">
                      <a:solidFill>
                        <a:srgbClr val="1D1D1A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2" name="Freeform 42"/>
                  <p:cNvSpPr/>
                  <p:nvPr/>
                </p:nvSpPr>
                <p:spPr bwMode="auto">
                  <a:xfrm>
                    <a:off x="7010400" y="2387600"/>
                    <a:ext cx="28575" cy="26988"/>
                  </a:xfrm>
                  <a:custGeom>
                    <a:avLst/>
                    <a:gdLst>
                      <a:gd name="T0" fmla="*/ 63 w 63"/>
                      <a:gd name="T1" fmla="*/ 0 h 64"/>
                      <a:gd name="T2" fmla="*/ 63 w 63"/>
                      <a:gd name="T3" fmla="*/ 0 h 64"/>
                      <a:gd name="T4" fmla="*/ 0 w 63"/>
                      <a:gd name="T5" fmla="*/ 0 h 64"/>
                      <a:gd name="T6" fmla="*/ 0 w 63"/>
                      <a:gd name="T7" fmla="*/ 64 h 64"/>
                      <a:gd name="T8" fmla="*/ 63 w 63"/>
                      <a:gd name="T9" fmla="*/ 64 h 64"/>
                      <a:gd name="T10" fmla="*/ 63 w 63"/>
                      <a:gd name="T11" fmla="*/ 0 h 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63" h="64">
                        <a:moveTo>
                          <a:pt x="63" y="0"/>
                        </a:moveTo>
                        <a:lnTo>
                          <a:pt x="63" y="0"/>
                        </a:lnTo>
                        <a:lnTo>
                          <a:pt x="0" y="0"/>
                        </a:lnTo>
                        <a:lnTo>
                          <a:pt x="0" y="64"/>
                        </a:lnTo>
                        <a:lnTo>
                          <a:pt x="63" y="64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lIns="40521" tIns="20261" rIns="40521" bIns="20261"/>
                  <a:lstStyle/>
                  <a:p>
                    <a:pPr>
                      <a:defRPr/>
                    </a:pPr>
                    <a:endParaRPr lang="zh-CN" altLang="en-US" sz="1099" kern="0">
                      <a:solidFill>
                        <a:srgbClr val="1D1D1A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3" name="Freeform 43"/>
                  <p:cNvSpPr/>
                  <p:nvPr/>
                </p:nvSpPr>
                <p:spPr bwMode="auto">
                  <a:xfrm>
                    <a:off x="6962775" y="2435225"/>
                    <a:ext cx="28575" cy="26988"/>
                  </a:xfrm>
                  <a:custGeom>
                    <a:avLst/>
                    <a:gdLst>
                      <a:gd name="T0" fmla="*/ 0 w 64"/>
                      <a:gd name="T1" fmla="*/ 64 h 64"/>
                      <a:gd name="T2" fmla="*/ 0 w 64"/>
                      <a:gd name="T3" fmla="*/ 64 h 64"/>
                      <a:gd name="T4" fmla="*/ 64 w 64"/>
                      <a:gd name="T5" fmla="*/ 64 h 64"/>
                      <a:gd name="T6" fmla="*/ 64 w 64"/>
                      <a:gd name="T7" fmla="*/ 0 h 64"/>
                      <a:gd name="T8" fmla="*/ 0 w 64"/>
                      <a:gd name="T9" fmla="*/ 0 h 64"/>
                      <a:gd name="T10" fmla="*/ 0 w 64"/>
                      <a:gd name="T11" fmla="*/ 64 h 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64" h="64">
                        <a:moveTo>
                          <a:pt x="0" y="64"/>
                        </a:moveTo>
                        <a:lnTo>
                          <a:pt x="0" y="64"/>
                        </a:lnTo>
                        <a:lnTo>
                          <a:pt x="64" y="64"/>
                        </a:lnTo>
                        <a:lnTo>
                          <a:pt x="64" y="0"/>
                        </a:lnTo>
                        <a:lnTo>
                          <a:pt x="0" y="0"/>
                        </a:lnTo>
                        <a:lnTo>
                          <a:pt x="0" y="6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lIns="40521" tIns="20261" rIns="40521" bIns="20261"/>
                  <a:lstStyle/>
                  <a:p>
                    <a:pPr>
                      <a:defRPr/>
                    </a:pPr>
                    <a:endParaRPr lang="zh-CN" altLang="en-US" sz="1099" kern="0">
                      <a:solidFill>
                        <a:srgbClr val="1D1D1A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4" name="Freeform 44"/>
                  <p:cNvSpPr/>
                  <p:nvPr/>
                </p:nvSpPr>
                <p:spPr bwMode="auto">
                  <a:xfrm>
                    <a:off x="7010400" y="2478088"/>
                    <a:ext cx="28575" cy="26988"/>
                  </a:xfrm>
                  <a:custGeom>
                    <a:avLst/>
                    <a:gdLst>
                      <a:gd name="T0" fmla="*/ 0 w 63"/>
                      <a:gd name="T1" fmla="*/ 64 h 64"/>
                      <a:gd name="T2" fmla="*/ 0 w 63"/>
                      <a:gd name="T3" fmla="*/ 64 h 64"/>
                      <a:gd name="T4" fmla="*/ 63 w 63"/>
                      <a:gd name="T5" fmla="*/ 64 h 64"/>
                      <a:gd name="T6" fmla="*/ 63 w 63"/>
                      <a:gd name="T7" fmla="*/ 0 h 64"/>
                      <a:gd name="T8" fmla="*/ 0 w 63"/>
                      <a:gd name="T9" fmla="*/ 0 h 64"/>
                      <a:gd name="T10" fmla="*/ 0 w 63"/>
                      <a:gd name="T11" fmla="*/ 64 h 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63" h="64">
                        <a:moveTo>
                          <a:pt x="0" y="64"/>
                        </a:moveTo>
                        <a:lnTo>
                          <a:pt x="0" y="64"/>
                        </a:lnTo>
                        <a:lnTo>
                          <a:pt x="63" y="64"/>
                        </a:lnTo>
                        <a:lnTo>
                          <a:pt x="63" y="0"/>
                        </a:lnTo>
                        <a:lnTo>
                          <a:pt x="0" y="0"/>
                        </a:lnTo>
                        <a:lnTo>
                          <a:pt x="0" y="6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lIns="40521" tIns="20261" rIns="40521" bIns="20261"/>
                  <a:lstStyle/>
                  <a:p>
                    <a:pPr>
                      <a:defRPr/>
                    </a:pPr>
                    <a:endParaRPr lang="zh-CN" altLang="en-US" sz="1099" kern="0">
                      <a:solidFill>
                        <a:srgbClr val="1D1D1A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5" name="Freeform 45"/>
                  <p:cNvSpPr/>
                  <p:nvPr/>
                </p:nvSpPr>
                <p:spPr bwMode="auto">
                  <a:xfrm>
                    <a:off x="7173913" y="2435225"/>
                    <a:ext cx="9525" cy="20638"/>
                  </a:xfrm>
                  <a:custGeom>
                    <a:avLst/>
                    <a:gdLst>
                      <a:gd name="T0" fmla="*/ 22 w 22"/>
                      <a:gd name="T1" fmla="*/ 0 h 50"/>
                      <a:gd name="T2" fmla="*/ 22 w 22"/>
                      <a:gd name="T3" fmla="*/ 0 h 50"/>
                      <a:gd name="T4" fmla="*/ 0 w 22"/>
                      <a:gd name="T5" fmla="*/ 0 h 50"/>
                      <a:gd name="T6" fmla="*/ 0 w 22"/>
                      <a:gd name="T7" fmla="*/ 50 h 50"/>
                      <a:gd name="T8" fmla="*/ 22 w 22"/>
                      <a:gd name="T9" fmla="*/ 50 h 50"/>
                      <a:gd name="T10" fmla="*/ 22 w 22"/>
                      <a:gd name="T11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2" h="50">
                        <a:moveTo>
                          <a:pt x="22" y="0"/>
                        </a:moveTo>
                        <a:lnTo>
                          <a:pt x="22" y="0"/>
                        </a:lnTo>
                        <a:lnTo>
                          <a:pt x="0" y="0"/>
                        </a:lnTo>
                        <a:lnTo>
                          <a:pt x="0" y="50"/>
                        </a:lnTo>
                        <a:lnTo>
                          <a:pt x="22" y="50"/>
                        </a:lnTo>
                        <a:lnTo>
                          <a:pt x="22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lIns="40521" tIns="20261" rIns="40521" bIns="20261"/>
                  <a:lstStyle/>
                  <a:p>
                    <a:pPr>
                      <a:defRPr/>
                    </a:pPr>
                    <a:endParaRPr lang="zh-CN" altLang="en-US" sz="1099" kern="0">
                      <a:solidFill>
                        <a:srgbClr val="1D1D1A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6" name="Freeform 46"/>
                  <p:cNvSpPr/>
                  <p:nvPr/>
                </p:nvSpPr>
                <p:spPr bwMode="auto">
                  <a:xfrm>
                    <a:off x="7227888" y="2435225"/>
                    <a:ext cx="9525" cy="20638"/>
                  </a:xfrm>
                  <a:custGeom>
                    <a:avLst/>
                    <a:gdLst>
                      <a:gd name="T0" fmla="*/ 0 w 22"/>
                      <a:gd name="T1" fmla="*/ 50 h 50"/>
                      <a:gd name="T2" fmla="*/ 0 w 22"/>
                      <a:gd name="T3" fmla="*/ 50 h 50"/>
                      <a:gd name="T4" fmla="*/ 22 w 22"/>
                      <a:gd name="T5" fmla="*/ 50 h 50"/>
                      <a:gd name="T6" fmla="*/ 22 w 22"/>
                      <a:gd name="T7" fmla="*/ 0 h 50"/>
                      <a:gd name="T8" fmla="*/ 0 w 22"/>
                      <a:gd name="T9" fmla="*/ 0 h 50"/>
                      <a:gd name="T10" fmla="*/ 0 w 22"/>
                      <a:gd name="T11" fmla="*/ 5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2" h="50">
                        <a:moveTo>
                          <a:pt x="0" y="50"/>
                        </a:moveTo>
                        <a:lnTo>
                          <a:pt x="0" y="50"/>
                        </a:lnTo>
                        <a:lnTo>
                          <a:pt x="22" y="50"/>
                        </a:lnTo>
                        <a:lnTo>
                          <a:pt x="22" y="0"/>
                        </a:lnTo>
                        <a:lnTo>
                          <a:pt x="0" y="0"/>
                        </a:lnTo>
                        <a:lnTo>
                          <a:pt x="0" y="5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lIns="40521" tIns="20261" rIns="40521" bIns="20261"/>
                  <a:lstStyle/>
                  <a:p>
                    <a:pPr>
                      <a:defRPr/>
                    </a:pPr>
                    <a:endParaRPr lang="zh-CN" altLang="en-US" sz="1099" kern="0">
                      <a:solidFill>
                        <a:srgbClr val="1D1D1A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7" name="Freeform 47"/>
                  <p:cNvSpPr/>
                  <p:nvPr/>
                </p:nvSpPr>
                <p:spPr bwMode="auto">
                  <a:xfrm>
                    <a:off x="7196138" y="2435225"/>
                    <a:ext cx="19050" cy="20638"/>
                  </a:xfrm>
                  <a:custGeom>
                    <a:avLst/>
                    <a:gdLst>
                      <a:gd name="T0" fmla="*/ 43 w 43"/>
                      <a:gd name="T1" fmla="*/ 0 h 50"/>
                      <a:gd name="T2" fmla="*/ 43 w 43"/>
                      <a:gd name="T3" fmla="*/ 0 h 50"/>
                      <a:gd name="T4" fmla="*/ 0 w 43"/>
                      <a:gd name="T5" fmla="*/ 0 h 50"/>
                      <a:gd name="T6" fmla="*/ 0 w 43"/>
                      <a:gd name="T7" fmla="*/ 50 h 50"/>
                      <a:gd name="T8" fmla="*/ 43 w 43"/>
                      <a:gd name="T9" fmla="*/ 50 h 50"/>
                      <a:gd name="T10" fmla="*/ 43 w 43"/>
                      <a:gd name="T11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43" y="0"/>
                        </a:moveTo>
                        <a:lnTo>
                          <a:pt x="43" y="0"/>
                        </a:lnTo>
                        <a:lnTo>
                          <a:pt x="0" y="0"/>
                        </a:lnTo>
                        <a:lnTo>
                          <a:pt x="0" y="50"/>
                        </a:lnTo>
                        <a:lnTo>
                          <a:pt x="43" y="50"/>
                        </a:lnTo>
                        <a:lnTo>
                          <a:pt x="43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lIns="40521" tIns="20261" rIns="40521" bIns="20261"/>
                  <a:lstStyle/>
                  <a:p>
                    <a:pPr>
                      <a:defRPr/>
                    </a:pPr>
                    <a:endParaRPr lang="zh-CN" altLang="en-US" sz="1099" kern="0">
                      <a:solidFill>
                        <a:srgbClr val="1D1D1A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8" name="Freeform 48"/>
                  <p:cNvSpPr/>
                  <p:nvPr/>
                </p:nvSpPr>
                <p:spPr bwMode="auto">
                  <a:xfrm>
                    <a:off x="7359650" y="2214563"/>
                    <a:ext cx="7938" cy="350838"/>
                  </a:xfrm>
                  <a:custGeom>
                    <a:avLst/>
                    <a:gdLst>
                      <a:gd name="T0" fmla="*/ 0 w 18"/>
                      <a:gd name="T1" fmla="*/ 802 h 802"/>
                      <a:gd name="T2" fmla="*/ 0 w 18"/>
                      <a:gd name="T3" fmla="*/ 802 h 802"/>
                      <a:gd name="T4" fmla="*/ 18 w 18"/>
                      <a:gd name="T5" fmla="*/ 802 h 802"/>
                      <a:gd name="T6" fmla="*/ 18 w 18"/>
                      <a:gd name="T7" fmla="*/ 0 h 802"/>
                      <a:gd name="T8" fmla="*/ 0 w 18"/>
                      <a:gd name="T9" fmla="*/ 0 h 802"/>
                      <a:gd name="T10" fmla="*/ 0 w 18"/>
                      <a:gd name="T11" fmla="*/ 802 h 8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8" h="802">
                        <a:moveTo>
                          <a:pt x="0" y="802"/>
                        </a:moveTo>
                        <a:lnTo>
                          <a:pt x="0" y="802"/>
                        </a:lnTo>
                        <a:lnTo>
                          <a:pt x="18" y="802"/>
                        </a:lnTo>
                        <a:lnTo>
                          <a:pt x="18" y="0"/>
                        </a:lnTo>
                        <a:lnTo>
                          <a:pt x="0" y="0"/>
                        </a:lnTo>
                        <a:lnTo>
                          <a:pt x="0" y="80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lIns="40521" tIns="20261" rIns="40521" bIns="20261"/>
                  <a:lstStyle/>
                  <a:p>
                    <a:pPr>
                      <a:defRPr/>
                    </a:pPr>
                    <a:endParaRPr lang="zh-CN" altLang="en-US" sz="1099" kern="0">
                      <a:solidFill>
                        <a:srgbClr val="1D1D1A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9" name="Freeform 49"/>
                  <p:cNvSpPr/>
                  <p:nvPr/>
                </p:nvSpPr>
                <p:spPr bwMode="auto">
                  <a:xfrm>
                    <a:off x="7381875" y="2214563"/>
                    <a:ext cx="6350" cy="350838"/>
                  </a:xfrm>
                  <a:custGeom>
                    <a:avLst/>
                    <a:gdLst>
                      <a:gd name="T0" fmla="*/ 0 w 18"/>
                      <a:gd name="T1" fmla="*/ 802 h 802"/>
                      <a:gd name="T2" fmla="*/ 0 w 18"/>
                      <a:gd name="T3" fmla="*/ 802 h 802"/>
                      <a:gd name="T4" fmla="*/ 18 w 18"/>
                      <a:gd name="T5" fmla="*/ 802 h 802"/>
                      <a:gd name="T6" fmla="*/ 18 w 18"/>
                      <a:gd name="T7" fmla="*/ 0 h 802"/>
                      <a:gd name="T8" fmla="*/ 0 w 18"/>
                      <a:gd name="T9" fmla="*/ 0 h 802"/>
                      <a:gd name="T10" fmla="*/ 0 w 18"/>
                      <a:gd name="T11" fmla="*/ 802 h 8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8" h="802">
                        <a:moveTo>
                          <a:pt x="0" y="802"/>
                        </a:moveTo>
                        <a:lnTo>
                          <a:pt x="0" y="802"/>
                        </a:lnTo>
                        <a:lnTo>
                          <a:pt x="18" y="802"/>
                        </a:lnTo>
                        <a:lnTo>
                          <a:pt x="18" y="0"/>
                        </a:lnTo>
                        <a:lnTo>
                          <a:pt x="0" y="0"/>
                        </a:lnTo>
                        <a:lnTo>
                          <a:pt x="0" y="80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lIns="40521" tIns="20261" rIns="40521" bIns="20261"/>
                  <a:lstStyle/>
                  <a:p>
                    <a:pPr>
                      <a:defRPr/>
                    </a:pPr>
                    <a:endParaRPr lang="zh-CN" altLang="en-US" sz="1099" kern="0">
                      <a:solidFill>
                        <a:srgbClr val="1D1D1A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0" name="Freeform 50"/>
                  <p:cNvSpPr/>
                  <p:nvPr/>
                </p:nvSpPr>
                <p:spPr bwMode="auto">
                  <a:xfrm>
                    <a:off x="7402513" y="2214563"/>
                    <a:ext cx="7938" cy="350838"/>
                  </a:xfrm>
                  <a:custGeom>
                    <a:avLst/>
                    <a:gdLst>
                      <a:gd name="T0" fmla="*/ 0 w 17"/>
                      <a:gd name="T1" fmla="*/ 802 h 802"/>
                      <a:gd name="T2" fmla="*/ 0 w 17"/>
                      <a:gd name="T3" fmla="*/ 802 h 802"/>
                      <a:gd name="T4" fmla="*/ 17 w 17"/>
                      <a:gd name="T5" fmla="*/ 802 h 802"/>
                      <a:gd name="T6" fmla="*/ 17 w 17"/>
                      <a:gd name="T7" fmla="*/ 0 h 802"/>
                      <a:gd name="T8" fmla="*/ 0 w 17"/>
                      <a:gd name="T9" fmla="*/ 0 h 802"/>
                      <a:gd name="T10" fmla="*/ 0 w 17"/>
                      <a:gd name="T11" fmla="*/ 802 h 8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7" h="802">
                        <a:moveTo>
                          <a:pt x="0" y="802"/>
                        </a:moveTo>
                        <a:lnTo>
                          <a:pt x="0" y="802"/>
                        </a:lnTo>
                        <a:lnTo>
                          <a:pt x="17" y="802"/>
                        </a:lnTo>
                        <a:lnTo>
                          <a:pt x="17" y="0"/>
                        </a:lnTo>
                        <a:lnTo>
                          <a:pt x="0" y="0"/>
                        </a:lnTo>
                        <a:lnTo>
                          <a:pt x="0" y="80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lIns="40521" tIns="20261" rIns="40521" bIns="20261"/>
                  <a:lstStyle/>
                  <a:p>
                    <a:pPr>
                      <a:defRPr/>
                    </a:pPr>
                    <a:endParaRPr lang="zh-CN" altLang="en-US" sz="1099" kern="0">
                      <a:solidFill>
                        <a:srgbClr val="1D1D1A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1" name="Freeform 51"/>
                  <p:cNvSpPr/>
                  <p:nvPr/>
                </p:nvSpPr>
                <p:spPr bwMode="auto">
                  <a:xfrm>
                    <a:off x="7151688" y="2233613"/>
                    <a:ext cx="95250" cy="33338"/>
                  </a:xfrm>
                  <a:custGeom>
                    <a:avLst/>
                    <a:gdLst>
                      <a:gd name="T0" fmla="*/ 0 w 222"/>
                      <a:gd name="T1" fmla="*/ 39 h 77"/>
                      <a:gd name="T2" fmla="*/ 0 w 222"/>
                      <a:gd name="T3" fmla="*/ 39 h 77"/>
                      <a:gd name="T4" fmla="*/ 38 w 222"/>
                      <a:gd name="T5" fmla="*/ 77 h 77"/>
                      <a:gd name="T6" fmla="*/ 111 w 222"/>
                      <a:gd name="T7" fmla="*/ 53 h 77"/>
                      <a:gd name="T8" fmla="*/ 184 w 222"/>
                      <a:gd name="T9" fmla="*/ 77 h 77"/>
                      <a:gd name="T10" fmla="*/ 222 w 222"/>
                      <a:gd name="T11" fmla="*/ 39 h 77"/>
                      <a:gd name="T12" fmla="*/ 111 w 222"/>
                      <a:gd name="T13" fmla="*/ 0 h 77"/>
                      <a:gd name="T14" fmla="*/ 0 w 222"/>
                      <a:gd name="T15" fmla="*/ 39 h 7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22" h="77">
                        <a:moveTo>
                          <a:pt x="0" y="39"/>
                        </a:moveTo>
                        <a:lnTo>
                          <a:pt x="0" y="39"/>
                        </a:lnTo>
                        <a:lnTo>
                          <a:pt x="38" y="77"/>
                        </a:lnTo>
                        <a:cubicBezTo>
                          <a:pt x="52" y="62"/>
                          <a:pt x="81" y="53"/>
                          <a:pt x="111" y="53"/>
                        </a:cubicBezTo>
                        <a:cubicBezTo>
                          <a:pt x="142" y="53"/>
                          <a:pt x="170" y="62"/>
                          <a:pt x="184" y="77"/>
                        </a:cubicBezTo>
                        <a:lnTo>
                          <a:pt x="222" y="39"/>
                        </a:lnTo>
                        <a:cubicBezTo>
                          <a:pt x="198" y="15"/>
                          <a:pt x="157" y="0"/>
                          <a:pt x="111" y="0"/>
                        </a:cubicBezTo>
                        <a:cubicBezTo>
                          <a:pt x="66" y="0"/>
                          <a:pt x="24" y="15"/>
                          <a:pt x="0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lIns="40521" tIns="20261" rIns="40521" bIns="20261"/>
                  <a:lstStyle/>
                  <a:p>
                    <a:pPr>
                      <a:defRPr/>
                    </a:pPr>
                    <a:endParaRPr lang="zh-CN" altLang="en-US" sz="1099" kern="0">
                      <a:solidFill>
                        <a:srgbClr val="1D1D1A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2" name="Freeform 52"/>
                  <p:cNvSpPr/>
                  <p:nvPr/>
                </p:nvSpPr>
                <p:spPr bwMode="auto">
                  <a:xfrm>
                    <a:off x="7116763" y="2184400"/>
                    <a:ext cx="165100" cy="42863"/>
                  </a:xfrm>
                  <a:custGeom>
                    <a:avLst/>
                    <a:gdLst>
                      <a:gd name="T0" fmla="*/ 190 w 380"/>
                      <a:gd name="T1" fmla="*/ 53 h 99"/>
                      <a:gd name="T2" fmla="*/ 190 w 380"/>
                      <a:gd name="T3" fmla="*/ 53 h 99"/>
                      <a:gd name="T4" fmla="*/ 344 w 380"/>
                      <a:gd name="T5" fmla="*/ 98 h 99"/>
                      <a:gd name="T6" fmla="*/ 380 w 380"/>
                      <a:gd name="T7" fmla="*/ 59 h 99"/>
                      <a:gd name="T8" fmla="*/ 190 w 380"/>
                      <a:gd name="T9" fmla="*/ 0 h 99"/>
                      <a:gd name="T10" fmla="*/ 0 w 380"/>
                      <a:gd name="T11" fmla="*/ 59 h 99"/>
                      <a:gd name="T12" fmla="*/ 36 w 380"/>
                      <a:gd name="T13" fmla="*/ 99 h 99"/>
                      <a:gd name="T14" fmla="*/ 190 w 380"/>
                      <a:gd name="T15" fmla="*/ 53 h 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380" h="99">
                        <a:moveTo>
                          <a:pt x="190" y="53"/>
                        </a:moveTo>
                        <a:lnTo>
                          <a:pt x="190" y="53"/>
                        </a:lnTo>
                        <a:cubicBezTo>
                          <a:pt x="255" y="53"/>
                          <a:pt x="314" y="71"/>
                          <a:pt x="344" y="98"/>
                        </a:cubicBezTo>
                        <a:lnTo>
                          <a:pt x="380" y="59"/>
                        </a:lnTo>
                        <a:cubicBezTo>
                          <a:pt x="339" y="22"/>
                          <a:pt x="268" y="0"/>
                          <a:pt x="190" y="0"/>
                        </a:cubicBezTo>
                        <a:cubicBezTo>
                          <a:pt x="112" y="0"/>
                          <a:pt x="41" y="22"/>
                          <a:pt x="0" y="59"/>
                        </a:cubicBezTo>
                        <a:lnTo>
                          <a:pt x="36" y="99"/>
                        </a:lnTo>
                        <a:cubicBezTo>
                          <a:pt x="67" y="71"/>
                          <a:pt x="126" y="53"/>
                          <a:pt x="190" y="5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lIns="40521" tIns="20261" rIns="40521" bIns="20261"/>
                  <a:lstStyle/>
                  <a:p>
                    <a:pPr>
                      <a:defRPr/>
                    </a:pPr>
                    <a:endParaRPr lang="zh-CN" altLang="en-US" sz="1099" kern="0">
                      <a:solidFill>
                        <a:srgbClr val="1D1D1A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40" name="组合 39"/>
              <p:cNvGrpSpPr/>
              <p:nvPr/>
            </p:nvGrpSpPr>
            <p:grpSpPr>
              <a:xfrm>
                <a:off x="5194645" y="5432758"/>
                <a:ext cx="319842" cy="193761"/>
                <a:chOff x="14503" y="14670"/>
                <a:chExt cx="1812" cy="1269"/>
              </a:xfrm>
              <a:solidFill>
                <a:sysClr val="windowText" lastClr="000000">
                  <a:lumMod val="50000"/>
                  <a:lumOff val="50000"/>
                </a:sysClr>
              </a:solidFill>
            </p:grpSpPr>
            <p:sp>
              <p:nvSpPr>
                <p:cNvPr id="88" name="任意多边形 87"/>
                <p:cNvSpPr/>
                <p:nvPr/>
              </p:nvSpPr>
              <p:spPr>
                <a:xfrm>
                  <a:off x="15740" y="15793"/>
                  <a:ext cx="148" cy="1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9" h="259">
                      <a:moveTo>
                        <a:pt x="130" y="257"/>
                      </a:moveTo>
                      <a:cubicBezTo>
                        <a:pt x="59" y="258"/>
                        <a:pt x="1" y="200"/>
                        <a:pt x="1" y="130"/>
                      </a:cubicBezTo>
                      <a:cubicBezTo>
                        <a:pt x="0" y="60"/>
                        <a:pt x="59" y="0"/>
                        <a:pt x="129" y="0"/>
                      </a:cubicBezTo>
                      <a:cubicBezTo>
                        <a:pt x="200" y="0"/>
                        <a:pt x="257" y="56"/>
                        <a:pt x="258" y="128"/>
                      </a:cubicBezTo>
                      <a:cubicBezTo>
                        <a:pt x="258" y="198"/>
                        <a:pt x="202" y="256"/>
                        <a:pt x="130" y="257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40521" tIns="20261" rIns="40521" bIns="20261"/>
                <a:lstStyle/>
                <a:p>
                  <a:pPr>
                    <a:defRPr/>
                  </a:pPr>
                  <a:endParaRPr lang="zh-CN" altLang="en-US" sz="1099" kern="0">
                    <a:solidFill>
                      <a:srgbClr val="1D1D1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9" name="任意多边形 88"/>
                <p:cNvSpPr/>
                <p:nvPr/>
              </p:nvSpPr>
              <p:spPr>
                <a:xfrm>
                  <a:off x="15408" y="15793"/>
                  <a:ext cx="147" cy="1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9" h="259">
                      <a:moveTo>
                        <a:pt x="130" y="257"/>
                      </a:moveTo>
                      <a:cubicBezTo>
                        <a:pt x="59" y="258"/>
                        <a:pt x="1" y="200"/>
                        <a:pt x="1" y="130"/>
                      </a:cubicBezTo>
                      <a:cubicBezTo>
                        <a:pt x="0" y="60"/>
                        <a:pt x="59" y="0"/>
                        <a:pt x="129" y="0"/>
                      </a:cubicBezTo>
                      <a:cubicBezTo>
                        <a:pt x="200" y="0"/>
                        <a:pt x="257" y="56"/>
                        <a:pt x="258" y="128"/>
                      </a:cubicBezTo>
                      <a:cubicBezTo>
                        <a:pt x="258" y="198"/>
                        <a:pt x="200" y="256"/>
                        <a:pt x="130" y="257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40521" tIns="20261" rIns="40521" bIns="20261"/>
                <a:lstStyle/>
                <a:p>
                  <a:pPr>
                    <a:defRPr/>
                  </a:pPr>
                  <a:endParaRPr lang="zh-CN" altLang="en-US" sz="1099" kern="0">
                    <a:solidFill>
                      <a:srgbClr val="1D1D1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" name="任意多边形 89"/>
                <p:cNvSpPr/>
                <p:nvPr/>
              </p:nvSpPr>
              <p:spPr>
                <a:xfrm>
                  <a:off x="14503" y="14670"/>
                  <a:ext cx="1812" cy="122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95" h="2164">
                      <a:moveTo>
                        <a:pt x="2372" y="2162"/>
                      </a:moveTo>
                      <a:lnTo>
                        <a:pt x="2274" y="2162"/>
                      </a:lnTo>
                      <a:lnTo>
                        <a:pt x="2274" y="2059"/>
                      </a:lnTo>
                      <a:lnTo>
                        <a:pt x="2372" y="2059"/>
                      </a:lnTo>
                      <a:cubicBezTo>
                        <a:pt x="2758" y="2059"/>
                        <a:pt x="3072" y="1778"/>
                        <a:pt x="3088" y="1420"/>
                      </a:cubicBezTo>
                      <a:cubicBezTo>
                        <a:pt x="3088" y="1408"/>
                        <a:pt x="3090" y="1396"/>
                        <a:pt x="3090" y="1384"/>
                      </a:cubicBezTo>
                      <a:cubicBezTo>
                        <a:pt x="3090" y="1015"/>
                        <a:pt x="2835" y="747"/>
                        <a:pt x="2484" y="747"/>
                      </a:cubicBezTo>
                      <a:cubicBezTo>
                        <a:pt x="2469" y="747"/>
                        <a:pt x="2456" y="747"/>
                        <a:pt x="2442" y="748"/>
                      </a:cubicBezTo>
                      <a:lnTo>
                        <a:pt x="2398" y="751"/>
                      </a:lnTo>
                      <a:lnTo>
                        <a:pt x="2389" y="709"/>
                      </a:lnTo>
                      <a:cubicBezTo>
                        <a:pt x="2310" y="358"/>
                        <a:pt x="1977" y="102"/>
                        <a:pt x="1598" y="102"/>
                      </a:cubicBezTo>
                      <a:cubicBezTo>
                        <a:pt x="1220" y="102"/>
                        <a:pt x="888" y="356"/>
                        <a:pt x="808" y="707"/>
                      </a:cubicBezTo>
                      <a:lnTo>
                        <a:pt x="799" y="747"/>
                      </a:lnTo>
                      <a:lnTo>
                        <a:pt x="759" y="748"/>
                      </a:lnTo>
                      <a:cubicBezTo>
                        <a:pt x="397" y="756"/>
                        <a:pt x="103" y="1041"/>
                        <a:pt x="103" y="1386"/>
                      </a:cubicBezTo>
                      <a:cubicBezTo>
                        <a:pt x="103" y="1751"/>
                        <a:pt x="409" y="2060"/>
                        <a:pt x="772" y="2060"/>
                      </a:cubicBezTo>
                      <a:lnTo>
                        <a:pt x="772" y="2163"/>
                      </a:lnTo>
                      <a:cubicBezTo>
                        <a:pt x="354" y="2163"/>
                        <a:pt x="0" y="1807"/>
                        <a:pt x="0" y="1386"/>
                      </a:cubicBezTo>
                      <a:cubicBezTo>
                        <a:pt x="0" y="999"/>
                        <a:pt x="318" y="676"/>
                        <a:pt x="718" y="648"/>
                      </a:cubicBezTo>
                      <a:cubicBezTo>
                        <a:pt x="824" y="271"/>
                        <a:pt x="1187" y="0"/>
                        <a:pt x="1600" y="0"/>
                      </a:cubicBezTo>
                      <a:cubicBezTo>
                        <a:pt x="2011" y="0"/>
                        <a:pt x="2374" y="269"/>
                        <a:pt x="2480" y="645"/>
                      </a:cubicBezTo>
                      <a:cubicBezTo>
                        <a:pt x="2481" y="645"/>
                        <a:pt x="2484" y="645"/>
                        <a:pt x="2485" y="645"/>
                      </a:cubicBezTo>
                      <a:cubicBezTo>
                        <a:pt x="2896" y="645"/>
                        <a:pt x="3194" y="957"/>
                        <a:pt x="3194" y="1386"/>
                      </a:cubicBezTo>
                      <a:cubicBezTo>
                        <a:pt x="3194" y="1399"/>
                        <a:pt x="3194" y="1412"/>
                        <a:pt x="3193" y="1425"/>
                      </a:cubicBezTo>
                      <a:cubicBezTo>
                        <a:pt x="3173" y="1837"/>
                        <a:pt x="2812" y="2162"/>
                        <a:pt x="2372" y="2162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40521" tIns="20261" rIns="40521" bIns="20261"/>
                <a:lstStyle/>
                <a:p>
                  <a:pPr>
                    <a:defRPr/>
                  </a:pPr>
                  <a:endParaRPr lang="zh-CN" altLang="en-US" sz="1099" kern="0">
                    <a:solidFill>
                      <a:srgbClr val="1D1D1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1" name="任意多边形 90"/>
                <p:cNvSpPr/>
                <p:nvPr/>
              </p:nvSpPr>
              <p:spPr>
                <a:xfrm>
                  <a:off x="14900" y="15838"/>
                  <a:ext cx="580" cy="6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3" h="104">
                      <a:moveTo>
                        <a:pt x="511" y="103"/>
                      </a:moveTo>
                      <a:lnTo>
                        <a:pt x="0" y="103"/>
                      </a:lnTo>
                      <a:lnTo>
                        <a:pt x="0" y="0"/>
                      </a:lnTo>
                      <a:lnTo>
                        <a:pt x="1022" y="0"/>
                      </a:lnTo>
                      <a:lnTo>
                        <a:pt x="1022" y="103"/>
                      </a:lnTo>
                      <a:lnTo>
                        <a:pt x="511" y="103"/>
                      </a:lnTo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40521" tIns="20261" rIns="40521" bIns="20261"/>
                <a:lstStyle/>
                <a:p>
                  <a:pPr>
                    <a:defRPr/>
                  </a:pPr>
                  <a:endParaRPr lang="zh-CN" altLang="en-US" sz="1099" kern="0">
                    <a:solidFill>
                      <a:srgbClr val="1D1D1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2" name="任意多边形 91"/>
                <p:cNvSpPr/>
                <p:nvPr/>
              </p:nvSpPr>
              <p:spPr>
                <a:xfrm>
                  <a:off x="15095" y="14968"/>
                  <a:ext cx="725" cy="73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81" h="1301">
                      <a:moveTo>
                        <a:pt x="341" y="1300"/>
                      </a:moveTo>
                      <a:lnTo>
                        <a:pt x="0" y="1300"/>
                      </a:lnTo>
                      <a:lnTo>
                        <a:pt x="0" y="0"/>
                      </a:lnTo>
                      <a:lnTo>
                        <a:pt x="330" y="1"/>
                      </a:lnTo>
                      <a:lnTo>
                        <a:pt x="1280" y="224"/>
                      </a:lnTo>
                      <a:lnTo>
                        <a:pt x="1280" y="1182"/>
                      </a:lnTo>
                      <a:lnTo>
                        <a:pt x="341" y="1300"/>
                      </a:lnTo>
                      <a:close/>
                      <a:moveTo>
                        <a:pt x="335" y="1222"/>
                      </a:moveTo>
                      <a:lnTo>
                        <a:pt x="1202" y="1112"/>
                      </a:lnTo>
                      <a:lnTo>
                        <a:pt x="1202" y="284"/>
                      </a:lnTo>
                      <a:lnTo>
                        <a:pt x="317" y="77"/>
                      </a:lnTo>
                      <a:lnTo>
                        <a:pt x="78" y="77"/>
                      </a:lnTo>
                      <a:lnTo>
                        <a:pt x="78" y="1222"/>
                      </a:lnTo>
                      <a:lnTo>
                        <a:pt x="335" y="12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40521" tIns="20261" rIns="40521" bIns="20261"/>
                <a:lstStyle/>
                <a:p>
                  <a:pPr>
                    <a:defRPr/>
                  </a:pPr>
                  <a:endParaRPr lang="zh-CN" altLang="en-US" sz="1099" kern="0">
                    <a:solidFill>
                      <a:srgbClr val="1D1D1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3" name="任意多边形 92"/>
                <p:cNvSpPr/>
                <p:nvPr/>
              </p:nvSpPr>
              <p:spPr>
                <a:xfrm>
                  <a:off x="15255" y="14990"/>
                  <a:ext cx="45" cy="69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8" h="1225">
                      <a:moveTo>
                        <a:pt x="38" y="1224"/>
                      </a:moveTo>
                      <a:lnTo>
                        <a:pt x="0" y="1224"/>
                      </a:lnTo>
                      <a:lnTo>
                        <a:pt x="0" y="0"/>
                      </a:lnTo>
                      <a:lnTo>
                        <a:pt x="77" y="0"/>
                      </a:lnTo>
                      <a:lnTo>
                        <a:pt x="77" y="1224"/>
                      </a:lnTo>
                      <a:lnTo>
                        <a:pt x="38" y="1224"/>
                      </a:lnTo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40521" tIns="20261" rIns="40521" bIns="20261"/>
                <a:lstStyle/>
                <a:p>
                  <a:pPr>
                    <a:defRPr/>
                  </a:pPr>
                  <a:endParaRPr lang="zh-CN" altLang="en-US" sz="1099" kern="0">
                    <a:solidFill>
                      <a:srgbClr val="1D1D1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4" name="任意多边形 93"/>
                <p:cNvSpPr/>
                <p:nvPr/>
              </p:nvSpPr>
              <p:spPr>
                <a:xfrm>
                  <a:off x="15423" y="15035"/>
                  <a:ext cx="45" cy="62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9" h="1097">
                      <a:moveTo>
                        <a:pt x="39" y="1096"/>
                      </a:moveTo>
                      <a:lnTo>
                        <a:pt x="0" y="1096"/>
                      </a:lnTo>
                      <a:lnTo>
                        <a:pt x="0" y="0"/>
                      </a:lnTo>
                      <a:lnTo>
                        <a:pt x="78" y="0"/>
                      </a:lnTo>
                      <a:lnTo>
                        <a:pt x="78" y="1096"/>
                      </a:lnTo>
                      <a:lnTo>
                        <a:pt x="39" y="1096"/>
                      </a:lnTo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40521" tIns="20261" rIns="40521" bIns="20261"/>
                <a:lstStyle/>
                <a:p>
                  <a:pPr>
                    <a:defRPr/>
                  </a:pPr>
                  <a:endParaRPr lang="zh-CN" altLang="en-US" sz="1099" kern="0">
                    <a:solidFill>
                      <a:srgbClr val="1D1D1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5" name="任意多边形 94"/>
                <p:cNvSpPr/>
                <p:nvPr/>
              </p:nvSpPr>
              <p:spPr>
                <a:xfrm>
                  <a:off x="15573" y="15068"/>
                  <a:ext cx="45" cy="57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9" h="1017">
                      <a:moveTo>
                        <a:pt x="39" y="1016"/>
                      </a:moveTo>
                      <a:lnTo>
                        <a:pt x="0" y="1016"/>
                      </a:lnTo>
                      <a:lnTo>
                        <a:pt x="0" y="0"/>
                      </a:lnTo>
                      <a:lnTo>
                        <a:pt x="78" y="0"/>
                      </a:lnTo>
                      <a:lnTo>
                        <a:pt x="78" y="1016"/>
                      </a:lnTo>
                      <a:lnTo>
                        <a:pt x="39" y="1016"/>
                      </a:lnTo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40521" tIns="20261" rIns="40521" bIns="20261"/>
                <a:lstStyle/>
                <a:p>
                  <a:pPr>
                    <a:defRPr/>
                  </a:pPr>
                  <a:endParaRPr lang="zh-CN" altLang="en-US" sz="1099" kern="0">
                    <a:solidFill>
                      <a:srgbClr val="1D1D1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6" name="任意多边形 95"/>
                <p:cNvSpPr/>
                <p:nvPr/>
              </p:nvSpPr>
              <p:spPr>
                <a:xfrm>
                  <a:off x="15688" y="15090"/>
                  <a:ext cx="45" cy="53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9" h="944">
                      <a:moveTo>
                        <a:pt x="39" y="943"/>
                      </a:moveTo>
                      <a:lnTo>
                        <a:pt x="0" y="943"/>
                      </a:lnTo>
                      <a:lnTo>
                        <a:pt x="0" y="0"/>
                      </a:lnTo>
                      <a:lnTo>
                        <a:pt x="78" y="0"/>
                      </a:lnTo>
                      <a:lnTo>
                        <a:pt x="78" y="943"/>
                      </a:lnTo>
                      <a:lnTo>
                        <a:pt x="39" y="943"/>
                      </a:lnTo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40521" tIns="20261" rIns="40521" bIns="20261"/>
                <a:lstStyle/>
                <a:p>
                  <a:pPr>
                    <a:defRPr/>
                  </a:pPr>
                  <a:endParaRPr lang="zh-CN" altLang="en-US" sz="1099" kern="0">
                    <a:solidFill>
                      <a:srgbClr val="1D1D1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7" name="任意多边形 96"/>
                <p:cNvSpPr/>
                <p:nvPr/>
              </p:nvSpPr>
              <p:spPr>
                <a:xfrm>
                  <a:off x="15278" y="15330"/>
                  <a:ext cx="522" cy="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22" h="52">
                      <a:moveTo>
                        <a:pt x="460" y="51"/>
                      </a:moveTo>
                      <a:lnTo>
                        <a:pt x="0" y="51"/>
                      </a:lnTo>
                      <a:lnTo>
                        <a:pt x="0" y="0"/>
                      </a:lnTo>
                      <a:lnTo>
                        <a:pt x="921" y="0"/>
                      </a:lnTo>
                      <a:lnTo>
                        <a:pt x="921" y="51"/>
                      </a:lnTo>
                      <a:lnTo>
                        <a:pt x="460" y="51"/>
                      </a:lnTo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40521" tIns="20261" rIns="40521" bIns="20261"/>
                <a:lstStyle/>
                <a:p>
                  <a:pPr>
                    <a:defRPr/>
                  </a:pPr>
                  <a:endParaRPr lang="zh-CN" altLang="en-US" sz="1099" kern="0">
                    <a:solidFill>
                      <a:srgbClr val="1D1D1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1" name="组合 40"/>
              <p:cNvGrpSpPr/>
              <p:nvPr/>
            </p:nvGrpSpPr>
            <p:grpSpPr>
              <a:xfrm>
                <a:off x="1195106" y="5587026"/>
                <a:ext cx="418482" cy="219164"/>
                <a:chOff x="946997" y="3431445"/>
                <a:chExt cx="295232" cy="248531"/>
              </a:xfrm>
            </p:grpSpPr>
            <p:sp>
              <p:nvSpPr>
                <p:cNvPr id="86" name="椭圆 85"/>
                <p:cNvSpPr/>
                <p:nvPr/>
              </p:nvSpPr>
              <p:spPr>
                <a:xfrm>
                  <a:off x="946997" y="3603650"/>
                  <a:ext cx="295232" cy="76326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ysClr val="window" lastClr="FFFFFF">
                      <a:lumMod val="7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 sz="1099" kern="0">
                    <a:solidFill>
                      <a:srgbClr val="666666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87" name="iconfont-11244-5317147">
                  <a:extLst>
                    <a:ext uri="{FF2B5EF4-FFF2-40B4-BE49-F238E27FC236}">
                      <a16:creationId xmlns:a16="http://schemas.microsoft.com/office/drawing/2014/main" xmlns="" id="{54405246-CCE2-4201-BBB1-D3F3EB6E740D}"/>
                    </a:ext>
                  </a:extLst>
                </p:cNvPr>
                <p:cNvSpPr/>
                <p:nvPr/>
              </p:nvSpPr>
              <p:spPr>
                <a:xfrm>
                  <a:off x="1011870" y="3431445"/>
                  <a:ext cx="165037" cy="195535"/>
                </a:xfrm>
                <a:custGeom>
                  <a:avLst/>
                  <a:gdLst>
                    <a:gd name="T0" fmla="*/ 12743 w 12861"/>
                    <a:gd name="T1" fmla="*/ 6546 h 11560"/>
                    <a:gd name="T2" fmla="*/ 7093 w 12861"/>
                    <a:gd name="T3" fmla="*/ 300 h 11560"/>
                    <a:gd name="T4" fmla="*/ 6426 w 12861"/>
                    <a:gd name="T5" fmla="*/ 0 h 11560"/>
                    <a:gd name="T6" fmla="*/ 5759 w 12861"/>
                    <a:gd name="T7" fmla="*/ 300 h 11560"/>
                    <a:gd name="T8" fmla="*/ 109 w 12861"/>
                    <a:gd name="T9" fmla="*/ 6546 h 11560"/>
                    <a:gd name="T10" fmla="*/ 141 w 12861"/>
                    <a:gd name="T11" fmla="*/ 6987 h 11560"/>
                    <a:gd name="T12" fmla="*/ 583 w 12861"/>
                    <a:gd name="T13" fmla="*/ 6974 h 11560"/>
                    <a:gd name="T14" fmla="*/ 1945 w 12861"/>
                    <a:gd name="T15" fmla="*/ 5468 h 11560"/>
                    <a:gd name="T16" fmla="*/ 1945 w 12861"/>
                    <a:gd name="T17" fmla="*/ 10600 h 11560"/>
                    <a:gd name="T18" fmla="*/ 2905 w 12861"/>
                    <a:gd name="T19" fmla="*/ 11560 h 11560"/>
                    <a:gd name="T20" fmla="*/ 9945 w 12861"/>
                    <a:gd name="T21" fmla="*/ 11560 h 11560"/>
                    <a:gd name="T22" fmla="*/ 10905 w 12861"/>
                    <a:gd name="T23" fmla="*/ 10600 h 11560"/>
                    <a:gd name="T24" fmla="*/ 10905 w 12861"/>
                    <a:gd name="T25" fmla="*/ 5468 h 11560"/>
                    <a:gd name="T26" fmla="*/ 12268 w 12861"/>
                    <a:gd name="T27" fmla="*/ 6974 h 11560"/>
                    <a:gd name="T28" fmla="*/ 12720 w 12861"/>
                    <a:gd name="T29" fmla="*/ 6997 h 11560"/>
                    <a:gd name="T30" fmla="*/ 12742 w 12861"/>
                    <a:gd name="T31" fmla="*/ 6545 h 11560"/>
                    <a:gd name="T32" fmla="*/ 12743 w 12861"/>
                    <a:gd name="T33" fmla="*/ 6546 h 11560"/>
                    <a:gd name="T34" fmla="*/ 7706 w 12861"/>
                    <a:gd name="T35" fmla="*/ 10920 h 11560"/>
                    <a:gd name="T36" fmla="*/ 5146 w 12861"/>
                    <a:gd name="T37" fmla="*/ 10920 h 11560"/>
                    <a:gd name="T38" fmla="*/ 5146 w 12861"/>
                    <a:gd name="T39" fmla="*/ 8040 h 11560"/>
                    <a:gd name="T40" fmla="*/ 5466 w 12861"/>
                    <a:gd name="T41" fmla="*/ 7720 h 11560"/>
                    <a:gd name="T42" fmla="*/ 7386 w 12861"/>
                    <a:gd name="T43" fmla="*/ 7720 h 11560"/>
                    <a:gd name="T44" fmla="*/ 7706 w 12861"/>
                    <a:gd name="T45" fmla="*/ 8040 h 11560"/>
                    <a:gd name="T46" fmla="*/ 7706 w 12861"/>
                    <a:gd name="T47" fmla="*/ 10920 h 11560"/>
                    <a:gd name="T48" fmla="*/ 10266 w 12861"/>
                    <a:gd name="T49" fmla="*/ 10600 h 11560"/>
                    <a:gd name="T50" fmla="*/ 9946 w 12861"/>
                    <a:gd name="T51" fmla="*/ 10920 h 11560"/>
                    <a:gd name="T52" fmla="*/ 8346 w 12861"/>
                    <a:gd name="T53" fmla="*/ 10920 h 11560"/>
                    <a:gd name="T54" fmla="*/ 8346 w 12861"/>
                    <a:gd name="T55" fmla="*/ 8040 h 11560"/>
                    <a:gd name="T56" fmla="*/ 7386 w 12861"/>
                    <a:gd name="T57" fmla="*/ 7080 h 11560"/>
                    <a:gd name="T58" fmla="*/ 5466 w 12861"/>
                    <a:gd name="T59" fmla="*/ 7080 h 11560"/>
                    <a:gd name="T60" fmla="*/ 4506 w 12861"/>
                    <a:gd name="T61" fmla="*/ 8040 h 11560"/>
                    <a:gd name="T62" fmla="*/ 4506 w 12861"/>
                    <a:gd name="T63" fmla="*/ 10920 h 11560"/>
                    <a:gd name="T64" fmla="*/ 2906 w 12861"/>
                    <a:gd name="T65" fmla="*/ 10920 h 11560"/>
                    <a:gd name="T66" fmla="*/ 2586 w 12861"/>
                    <a:gd name="T67" fmla="*/ 10600 h 11560"/>
                    <a:gd name="T68" fmla="*/ 2586 w 12861"/>
                    <a:gd name="T69" fmla="*/ 4761 h 11560"/>
                    <a:gd name="T70" fmla="*/ 6234 w 12861"/>
                    <a:gd name="T71" fmla="*/ 729 h 11560"/>
                    <a:gd name="T72" fmla="*/ 6426 w 12861"/>
                    <a:gd name="T73" fmla="*/ 639 h 11560"/>
                    <a:gd name="T74" fmla="*/ 6618 w 12861"/>
                    <a:gd name="T75" fmla="*/ 729 h 11560"/>
                    <a:gd name="T76" fmla="*/ 10266 w 12861"/>
                    <a:gd name="T77" fmla="*/ 4761 h 11560"/>
                    <a:gd name="T78" fmla="*/ 10266 w 12861"/>
                    <a:gd name="T79" fmla="*/ 10600 h 115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2861" h="11560">
                      <a:moveTo>
                        <a:pt x="12743" y="6546"/>
                      </a:moveTo>
                      <a:lnTo>
                        <a:pt x="7093" y="300"/>
                      </a:lnTo>
                      <a:cubicBezTo>
                        <a:pt x="6924" y="109"/>
                        <a:pt x="6681" y="0"/>
                        <a:pt x="6426" y="0"/>
                      </a:cubicBezTo>
                      <a:cubicBezTo>
                        <a:pt x="6172" y="0"/>
                        <a:pt x="5935" y="107"/>
                        <a:pt x="5759" y="300"/>
                      </a:cubicBezTo>
                      <a:lnTo>
                        <a:pt x="109" y="6546"/>
                      </a:lnTo>
                      <a:cubicBezTo>
                        <a:pt x="0" y="6678"/>
                        <a:pt x="14" y="6872"/>
                        <a:pt x="141" y="6987"/>
                      </a:cubicBezTo>
                      <a:cubicBezTo>
                        <a:pt x="268" y="7101"/>
                        <a:pt x="462" y="7096"/>
                        <a:pt x="583" y="6974"/>
                      </a:cubicBezTo>
                      <a:lnTo>
                        <a:pt x="1945" y="5468"/>
                      </a:lnTo>
                      <a:lnTo>
                        <a:pt x="1945" y="10600"/>
                      </a:lnTo>
                      <a:cubicBezTo>
                        <a:pt x="1945" y="11129"/>
                        <a:pt x="2376" y="11560"/>
                        <a:pt x="2905" y="11560"/>
                      </a:cubicBezTo>
                      <a:lnTo>
                        <a:pt x="9945" y="11560"/>
                      </a:lnTo>
                      <a:cubicBezTo>
                        <a:pt x="10475" y="11560"/>
                        <a:pt x="10905" y="11129"/>
                        <a:pt x="10905" y="10600"/>
                      </a:cubicBezTo>
                      <a:lnTo>
                        <a:pt x="10905" y="5468"/>
                      </a:lnTo>
                      <a:lnTo>
                        <a:pt x="12268" y="6974"/>
                      </a:lnTo>
                      <a:cubicBezTo>
                        <a:pt x="12387" y="7105"/>
                        <a:pt x="12589" y="7115"/>
                        <a:pt x="12720" y="6997"/>
                      </a:cubicBezTo>
                      <a:cubicBezTo>
                        <a:pt x="12851" y="6878"/>
                        <a:pt x="12861" y="6676"/>
                        <a:pt x="12742" y="6545"/>
                      </a:cubicBezTo>
                      <a:lnTo>
                        <a:pt x="12743" y="6546"/>
                      </a:lnTo>
                      <a:close/>
                      <a:moveTo>
                        <a:pt x="7706" y="10920"/>
                      </a:moveTo>
                      <a:lnTo>
                        <a:pt x="5146" y="10920"/>
                      </a:lnTo>
                      <a:lnTo>
                        <a:pt x="5146" y="8040"/>
                      </a:lnTo>
                      <a:cubicBezTo>
                        <a:pt x="5146" y="7863"/>
                        <a:pt x="5289" y="7720"/>
                        <a:pt x="5466" y="7720"/>
                      </a:cubicBezTo>
                      <a:lnTo>
                        <a:pt x="7386" y="7720"/>
                      </a:lnTo>
                      <a:cubicBezTo>
                        <a:pt x="7563" y="7720"/>
                        <a:pt x="7706" y="7863"/>
                        <a:pt x="7706" y="8040"/>
                      </a:cubicBezTo>
                      <a:lnTo>
                        <a:pt x="7706" y="10920"/>
                      </a:lnTo>
                      <a:close/>
                      <a:moveTo>
                        <a:pt x="10266" y="10600"/>
                      </a:moveTo>
                      <a:cubicBezTo>
                        <a:pt x="10266" y="10777"/>
                        <a:pt x="10123" y="10920"/>
                        <a:pt x="9946" y="10920"/>
                      </a:cubicBezTo>
                      <a:lnTo>
                        <a:pt x="8346" y="10920"/>
                      </a:lnTo>
                      <a:lnTo>
                        <a:pt x="8346" y="8040"/>
                      </a:lnTo>
                      <a:cubicBezTo>
                        <a:pt x="8346" y="7511"/>
                        <a:pt x="7915" y="7080"/>
                        <a:pt x="7386" y="7080"/>
                      </a:cubicBezTo>
                      <a:lnTo>
                        <a:pt x="5466" y="7080"/>
                      </a:lnTo>
                      <a:cubicBezTo>
                        <a:pt x="4937" y="7080"/>
                        <a:pt x="4506" y="7511"/>
                        <a:pt x="4506" y="8040"/>
                      </a:cubicBezTo>
                      <a:lnTo>
                        <a:pt x="4506" y="10920"/>
                      </a:lnTo>
                      <a:lnTo>
                        <a:pt x="2906" y="10920"/>
                      </a:lnTo>
                      <a:cubicBezTo>
                        <a:pt x="2729" y="10920"/>
                        <a:pt x="2586" y="10777"/>
                        <a:pt x="2586" y="10600"/>
                      </a:cubicBezTo>
                      <a:lnTo>
                        <a:pt x="2586" y="4761"/>
                      </a:lnTo>
                      <a:lnTo>
                        <a:pt x="6234" y="729"/>
                      </a:lnTo>
                      <a:cubicBezTo>
                        <a:pt x="6286" y="671"/>
                        <a:pt x="6355" y="639"/>
                        <a:pt x="6426" y="639"/>
                      </a:cubicBezTo>
                      <a:cubicBezTo>
                        <a:pt x="6497" y="639"/>
                        <a:pt x="6566" y="671"/>
                        <a:pt x="6618" y="729"/>
                      </a:cubicBezTo>
                      <a:lnTo>
                        <a:pt x="10266" y="4761"/>
                      </a:lnTo>
                      <a:lnTo>
                        <a:pt x="10266" y="10600"/>
                      </a:lnTo>
                      <a:close/>
                    </a:path>
                  </a:pathLst>
                </a:custGeom>
                <a:solidFill>
                  <a:sysClr val="windowText" lastClr="000000">
                    <a:lumMod val="50000"/>
                    <a:lumOff val="5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sz="1797" kern="0">
                    <a:solidFill>
                      <a:srgbClr val="666666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2" name="组合 41"/>
              <p:cNvGrpSpPr/>
              <p:nvPr/>
            </p:nvGrpSpPr>
            <p:grpSpPr>
              <a:xfrm>
                <a:off x="3038949" y="5365364"/>
                <a:ext cx="259989" cy="170584"/>
                <a:chOff x="14503" y="14670"/>
                <a:chExt cx="1812" cy="1269"/>
              </a:xfrm>
              <a:solidFill>
                <a:sysClr val="windowText" lastClr="000000">
                  <a:lumMod val="50000"/>
                  <a:lumOff val="50000"/>
                </a:sysClr>
              </a:solidFill>
            </p:grpSpPr>
            <p:sp>
              <p:nvSpPr>
                <p:cNvPr id="76" name="任意多边形 75"/>
                <p:cNvSpPr/>
                <p:nvPr/>
              </p:nvSpPr>
              <p:spPr>
                <a:xfrm>
                  <a:off x="15740" y="15793"/>
                  <a:ext cx="148" cy="1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9" h="259">
                      <a:moveTo>
                        <a:pt x="130" y="257"/>
                      </a:moveTo>
                      <a:cubicBezTo>
                        <a:pt x="59" y="258"/>
                        <a:pt x="1" y="200"/>
                        <a:pt x="1" y="130"/>
                      </a:cubicBezTo>
                      <a:cubicBezTo>
                        <a:pt x="0" y="60"/>
                        <a:pt x="59" y="0"/>
                        <a:pt x="129" y="0"/>
                      </a:cubicBezTo>
                      <a:cubicBezTo>
                        <a:pt x="200" y="0"/>
                        <a:pt x="257" y="56"/>
                        <a:pt x="258" y="128"/>
                      </a:cubicBezTo>
                      <a:cubicBezTo>
                        <a:pt x="258" y="198"/>
                        <a:pt x="202" y="256"/>
                        <a:pt x="130" y="257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40521" tIns="20261" rIns="40521" bIns="20261"/>
                <a:lstStyle/>
                <a:p>
                  <a:pPr>
                    <a:defRPr/>
                  </a:pPr>
                  <a:endParaRPr lang="zh-CN" altLang="en-US" sz="1099" kern="0">
                    <a:solidFill>
                      <a:srgbClr val="1D1D1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" name="任意多边形 76"/>
                <p:cNvSpPr/>
                <p:nvPr/>
              </p:nvSpPr>
              <p:spPr>
                <a:xfrm>
                  <a:off x="15408" y="15793"/>
                  <a:ext cx="147" cy="1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9" h="259">
                      <a:moveTo>
                        <a:pt x="130" y="257"/>
                      </a:moveTo>
                      <a:cubicBezTo>
                        <a:pt x="59" y="258"/>
                        <a:pt x="1" y="200"/>
                        <a:pt x="1" y="130"/>
                      </a:cubicBezTo>
                      <a:cubicBezTo>
                        <a:pt x="0" y="60"/>
                        <a:pt x="59" y="0"/>
                        <a:pt x="129" y="0"/>
                      </a:cubicBezTo>
                      <a:cubicBezTo>
                        <a:pt x="200" y="0"/>
                        <a:pt x="257" y="56"/>
                        <a:pt x="258" y="128"/>
                      </a:cubicBezTo>
                      <a:cubicBezTo>
                        <a:pt x="258" y="198"/>
                        <a:pt x="200" y="256"/>
                        <a:pt x="130" y="257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40521" tIns="20261" rIns="40521" bIns="20261"/>
                <a:lstStyle/>
                <a:p>
                  <a:pPr>
                    <a:defRPr/>
                  </a:pPr>
                  <a:endParaRPr lang="zh-CN" altLang="en-US" sz="1099" kern="0">
                    <a:solidFill>
                      <a:srgbClr val="1D1D1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" name="任意多边形 77"/>
                <p:cNvSpPr/>
                <p:nvPr/>
              </p:nvSpPr>
              <p:spPr>
                <a:xfrm>
                  <a:off x="14503" y="14670"/>
                  <a:ext cx="1812" cy="122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95" h="2164">
                      <a:moveTo>
                        <a:pt x="2372" y="2162"/>
                      </a:moveTo>
                      <a:lnTo>
                        <a:pt x="2274" y="2162"/>
                      </a:lnTo>
                      <a:lnTo>
                        <a:pt x="2274" y="2059"/>
                      </a:lnTo>
                      <a:lnTo>
                        <a:pt x="2372" y="2059"/>
                      </a:lnTo>
                      <a:cubicBezTo>
                        <a:pt x="2758" y="2059"/>
                        <a:pt x="3072" y="1778"/>
                        <a:pt x="3088" y="1420"/>
                      </a:cubicBezTo>
                      <a:cubicBezTo>
                        <a:pt x="3088" y="1408"/>
                        <a:pt x="3090" y="1396"/>
                        <a:pt x="3090" y="1384"/>
                      </a:cubicBezTo>
                      <a:cubicBezTo>
                        <a:pt x="3090" y="1015"/>
                        <a:pt x="2835" y="747"/>
                        <a:pt x="2484" y="747"/>
                      </a:cubicBezTo>
                      <a:cubicBezTo>
                        <a:pt x="2469" y="747"/>
                        <a:pt x="2456" y="747"/>
                        <a:pt x="2442" y="748"/>
                      </a:cubicBezTo>
                      <a:lnTo>
                        <a:pt x="2398" y="751"/>
                      </a:lnTo>
                      <a:lnTo>
                        <a:pt x="2389" y="709"/>
                      </a:lnTo>
                      <a:cubicBezTo>
                        <a:pt x="2310" y="358"/>
                        <a:pt x="1977" y="102"/>
                        <a:pt x="1598" y="102"/>
                      </a:cubicBezTo>
                      <a:cubicBezTo>
                        <a:pt x="1220" y="102"/>
                        <a:pt x="888" y="356"/>
                        <a:pt x="808" y="707"/>
                      </a:cubicBezTo>
                      <a:lnTo>
                        <a:pt x="799" y="747"/>
                      </a:lnTo>
                      <a:lnTo>
                        <a:pt x="759" y="748"/>
                      </a:lnTo>
                      <a:cubicBezTo>
                        <a:pt x="397" y="756"/>
                        <a:pt x="103" y="1041"/>
                        <a:pt x="103" y="1386"/>
                      </a:cubicBezTo>
                      <a:cubicBezTo>
                        <a:pt x="103" y="1751"/>
                        <a:pt x="409" y="2060"/>
                        <a:pt x="772" y="2060"/>
                      </a:cubicBezTo>
                      <a:lnTo>
                        <a:pt x="772" y="2163"/>
                      </a:lnTo>
                      <a:cubicBezTo>
                        <a:pt x="354" y="2163"/>
                        <a:pt x="0" y="1807"/>
                        <a:pt x="0" y="1386"/>
                      </a:cubicBezTo>
                      <a:cubicBezTo>
                        <a:pt x="0" y="999"/>
                        <a:pt x="318" y="676"/>
                        <a:pt x="718" y="648"/>
                      </a:cubicBezTo>
                      <a:cubicBezTo>
                        <a:pt x="824" y="271"/>
                        <a:pt x="1187" y="0"/>
                        <a:pt x="1600" y="0"/>
                      </a:cubicBezTo>
                      <a:cubicBezTo>
                        <a:pt x="2011" y="0"/>
                        <a:pt x="2374" y="269"/>
                        <a:pt x="2480" y="645"/>
                      </a:cubicBezTo>
                      <a:cubicBezTo>
                        <a:pt x="2481" y="645"/>
                        <a:pt x="2484" y="645"/>
                        <a:pt x="2485" y="645"/>
                      </a:cubicBezTo>
                      <a:cubicBezTo>
                        <a:pt x="2896" y="645"/>
                        <a:pt x="3194" y="957"/>
                        <a:pt x="3194" y="1386"/>
                      </a:cubicBezTo>
                      <a:cubicBezTo>
                        <a:pt x="3194" y="1399"/>
                        <a:pt x="3194" y="1412"/>
                        <a:pt x="3193" y="1425"/>
                      </a:cubicBezTo>
                      <a:cubicBezTo>
                        <a:pt x="3173" y="1837"/>
                        <a:pt x="2812" y="2162"/>
                        <a:pt x="2372" y="2162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40521" tIns="20261" rIns="40521" bIns="20261"/>
                <a:lstStyle/>
                <a:p>
                  <a:pPr>
                    <a:defRPr/>
                  </a:pPr>
                  <a:endParaRPr lang="zh-CN" altLang="en-US" sz="1099" kern="0">
                    <a:solidFill>
                      <a:srgbClr val="1D1D1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" name="任意多边形 78"/>
                <p:cNvSpPr/>
                <p:nvPr/>
              </p:nvSpPr>
              <p:spPr>
                <a:xfrm>
                  <a:off x="14900" y="15838"/>
                  <a:ext cx="580" cy="6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3" h="104">
                      <a:moveTo>
                        <a:pt x="511" y="103"/>
                      </a:moveTo>
                      <a:lnTo>
                        <a:pt x="0" y="103"/>
                      </a:lnTo>
                      <a:lnTo>
                        <a:pt x="0" y="0"/>
                      </a:lnTo>
                      <a:lnTo>
                        <a:pt x="1022" y="0"/>
                      </a:lnTo>
                      <a:lnTo>
                        <a:pt x="1022" y="103"/>
                      </a:lnTo>
                      <a:lnTo>
                        <a:pt x="511" y="103"/>
                      </a:lnTo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40521" tIns="20261" rIns="40521" bIns="20261"/>
                <a:lstStyle/>
                <a:p>
                  <a:pPr>
                    <a:defRPr/>
                  </a:pPr>
                  <a:endParaRPr lang="zh-CN" altLang="en-US" sz="1099" kern="0">
                    <a:solidFill>
                      <a:srgbClr val="1D1D1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0" name="任意多边形 79"/>
                <p:cNvSpPr/>
                <p:nvPr/>
              </p:nvSpPr>
              <p:spPr>
                <a:xfrm>
                  <a:off x="15095" y="14968"/>
                  <a:ext cx="725" cy="73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81" h="1301">
                      <a:moveTo>
                        <a:pt x="341" y="1300"/>
                      </a:moveTo>
                      <a:lnTo>
                        <a:pt x="0" y="1300"/>
                      </a:lnTo>
                      <a:lnTo>
                        <a:pt x="0" y="0"/>
                      </a:lnTo>
                      <a:lnTo>
                        <a:pt x="330" y="1"/>
                      </a:lnTo>
                      <a:lnTo>
                        <a:pt x="1280" y="224"/>
                      </a:lnTo>
                      <a:lnTo>
                        <a:pt x="1280" y="1182"/>
                      </a:lnTo>
                      <a:lnTo>
                        <a:pt x="341" y="1300"/>
                      </a:lnTo>
                      <a:close/>
                      <a:moveTo>
                        <a:pt x="335" y="1222"/>
                      </a:moveTo>
                      <a:lnTo>
                        <a:pt x="1202" y="1112"/>
                      </a:lnTo>
                      <a:lnTo>
                        <a:pt x="1202" y="284"/>
                      </a:lnTo>
                      <a:lnTo>
                        <a:pt x="317" y="77"/>
                      </a:lnTo>
                      <a:lnTo>
                        <a:pt x="78" y="77"/>
                      </a:lnTo>
                      <a:lnTo>
                        <a:pt x="78" y="1222"/>
                      </a:lnTo>
                      <a:lnTo>
                        <a:pt x="335" y="12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40521" tIns="20261" rIns="40521" bIns="20261"/>
                <a:lstStyle/>
                <a:p>
                  <a:pPr>
                    <a:defRPr/>
                  </a:pPr>
                  <a:endParaRPr lang="zh-CN" altLang="en-US" sz="1099" kern="0">
                    <a:solidFill>
                      <a:srgbClr val="1D1D1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1" name="任意多边形 80"/>
                <p:cNvSpPr/>
                <p:nvPr/>
              </p:nvSpPr>
              <p:spPr>
                <a:xfrm>
                  <a:off x="15255" y="14990"/>
                  <a:ext cx="45" cy="69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8" h="1225">
                      <a:moveTo>
                        <a:pt x="38" y="1224"/>
                      </a:moveTo>
                      <a:lnTo>
                        <a:pt x="0" y="1224"/>
                      </a:lnTo>
                      <a:lnTo>
                        <a:pt x="0" y="0"/>
                      </a:lnTo>
                      <a:lnTo>
                        <a:pt x="77" y="0"/>
                      </a:lnTo>
                      <a:lnTo>
                        <a:pt x="77" y="1224"/>
                      </a:lnTo>
                      <a:lnTo>
                        <a:pt x="38" y="1224"/>
                      </a:lnTo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40521" tIns="20261" rIns="40521" bIns="20261"/>
                <a:lstStyle/>
                <a:p>
                  <a:pPr>
                    <a:defRPr/>
                  </a:pPr>
                  <a:endParaRPr lang="zh-CN" altLang="en-US" sz="1099" kern="0">
                    <a:solidFill>
                      <a:srgbClr val="1D1D1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2" name="任意多边形 81"/>
                <p:cNvSpPr/>
                <p:nvPr/>
              </p:nvSpPr>
              <p:spPr>
                <a:xfrm>
                  <a:off x="15423" y="15035"/>
                  <a:ext cx="45" cy="62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9" h="1097">
                      <a:moveTo>
                        <a:pt x="39" y="1096"/>
                      </a:moveTo>
                      <a:lnTo>
                        <a:pt x="0" y="1096"/>
                      </a:lnTo>
                      <a:lnTo>
                        <a:pt x="0" y="0"/>
                      </a:lnTo>
                      <a:lnTo>
                        <a:pt x="78" y="0"/>
                      </a:lnTo>
                      <a:lnTo>
                        <a:pt x="78" y="1096"/>
                      </a:lnTo>
                      <a:lnTo>
                        <a:pt x="39" y="1096"/>
                      </a:lnTo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40521" tIns="20261" rIns="40521" bIns="20261"/>
                <a:lstStyle/>
                <a:p>
                  <a:pPr>
                    <a:defRPr/>
                  </a:pPr>
                  <a:endParaRPr lang="zh-CN" altLang="en-US" sz="1099" kern="0">
                    <a:solidFill>
                      <a:srgbClr val="1D1D1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3" name="任意多边形 82"/>
                <p:cNvSpPr/>
                <p:nvPr/>
              </p:nvSpPr>
              <p:spPr>
                <a:xfrm>
                  <a:off x="15573" y="15068"/>
                  <a:ext cx="45" cy="57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9" h="1017">
                      <a:moveTo>
                        <a:pt x="39" y="1016"/>
                      </a:moveTo>
                      <a:lnTo>
                        <a:pt x="0" y="1016"/>
                      </a:lnTo>
                      <a:lnTo>
                        <a:pt x="0" y="0"/>
                      </a:lnTo>
                      <a:lnTo>
                        <a:pt x="78" y="0"/>
                      </a:lnTo>
                      <a:lnTo>
                        <a:pt x="78" y="1016"/>
                      </a:lnTo>
                      <a:lnTo>
                        <a:pt x="39" y="1016"/>
                      </a:lnTo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40521" tIns="20261" rIns="40521" bIns="20261"/>
                <a:lstStyle/>
                <a:p>
                  <a:pPr>
                    <a:defRPr/>
                  </a:pPr>
                  <a:endParaRPr lang="zh-CN" altLang="en-US" sz="1099" kern="0">
                    <a:solidFill>
                      <a:srgbClr val="1D1D1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4" name="任意多边形 83"/>
                <p:cNvSpPr/>
                <p:nvPr/>
              </p:nvSpPr>
              <p:spPr>
                <a:xfrm>
                  <a:off x="15688" y="15090"/>
                  <a:ext cx="45" cy="53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9" h="944">
                      <a:moveTo>
                        <a:pt x="39" y="943"/>
                      </a:moveTo>
                      <a:lnTo>
                        <a:pt x="0" y="943"/>
                      </a:lnTo>
                      <a:lnTo>
                        <a:pt x="0" y="0"/>
                      </a:lnTo>
                      <a:lnTo>
                        <a:pt x="78" y="0"/>
                      </a:lnTo>
                      <a:lnTo>
                        <a:pt x="78" y="943"/>
                      </a:lnTo>
                      <a:lnTo>
                        <a:pt x="39" y="943"/>
                      </a:lnTo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40521" tIns="20261" rIns="40521" bIns="20261"/>
                <a:lstStyle/>
                <a:p>
                  <a:pPr>
                    <a:defRPr/>
                  </a:pPr>
                  <a:endParaRPr lang="zh-CN" altLang="en-US" sz="1099" kern="0">
                    <a:solidFill>
                      <a:srgbClr val="1D1D1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5" name="任意多边形 84"/>
                <p:cNvSpPr/>
                <p:nvPr/>
              </p:nvSpPr>
              <p:spPr>
                <a:xfrm>
                  <a:off x="15278" y="15330"/>
                  <a:ext cx="522" cy="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22" h="52">
                      <a:moveTo>
                        <a:pt x="460" y="51"/>
                      </a:moveTo>
                      <a:lnTo>
                        <a:pt x="0" y="51"/>
                      </a:lnTo>
                      <a:lnTo>
                        <a:pt x="0" y="0"/>
                      </a:lnTo>
                      <a:lnTo>
                        <a:pt x="921" y="0"/>
                      </a:lnTo>
                      <a:lnTo>
                        <a:pt x="921" y="51"/>
                      </a:lnTo>
                      <a:lnTo>
                        <a:pt x="460" y="51"/>
                      </a:lnTo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40521" tIns="20261" rIns="40521" bIns="20261"/>
                <a:lstStyle/>
                <a:p>
                  <a:pPr>
                    <a:defRPr/>
                  </a:pPr>
                  <a:endParaRPr lang="zh-CN" altLang="en-US" sz="1099" kern="0">
                    <a:solidFill>
                      <a:srgbClr val="1D1D1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3" name="组合 42"/>
              <p:cNvGrpSpPr/>
              <p:nvPr/>
            </p:nvGrpSpPr>
            <p:grpSpPr>
              <a:xfrm>
                <a:off x="5579275" y="5547871"/>
                <a:ext cx="319842" cy="213138"/>
                <a:chOff x="14503" y="14670"/>
                <a:chExt cx="1812" cy="1269"/>
              </a:xfrm>
              <a:solidFill>
                <a:sysClr val="windowText" lastClr="000000">
                  <a:lumMod val="50000"/>
                  <a:lumOff val="50000"/>
                </a:sysClr>
              </a:solidFill>
            </p:grpSpPr>
            <p:sp>
              <p:nvSpPr>
                <p:cNvPr id="66" name="任意多边形 65"/>
                <p:cNvSpPr/>
                <p:nvPr/>
              </p:nvSpPr>
              <p:spPr>
                <a:xfrm>
                  <a:off x="15740" y="15793"/>
                  <a:ext cx="148" cy="1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9" h="259">
                      <a:moveTo>
                        <a:pt x="130" y="257"/>
                      </a:moveTo>
                      <a:cubicBezTo>
                        <a:pt x="59" y="258"/>
                        <a:pt x="1" y="200"/>
                        <a:pt x="1" y="130"/>
                      </a:cubicBezTo>
                      <a:cubicBezTo>
                        <a:pt x="0" y="60"/>
                        <a:pt x="59" y="0"/>
                        <a:pt x="129" y="0"/>
                      </a:cubicBezTo>
                      <a:cubicBezTo>
                        <a:pt x="200" y="0"/>
                        <a:pt x="257" y="56"/>
                        <a:pt x="258" y="128"/>
                      </a:cubicBezTo>
                      <a:cubicBezTo>
                        <a:pt x="258" y="198"/>
                        <a:pt x="202" y="256"/>
                        <a:pt x="130" y="257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40521" tIns="20261" rIns="40521" bIns="20261"/>
                <a:lstStyle/>
                <a:p>
                  <a:pPr>
                    <a:defRPr/>
                  </a:pPr>
                  <a:endParaRPr lang="zh-CN" altLang="en-US" sz="1099" kern="0">
                    <a:solidFill>
                      <a:srgbClr val="1D1D1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" name="任意多边形 66"/>
                <p:cNvSpPr/>
                <p:nvPr/>
              </p:nvSpPr>
              <p:spPr>
                <a:xfrm>
                  <a:off x="15408" y="15793"/>
                  <a:ext cx="147" cy="1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9" h="259">
                      <a:moveTo>
                        <a:pt x="130" y="257"/>
                      </a:moveTo>
                      <a:cubicBezTo>
                        <a:pt x="59" y="258"/>
                        <a:pt x="1" y="200"/>
                        <a:pt x="1" y="130"/>
                      </a:cubicBezTo>
                      <a:cubicBezTo>
                        <a:pt x="0" y="60"/>
                        <a:pt x="59" y="0"/>
                        <a:pt x="129" y="0"/>
                      </a:cubicBezTo>
                      <a:cubicBezTo>
                        <a:pt x="200" y="0"/>
                        <a:pt x="257" y="56"/>
                        <a:pt x="258" y="128"/>
                      </a:cubicBezTo>
                      <a:cubicBezTo>
                        <a:pt x="258" y="198"/>
                        <a:pt x="200" y="256"/>
                        <a:pt x="130" y="257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40521" tIns="20261" rIns="40521" bIns="20261"/>
                <a:lstStyle/>
                <a:p>
                  <a:pPr>
                    <a:defRPr/>
                  </a:pPr>
                  <a:endParaRPr lang="zh-CN" altLang="en-US" sz="1099" kern="0">
                    <a:solidFill>
                      <a:srgbClr val="1D1D1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" name="任意多边形 67"/>
                <p:cNvSpPr/>
                <p:nvPr/>
              </p:nvSpPr>
              <p:spPr>
                <a:xfrm>
                  <a:off x="14503" y="14670"/>
                  <a:ext cx="1812" cy="122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95" h="2164">
                      <a:moveTo>
                        <a:pt x="2372" y="2162"/>
                      </a:moveTo>
                      <a:lnTo>
                        <a:pt x="2274" y="2162"/>
                      </a:lnTo>
                      <a:lnTo>
                        <a:pt x="2274" y="2059"/>
                      </a:lnTo>
                      <a:lnTo>
                        <a:pt x="2372" y="2059"/>
                      </a:lnTo>
                      <a:cubicBezTo>
                        <a:pt x="2758" y="2059"/>
                        <a:pt x="3072" y="1778"/>
                        <a:pt x="3088" y="1420"/>
                      </a:cubicBezTo>
                      <a:cubicBezTo>
                        <a:pt x="3088" y="1408"/>
                        <a:pt x="3090" y="1396"/>
                        <a:pt x="3090" y="1384"/>
                      </a:cubicBezTo>
                      <a:cubicBezTo>
                        <a:pt x="3090" y="1015"/>
                        <a:pt x="2835" y="747"/>
                        <a:pt x="2484" y="747"/>
                      </a:cubicBezTo>
                      <a:cubicBezTo>
                        <a:pt x="2469" y="747"/>
                        <a:pt x="2456" y="747"/>
                        <a:pt x="2442" y="748"/>
                      </a:cubicBezTo>
                      <a:lnTo>
                        <a:pt x="2398" y="751"/>
                      </a:lnTo>
                      <a:lnTo>
                        <a:pt x="2389" y="709"/>
                      </a:lnTo>
                      <a:cubicBezTo>
                        <a:pt x="2310" y="358"/>
                        <a:pt x="1977" y="102"/>
                        <a:pt x="1598" y="102"/>
                      </a:cubicBezTo>
                      <a:cubicBezTo>
                        <a:pt x="1220" y="102"/>
                        <a:pt x="888" y="356"/>
                        <a:pt x="808" y="707"/>
                      </a:cubicBezTo>
                      <a:lnTo>
                        <a:pt x="799" y="747"/>
                      </a:lnTo>
                      <a:lnTo>
                        <a:pt x="759" y="748"/>
                      </a:lnTo>
                      <a:cubicBezTo>
                        <a:pt x="397" y="756"/>
                        <a:pt x="103" y="1041"/>
                        <a:pt x="103" y="1386"/>
                      </a:cubicBezTo>
                      <a:cubicBezTo>
                        <a:pt x="103" y="1751"/>
                        <a:pt x="409" y="2060"/>
                        <a:pt x="772" y="2060"/>
                      </a:cubicBezTo>
                      <a:lnTo>
                        <a:pt x="772" y="2163"/>
                      </a:lnTo>
                      <a:cubicBezTo>
                        <a:pt x="354" y="2163"/>
                        <a:pt x="0" y="1807"/>
                        <a:pt x="0" y="1386"/>
                      </a:cubicBezTo>
                      <a:cubicBezTo>
                        <a:pt x="0" y="999"/>
                        <a:pt x="318" y="676"/>
                        <a:pt x="718" y="648"/>
                      </a:cubicBezTo>
                      <a:cubicBezTo>
                        <a:pt x="824" y="271"/>
                        <a:pt x="1187" y="0"/>
                        <a:pt x="1600" y="0"/>
                      </a:cubicBezTo>
                      <a:cubicBezTo>
                        <a:pt x="2011" y="0"/>
                        <a:pt x="2374" y="269"/>
                        <a:pt x="2480" y="645"/>
                      </a:cubicBezTo>
                      <a:cubicBezTo>
                        <a:pt x="2481" y="645"/>
                        <a:pt x="2484" y="645"/>
                        <a:pt x="2485" y="645"/>
                      </a:cubicBezTo>
                      <a:cubicBezTo>
                        <a:pt x="2896" y="645"/>
                        <a:pt x="3194" y="957"/>
                        <a:pt x="3194" y="1386"/>
                      </a:cubicBezTo>
                      <a:cubicBezTo>
                        <a:pt x="3194" y="1399"/>
                        <a:pt x="3194" y="1412"/>
                        <a:pt x="3193" y="1425"/>
                      </a:cubicBezTo>
                      <a:cubicBezTo>
                        <a:pt x="3173" y="1837"/>
                        <a:pt x="2812" y="2162"/>
                        <a:pt x="2372" y="2162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40521" tIns="20261" rIns="40521" bIns="20261"/>
                <a:lstStyle/>
                <a:p>
                  <a:pPr>
                    <a:defRPr/>
                  </a:pPr>
                  <a:endParaRPr lang="zh-CN" altLang="en-US" sz="1099" kern="0">
                    <a:solidFill>
                      <a:srgbClr val="1D1D1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" name="任意多边形 68"/>
                <p:cNvSpPr/>
                <p:nvPr/>
              </p:nvSpPr>
              <p:spPr>
                <a:xfrm>
                  <a:off x="14900" y="15838"/>
                  <a:ext cx="580" cy="6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3" h="104">
                      <a:moveTo>
                        <a:pt x="511" y="103"/>
                      </a:moveTo>
                      <a:lnTo>
                        <a:pt x="0" y="103"/>
                      </a:lnTo>
                      <a:lnTo>
                        <a:pt x="0" y="0"/>
                      </a:lnTo>
                      <a:lnTo>
                        <a:pt x="1022" y="0"/>
                      </a:lnTo>
                      <a:lnTo>
                        <a:pt x="1022" y="103"/>
                      </a:lnTo>
                      <a:lnTo>
                        <a:pt x="511" y="103"/>
                      </a:lnTo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40521" tIns="20261" rIns="40521" bIns="20261"/>
                <a:lstStyle/>
                <a:p>
                  <a:pPr>
                    <a:defRPr/>
                  </a:pPr>
                  <a:endParaRPr lang="zh-CN" altLang="en-US" sz="1099" kern="0">
                    <a:solidFill>
                      <a:srgbClr val="1D1D1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" name="任意多边形 69"/>
                <p:cNvSpPr/>
                <p:nvPr/>
              </p:nvSpPr>
              <p:spPr>
                <a:xfrm>
                  <a:off x="15095" y="14968"/>
                  <a:ext cx="725" cy="73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81" h="1301">
                      <a:moveTo>
                        <a:pt x="341" y="1300"/>
                      </a:moveTo>
                      <a:lnTo>
                        <a:pt x="0" y="1300"/>
                      </a:lnTo>
                      <a:lnTo>
                        <a:pt x="0" y="0"/>
                      </a:lnTo>
                      <a:lnTo>
                        <a:pt x="330" y="1"/>
                      </a:lnTo>
                      <a:lnTo>
                        <a:pt x="1280" y="224"/>
                      </a:lnTo>
                      <a:lnTo>
                        <a:pt x="1280" y="1182"/>
                      </a:lnTo>
                      <a:lnTo>
                        <a:pt x="341" y="1300"/>
                      </a:lnTo>
                      <a:close/>
                      <a:moveTo>
                        <a:pt x="335" y="1222"/>
                      </a:moveTo>
                      <a:lnTo>
                        <a:pt x="1202" y="1112"/>
                      </a:lnTo>
                      <a:lnTo>
                        <a:pt x="1202" y="284"/>
                      </a:lnTo>
                      <a:lnTo>
                        <a:pt x="317" y="77"/>
                      </a:lnTo>
                      <a:lnTo>
                        <a:pt x="78" y="77"/>
                      </a:lnTo>
                      <a:lnTo>
                        <a:pt x="78" y="1222"/>
                      </a:lnTo>
                      <a:lnTo>
                        <a:pt x="335" y="12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40521" tIns="20261" rIns="40521" bIns="20261"/>
                <a:lstStyle/>
                <a:p>
                  <a:pPr>
                    <a:defRPr/>
                  </a:pPr>
                  <a:endParaRPr lang="zh-CN" altLang="en-US" sz="1099" kern="0">
                    <a:solidFill>
                      <a:srgbClr val="1D1D1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" name="任意多边形 70"/>
                <p:cNvSpPr/>
                <p:nvPr/>
              </p:nvSpPr>
              <p:spPr>
                <a:xfrm>
                  <a:off x="15255" y="14990"/>
                  <a:ext cx="45" cy="69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8" h="1225">
                      <a:moveTo>
                        <a:pt x="38" y="1224"/>
                      </a:moveTo>
                      <a:lnTo>
                        <a:pt x="0" y="1224"/>
                      </a:lnTo>
                      <a:lnTo>
                        <a:pt x="0" y="0"/>
                      </a:lnTo>
                      <a:lnTo>
                        <a:pt x="77" y="0"/>
                      </a:lnTo>
                      <a:lnTo>
                        <a:pt x="77" y="1224"/>
                      </a:lnTo>
                      <a:lnTo>
                        <a:pt x="38" y="1224"/>
                      </a:lnTo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40521" tIns="20261" rIns="40521" bIns="20261"/>
                <a:lstStyle/>
                <a:p>
                  <a:pPr>
                    <a:defRPr/>
                  </a:pPr>
                  <a:endParaRPr lang="zh-CN" altLang="en-US" sz="1099" kern="0">
                    <a:solidFill>
                      <a:srgbClr val="1D1D1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" name="任意多边形 71"/>
                <p:cNvSpPr/>
                <p:nvPr/>
              </p:nvSpPr>
              <p:spPr>
                <a:xfrm>
                  <a:off x="15423" y="15035"/>
                  <a:ext cx="45" cy="62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9" h="1097">
                      <a:moveTo>
                        <a:pt x="39" y="1096"/>
                      </a:moveTo>
                      <a:lnTo>
                        <a:pt x="0" y="1096"/>
                      </a:lnTo>
                      <a:lnTo>
                        <a:pt x="0" y="0"/>
                      </a:lnTo>
                      <a:lnTo>
                        <a:pt x="78" y="0"/>
                      </a:lnTo>
                      <a:lnTo>
                        <a:pt x="78" y="1096"/>
                      </a:lnTo>
                      <a:lnTo>
                        <a:pt x="39" y="1096"/>
                      </a:lnTo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40521" tIns="20261" rIns="40521" bIns="20261"/>
                <a:lstStyle/>
                <a:p>
                  <a:pPr>
                    <a:defRPr/>
                  </a:pPr>
                  <a:endParaRPr lang="zh-CN" altLang="en-US" sz="1099" kern="0">
                    <a:solidFill>
                      <a:srgbClr val="1D1D1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" name="任意多边形 72"/>
                <p:cNvSpPr/>
                <p:nvPr/>
              </p:nvSpPr>
              <p:spPr>
                <a:xfrm>
                  <a:off x="15573" y="15068"/>
                  <a:ext cx="45" cy="57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9" h="1017">
                      <a:moveTo>
                        <a:pt x="39" y="1016"/>
                      </a:moveTo>
                      <a:lnTo>
                        <a:pt x="0" y="1016"/>
                      </a:lnTo>
                      <a:lnTo>
                        <a:pt x="0" y="0"/>
                      </a:lnTo>
                      <a:lnTo>
                        <a:pt x="78" y="0"/>
                      </a:lnTo>
                      <a:lnTo>
                        <a:pt x="78" y="1016"/>
                      </a:lnTo>
                      <a:lnTo>
                        <a:pt x="39" y="1016"/>
                      </a:lnTo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40521" tIns="20261" rIns="40521" bIns="20261"/>
                <a:lstStyle/>
                <a:p>
                  <a:pPr>
                    <a:defRPr/>
                  </a:pPr>
                  <a:endParaRPr lang="zh-CN" altLang="en-US" sz="1099" kern="0">
                    <a:solidFill>
                      <a:srgbClr val="1D1D1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" name="任意多边形 73"/>
                <p:cNvSpPr/>
                <p:nvPr/>
              </p:nvSpPr>
              <p:spPr>
                <a:xfrm>
                  <a:off x="15688" y="15090"/>
                  <a:ext cx="45" cy="53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9" h="944">
                      <a:moveTo>
                        <a:pt x="39" y="943"/>
                      </a:moveTo>
                      <a:lnTo>
                        <a:pt x="0" y="943"/>
                      </a:lnTo>
                      <a:lnTo>
                        <a:pt x="0" y="0"/>
                      </a:lnTo>
                      <a:lnTo>
                        <a:pt x="78" y="0"/>
                      </a:lnTo>
                      <a:lnTo>
                        <a:pt x="78" y="943"/>
                      </a:lnTo>
                      <a:lnTo>
                        <a:pt x="39" y="943"/>
                      </a:lnTo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40521" tIns="20261" rIns="40521" bIns="20261"/>
                <a:lstStyle/>
                <a:p>
                  <a:pPr>
                    <a:defRPr/>
                  </a:pPr>
                  <a:endParaRPr lang="zh-CN" altLang="en-US" sz="1099" kern="0">
                    <a:solidFill>
                      <a:srgbClr val="1D1D1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" name="任意多边形 74"/>
                <p:cNvSpPr/>
                <p:nvPr/>
              </p:nvSpPr>
              <p:spPr>
                <a:xfrm>
                  <a:off x="15278" y="15330"/>
                  <a:ext cx="522" cy="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22" h="52">
                      <a:moveTo>
                        <a:pt x="460" y="51"/>
                      </a:moveTo>
                      <a:lnTo>
                        <a:pt x="0" y="51"/>
                      </a:lnTo>
                      <a:lnTo>
                        <a:pt x="0" y="0"/>
                      </a:lnTo>
                      <a:lnTo>
                        <a:pt x="921" y="0"/>
                      </a:lnTo>
                      <a:lnTo>
                        <a:pt x="921" y="51"/>
                      </a:lnTo>
                      <a:lnTo>
                        <a:pt x="460" y="51"/>
                      </a:lnTo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40521" tIns="20261" rIns="40521" bIns="20261"/>
                <a:lstStyle/>
                <a:p>
                  <a:pPr>
                    <a:defRPr/>
                  </a:pPr>
                  <a:endParaRPr lang="zh-CN" altLang="en-US" sz="1099" kern="0">
                    <a:solidFill>
                      <a:srgbClr val="1D1D1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>
                <a:off x="5340943" y="5837565"/>
                <a:ext cx="290764" cy="160133"/>
                <a:chOff x="14503" y="14670"/>
                <a:chExt cx="1812" cy="1269"/>
              </a:xfrm>
              <a:solidFill>
                <a:sysClr val="windowText" lastClr="000000">
                  <a:lumMod val="50000"/>
                  <a:lumOff val="50000"/>
                </a:sysClr>
              </a:solidFill>
            </p:grpSpPr>
            <p:sp>
              <p:nvSpPr>
                <p:cNvPr id="56" name="任意多边形 55"/>
                <p:cNvSpPr/>
                <p:nvPr/>
              </p:nvSpPr>
              <p:spPr>
                <a:xfrm>
                  <a:off x="15740" y="15793"/>
                  <a:ext cx="148" cy="1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9" h="259">
                      <a:moveTo>
                        <a:pt x="130" y="257"/>
                      </a:moveTo>
                      <a:cubicBezTo>
                        <a:pt x="59" y="258"/>
                        <a:pt x="1" y="200"/>
                        <a:pt x="1" y="130"/>
                      </a:cubicBezTo>
                      <a:cubicBezTo>
                        <a:pt x="0" y="60"/>
                        <a:pt x="59" y="0"/>
                        <a:pt x="129" y="0"/>
                      </a:cubicBezTo>
                      <a:cubicBezTo>
                        <a:pt x="200" y="0"/>
                        <a:pt x="257" y="56"/>
                        <a:pt x="258" y="128"/>
                      </a:cubicBezTo>
                      <a:cubicBezTo>
                        <a:pt x="258" y="198"/>
                        <a:pt x="202" y="256"/>
                        <a:pt x="130" y="257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40521" tIns="20261" rIns="40521" bIns="20261"/>
                <a:lstStyle/>
                <a:p>
                  <a:pPr>
                    <a:defRPr/>
                  </a:pPr>
                  <a:endParaRPr lang="zh-CN" altLang="en-US" sz="1099" kern="0">
                    <a:solidFill>
                      <a:srgbClr val="1D1D1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" name="任意多边形 56"/>
                <p:cNvSpPr/>
                <p:nvPr/>
              </p:nvSpPr>
              <p:spPr>
                <a:xfrm>
                  <a:off x="15408" y="15793"/>
                  <a:ext cx="147" cy="1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9" h="259">
                      <a:moveTo>
                        <a:pt x="130" y="257"/>
                      </a:moveTo>
                      <a:cubicBezTo>
                        <a:pt x="59" y="258"/>
                        <a:pt x="1" y="200"/>
                        <a:pt x="1" y="130"/>
                      </a:cubicBezTo>
                      <a:cubicBezTo>
                        <a:pt x="0" y="60"/>
                        <a:pt x="59" y="0"/>
                        <a:pt x="129" y="0"/>
                      </a:cubicBezTo>
                      <a:cubicBezTo>
                        <a:pt x="200" y="0"/>
                        <a:pt x="257" y="56"/>
                        <a:pt x="258" y="128"/>
                      </a:cubicBezTo>
                      <a:cubicBezTo>
                        <a:pt x="258" y="198"/>
                        <a:pt x="200" y="256"/>
                        <a:pt x="130" y="257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40521" tIns="20261" rIns="40521" bIns="20261"/>
                <a:lstStyle/>
                <a:p>
                  <a:pPr>
                    <a:defRPr/>
                  </a:pPr>
                  <a:endParaRPr lang="zh-CN" altLang="en-US" sz="1099" kern="0">
                    <a:solidFill>
                      <a:srgbClr val="1D1D1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" name="任意多边形 57"/>
                <p:cNvSpPr/>
                <p:nvPr/>
              </p:nvSpPr>
              <p:spPr>
                <a:xfrm>
                  <a:off x="14503" y="14670"/>
                  <a:ext cx="1812" cy="122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95" h="2164">
                      <a:moveTo>
                        <a:pt x="2372" y="2162"/>
                      </a:moveTo>
                      <a:lnTo>
                        <a:pt x="2274" y="2162"/>
                      </a:lnTo>
                      <a:lnTo>
                        <a:pt x="2274" y="2059"/>
                      </a:lnTo>
                      <a:lnTo>
                        <a:pt x="2372" y="2059"/>
                      </a:lnTo>
                      <a:cubicBezTo>
                        <a:pt x="2758" y="2059"/>
                        <a:pt x="3072" y="1778"/>
                        <a:pt x="3088" y="1420"/>
                      </a:cubicBezTo>
                      <a:cubicBezTo>
                        <a:pt x="3088" y="1408"/>
                        <a:pt x="3090" y="1396"/>
                        <a:pt x="3090" y="1384"/>
                      </a:cubicBezTo>
                      <a:cubicBezTo>
                        <a:pt x="3090" y="1015"/>
                        <a:pt x="2835" y="747"/>
                        <a:pt x="2484" y="747"/>
                      </a:cubicBezTo>
                      <a:cubicBezTo>
                        <a:pt x="2469" y="747"/>
                        <a:pt x="2456" y="747"/>
                        <a:pt x="2442" y="748"/>
                      </a:cubicBezTo>
                      <a:lnTo>
                        <a:pt x="2398" y="751"/>
                      </a:lnTo>
                      <a:lnTo>
                        <a:pt x="2389" y="709"/>
                      </a:lnTo>
                      <a:cubicBezTo>
                        <a:pt x="2310" y="358"/>
                        <a:pt x="1977" y="102"/>
                        <a:pt x="1598" y="102"/>
                      </a:cubicBezTo>
                      <a:cubicBezTo>
                        <a:pt x="1220" y="102"/>
                        <a:pt x="888" y="356"/>
                        <a:pt x="808" y="707"/>
                      </a:cubicBezTo>
                      <a:lnTo>
                        <a:pt x="799" y="747"/>
                      </a:lnTo>
                      <a:lnTo>
                        <a:pt x="759" y="748"/>
                      </a:lnTo>
                      <a:cubicBezTo>
                        <a:pt x="397" y="756"/>
                        <a:pt x="103" y="1041"/>
                        <a:pt x="103" y="1386"/>
                      </a:cubicBezTo>
                      <a:cubicBezTo>
                        <a:pt x="103" y="1751"/>
                        <a:pt x="409" y="2060"/>
                        <a:pt x="772" y="2060"/>
                      </a:cubicBezTo>
                      <a:lnTo>
                        <a:pt x="772" y="2163"/>
                      </a:lnTo>
                      <a:cubicBezTo>
                        <a:pt x="354" y="2163"/>
                        <a:pt x="0" y="1807"/>
                        <a:pt x="0" y="1386"/>
                      </a:cubicBezTo>
                      <a:cubicBezTo>
                        <a:pt x="0" y="999"/>
                        <a:pt x="318" y="676"/>
                        <a:pt x="718" y="648"/>
                      </a:cubicBezTo>
                      <a:cubicBezTo>
                        <a:pt x="824" y="271"/>
                        <a:pt x="1187" y="0"/>
                        <a:pt x="1600" y="0"/>
                      </a:cubicBezTo>
                      <a:cubicBezTo>
                        <a:pt x="2011" y="0"/>
                        <a:pt x="2374" y="269"/>
                        <a:pt x="2480" y="645"/>
                      </a:cubicBezTo>
                      <a:cubicBezTo>
                        <a:pt x="2481" y="645"/>
                        <a:pt x="2484" y="645"/>
                        <a:pt x="2485" y="645"/>
                      </a:cubicBezTo>
                      <a:cubicBezTo>
                        <a:pt x="2896" y="645"/>
                        <a:pt x="3194" y="957"/>
                        <a:pt x="3194" y="1386"/>
                      </a:cubicBezTo>
                      <a:cubicBezTo>
                        <a:pt x="3194" y="1399"/>
                        <a:pt x="3194" y="1412"/>
                        <a:pt x="3193" y="1425"/>
                      </a:cubicBezTo>
                      <a:cubicBezTo>
                        <a:pt x="3173" y="1837"/>
                        <a:pt x="2812" y="2162"/>
                        <a:pt x="2372" y="2162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40521" tIns="20261" rIns="40521" bIns="20261"/>
                <a:lstStyle/>
                <a:p>
                  <a:pPr>
                    <a:defRPr/>
                  </a:pPr>
                  <a:endParaRPr lang="zh-CN" altLang="en-US" sz="1099" kern="0">
                    <a:solidFill>
                      <a:srgbClr val="1D1D1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" name="任意多边形 58"/>
                <p:cNvSpPr/>
                <p:nvPr/>
              </p:nvSpPr>
              <p:spPr>
                <a:xfrm>
                  <a:off x="14900" y="15838"/>
                  <a:ext cx="580" cy="6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3" h="104">
                      <a:moveTo>
                        <a:pt x="511" y="103"/>
                      </a:moveTo>
                      <a:lnTo>
                        <a:pt x="0" y="103"/>
                      </a:lnTo>
                      <a:lnTo>
                        <a:pt x="0" y="0"/>
                      </a:lnTo>
                      <a:lnTo>
                        <a:pt x="1022" y="0"/>
                      </a:lnTo>
                      <a:lnTo>
                        <a:pt x="1022" y="103"/>
                      </a:lnTo>
                      <a:lnTo>
                        <a:pt x="511" y="103"/>
                      </a:lnTo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40521" tIns="20261" rIns="40521" bIns="20261"/>
                <a:lstStyle/>
                <a:p>
                  <a:pPr>
                    <a:defRPr/>
                  </a:pPr>
                  <a:endParaRPr lang="zh-CN" altLang="en-US" sz="1099" kern="0">
                    <a:solidFill>
                      <a:srgbClr val="1D1D1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" name="任意多边形 59"/>
                <p:cNvSpPr/>
                <p:nvPr/>
              </p:nvSpPr>
              <p:spPr>
                <a:xfrm>
                  <a:off x="15095" y="14968"/>
                  <a:ext cx="725" cy="73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81" h="1301">
                      <a:moveTo>
                        <a:pt x="341" y="1300"/>
                      </a:moveTo>
                      <a:lnTo>
                        <a:pt x="0" y="1300"/>
                      </a:lnTo>
                      <a:lnTo>
                        <a:pt x="0" y="0"/>
                      </a:lnTo>
                      <a:lnTo>
                        <a:pt x="330" y="1"/>
                      </a:lnTo>
                      <a:lnTo>
                        <a:pt x="1280" y="224"/>
                      </a:lnTo>
                      <a:lnTo>
                        <a:pt x="1280" y="1182"/>
                      </a:lnTo>
                      <a:lnTo>
                        <a:pt x="341" y="1300"/>
                      </a:lnTo>
                      <a:close/>
                      <a:moveTo>
                        <a:pt x="335" y="1222"/>
                      </a:moveTo>
                      <a:lnTo>
                        <a:pt x="1202" y="1112"/>
                      </a:lnTo>
                      <a:lnTo>
                        <a:pt x="1202" y="284"/>
                      </a:lnTo>
                      <a:lnTo>
                        <a:pt x="317" y="77"/>
                      </a:lnTo>
                      <a:lnTo>
                        <a:pt x="78" y="77"/>
                      </a:lnTo>
                      <a:lnTo>
                        <a:pt x="78" y="1222"/>
                      </a:lnTo>
                      <a:lnTo>
                        <a:pt x="335" y="12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40521" tIns="20261" rIns="40521" bIns="20261"/>
                <a:lstStyle/>
                <a:p>
                  <a:pPr>
                    <a:defRPr/>
                  </a:pPr>
                  <a:endParaRPr lang="zh-CN" altLang="en-US" sz="1099" kern="0">
                    <a:solidFill>
                      <a:srgbClr val="1D1D1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" name="任意多边形 60"/>
                <p:cNvSpPr/>
                <p:nvPr/>
              </p:nvSpPr>
              <p:spPr>
                <a:xfrm>
                  <a:off x="15255" y="14990"/>
                  <a:ext cx="45" cy="69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8" h="1225">
                      <a:moveTo>
                        <a:pt x="38" y="1224"/>
                      </a:moveTo>
                      <a:lnTo>
                        <a:pt x="0" y="1224"/>
                      </a:lnTo>
                      <a:lnTo>
                        <a:pt x="0" y="0"/>
                      </a:lnTo>
                      <a:lnTo>
                        <a:pt x="77" y="0"/>
                      </a:lnTo>
                      <a:lnTo>
                        <a:pt x="77" y="1224"/>
                      </a:lnTo>
                      <a:lnTo>
                        <a:pt x="38" y="1224"/>
                      </a:lnTo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40521" tIns="20261" rIns="40521" bIns="20261"/>
                <a:lstStyle/>
                <a:p>
                  <a:pPr>
                    <a:defRPr/>
                  </a:pPr>
                  <a:endParaRPr lang="zh-CN" altLang="en-US" sz="1099" kern="0">
                    <a:solidFill>
                      <a:srgbClr val="1D1D1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" name="任意多边形 61"/>
                <p:cNvSpPr/>
                <p:nvPr/>
              </p:nvSpPr>
              <p:spPr>
                <a:xfrm>
                  <a:off x="15423" y="15035"/>
                  <a:ext cx="45" cy="62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9" h="1097">
                      <a:moveTo>
                        <a:pt x="39" y="1096"/>
                      </a:moveTo>
                      <a:lnTo>
                        <a:pt x="0" y="1096"/>
                      </a:lnTo>
                      <a:lnTo>
                        <a:pt x="0" y="0"/>
                      </a:lnTo>
                      <a:lnTo>
                        <a:pt x="78" y="0"/>
                      </a:lnTo>
                      <a:lnTo>
                        <a:pt x="78" y="1096"/>
                      </a:lnTo>
                      <a:lnTo>
                        <a:pt x="39" y="1096"/>
                      </a:lnTo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40521" tIns="20261" rIns="40521" bIns="20261"/>
                <a:lstStyle/>
                <a:p>
                  <a:pPr>
                    <a:defRPr/>
                  </a:pPr>
                  <a:endParaRPr lang="zh-CN" altLang="en-US" sz="1099" kern="0">
                    <a:solidFill>
                      <a:srgbClr val="1D1D1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" name="任意多边形 62"/>
                <p:cNvSpPr/>
                <p:nvPr/>
              </p:nvSpPr>
              <p:spPr>
                <a:xfrm>
                  <a:off x="15573" y="15068"/>
                  <a:ext cx="45" cy="57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9" h="1017">
                      <a:moveTo>
                        <a:pt x="39" y="1016"/>
                      </a:moveTo>
                      <a:lnTo>
                        <a:pt x="0" y="1016"/>
                      </a:lnTo>
                      <a:lnTo>
                        <a:pt x="0" y="0"/>
                      </a:lnTo>
                      <a:lnTo>
                        <a:pt x="78" y="0"/>
                      </a:lnTo>
                      <a:lnTo>
                        <a:pt x="78" y="1016"/>
                      </a:lnTo>
                      <a:lnTo>
                        <a:pt x="39" y="1016"/>
                      </a:lnTo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40521" tIns="20261" rIns="40521" bIns="20261"/>
                <a:lstStyle/>
                <a:p>
                  <a:pPr>
                    <a:defRPr/>
                  </a:pPr>
                  <a:endParaRPr lang="zh-CN" altLang="en-US" sz="1099" kern="0">
                    <a:solidFill>
                      <a:srgbClr val="1D1D1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" name="任意多边形 63"/>
                <p:cNvSpPr/>
                <p:nvPr/>
              </p:nvSpPr>
              <p:spPr>
                <a:xfrm>
                  <a:off x="15688" y="15090"/>
                  <a:ext cx="45" cy="53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9" h="944">
                      <a:moveTo>
                        <a:pt x="39" y="943"/>
                      </a:moveTo>
                      <a:lnTo>
                        <a:pt x="0" y="943"/>
                      </a:lnTo>
                      <a:lnTo>
                        <a:pt x="0" y="0"/>
                      </a:lnTo>
                      <a:lnTo>
                        <a:pt x="78" y="0"/>
                      </a:lnTo>
                      <a:lnTo>
                        <a:pt x="78" y="943"/>
                      </a:lnTo>
                      <a:lnTo>
                        <a:pt x="39" y="943"/>
                      </a:lnTo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40521" tIns="20261" rIns="40521" bIns="20261"/>
                <a:lstStyle/>
                <a:p>
                  <a:pPr>
                    <a:defRPr/>
                  </a:pPr>
                  <a:endParaRPr lang="zh-CN" altLang="en-US" sz="1099" kern="0">
                    <a:solidFill>
                      <a:srgbClr val="1D1D1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" name="任意多边形 64"/>
                <p:cNvSpPr/>
                <p:nvPr/>
              </p:nvSpPr>
              <p:spPr>
                <a:xfrm>
                  <a:off x="15278" y="15330"/>
                  <a:ext cx="522" cy="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22" h="52">
                      <a:moveTo>
                        <a:pt x="460" y="51"/>
                      </a:moveTo>
                      <a:lnTo>
                        <a:pt x="0" y="51"/>
                      </a:lnTo>
                      <a:lnTo>
                        <a:pt x="0" y="0"/>
                      </a:lnTo>
                      <a:lnTo>
                        <a:pt x="921" y="0"/>
                      </a:lnTo>
                      <a:lnTo>
                        <a:pt x="921" y="51"/>
                      </a:lnTo>
                      <a:lnTo>
                        <a:pt x="460" y="51"/>
                      </a:lnTo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40521" tIns="20261" rIns="40521" bIns="20261"/>
                <a:lstStyle/>
                <a:p>
                  <a:pPr>
                    <a:defRPr/>
                  </a:pPr>
                  <a:endParaRPr lang="zh-CN" altLang="en-US" sz="1099" kern="0">
                    <a:solidFill>
                      <a:srgbClr val="1D1D1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5" name="组合 44"/>
              <p:cNvGrpSpPr/>
              <p:nvPr/>
            </p:nvGrpSpPr>
            <p:grpSpPr>
              <a:xfrm>
                <a:off x="4155646" y="5336530"/>
                <a:ext cx="259989" cy="170584"/>
                <a:chOff x="14503" y="14670"/>
                <a:chExt cx="1812" cy="1269"/>
              </a:xfrm>
              <a:solidFill>
                <a:sysClr val="windowText" lastClr="000000">
                  <a:lumMod val="50000"/>
                  <a:lumOff val="50000"/>
                </a:sysClr>
              </a:solidFill>
            </p:grpSpPr>
            <p:sp>
              <p:nvSpPr>
                <p:cNvPr id="46" name="任意多边形 45"/>
                <p:cNvSpPr/>
                <p:nvPr/>
              </p:nvSpPr>
              <p:spPr>
                <a:xfrm>
                  <a:off x="15740" y="15793"/>
                  <a:ext cx="148" cy="1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9" h="259">
                      <a:moveTo>
                        <a:pt x="130" y="257"/>
                      </a:moveTo>
                      <a:cubicBezTo>
                        <a:pt x="59" y="258"/>
                        <a:pt x="1" y="200"/>
                        <a:pt x="1" y="130"/>
                      </a:cubicBezTo>
                      <a:cubicBezTo>
                        <a:pt x="0" y="60"/>
                        <a:pt x="59" y="0"/>
                        <a:pt x="129" y="0"/>
                      </a:cubicBezTo>
                      <a:cubicBezTo>
                        <a:pt x="200" y="0"/>
                        <a:pt x="257" y="56"/>
                        <a:pt x="258" y="128"/>
                      </a:cubicBezTo>
                      <a:cubicBezTo>
                        <a:pt x="258" y="198"/>
                        <a:pt x="202" y="256"/>
                        <a:pt x="130" y="257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40521" tIns="20261" rIns="40521" bIns="20261"/>
                <a:lstStyle/>
                <a:p>
                  <a:pPr>
                    <a:defRPr/>
                  </a:pPr>
                  <a:endParaRPr lang="zh-CN" altLang="en-US" sz="1099" kern="0">
                    <a:solidFill>
                      <a:srgbClr val="1D1D1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" name="任意多边形 46"/>
                <p:cNvSpPr/>
                <p:nvPr/>
              </p:nvSpPr>
              <p:spPr>
                <a:xfrm>
                  <a:off x="15408" y="15793"/>
                  <a:ext cx="147" cy="1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9" h="259">
                      <a:moveTo>
                        <a:pt x="130" y="257"/>
                      </a:moveTo>
                      <a:cubicBezTo>
                        <a:pt x="59" y="258"/>
                        <a:pt x="1" y="200"/>
                        <a:pt x="1" y="130"/>
                      </a:cubicBezTo>
                      <a:cubicBezTo>
                        <a:pt x="0" y="60"/>
                        <a:pt x="59" y="0"/>
                        <a:pt x="129" y="0"/>
                      </a:cubicBezTo>
                      <a:cubicBezTo>
                        <a:pt x="200" y="0"/>
                        <a:pt x="257" y="56"/>
                        <a:pt x="258" y="128"/>
                      </a:cubicBezTo>
                      <a:cubicBezTo>
                        <a:pt x="258" y="198"/>
                        <a:pt x="200" y="256"/>
                        <a:pt x="130" y="257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40521" tIns="20261" rIns="40521" bIns="20261"/>
                <a:lstStyle/>
                <a:p>
                  <a:pPr>
                    <a:defRPr/>
                  </a:pPr>
                  <a:endParaRPr lang="zh-CN" altLang="en-US" sz="1099" kern="0">
                    <a:solidFill>
                      <a:srgbClr val="1D1D1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" name="任意多边形 47"/>
                <p:cNvSpPr/>
                <p:nvPr/>
              </p:nvSpPr>
              <p:spPr>
                <a:xfrm>
                  <a:off x="14503" y="14670"/>
                  <a:ext cx="1812" cy="122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95" h="2164">
                      <a:moveTo>
                        <a:pt x="2372" y="2162"/>
                      </a:moveTo>
                      <a:lnTo>
                        <a:pt x="2274" y="2162"/>
                      </a:lnTo>
                      <a:lnTo>
                        <a:pt x="2274" y="2059"/>
                      </a:lnTo>
                      <a:lnTo>
                        <a:pt x="2372" y="2059"/>
                      </a:lnTo>
                      <a:cubicBezTo>
                        <a:pt x="2758" y="2059"/>
                        <a:pt x="3072" y="1778"/>
                        <a:pt x="3088" y="1420"/>
                      </a:cubicBezTo>
                      <a:cubicBezTo>
                        <a:pt x="3088" y="1408"/>
                        <a:pt x="3090" y="1396"/>
                        <a:pt x="3090" y="1384"/>
                      </a:cubicBezTo>
                      <a:cubicBezTo>
                        <a:pt x="3090" y="1015"/>
                        <a:pt x="2835" y="747"/>
                        <a:pt x="2484" y="747"/>
                      </a:cubicBezTo>
                      <a:cubicBezTo>
                        <a:pt x="2469" y="747"/>
                        <a:pt x="2456" y="747"/>
                        <a:pt x="2442" y="748"/>
                      </a:cubicBezTo>
                      <a:lnTo>
                        <a:pt x="2398" y="751"/>
                      </a:lnTo>
                      <a:lnTo>
                        <a:pt x="2389" y="709"/>
                      </a:lnTo>
                      <a:cubicBezTo>
                        <a:pt x="2310" y="358"/>
                        <a:pt x="1977" y="102"/>
                        <a:pt x="1598" y="102"/>
                      </a:cubicBezTo>
                      <a:cubicBezTo>
                        <a:pt x="1220" y="102"/>
                        <a:pt x="888" y="356"/>
                        <a:pt x="808" y="707"/>
                      </a:cubicBezTo>
                      <a:lnTo>
                        <a:pt x="799" y="747"/>
                      </a:lnTo>
                      <a:lnTo>
                        <a:pt x="759" y="748"/>
                      </a:lnTo>
                      <a:cubicBezTo>
                        <a:pt x="397" y="756"/>
                        <a:pt x="103" y="1041"/>
                        <a:pt x="103" y="1386"/>
                      </a:cubicBezTo>
                      <a:cubicBezTo>
                        <a:pt x="103" y="1751"/>
                        <a:pt x="409" y="2060"/>
                        <a:pt x="772" y="2060"/>
                      </a:cubicBezTo>
                      <a:lnTo>
                        <a:pt x="772" y="2163"/>
                      </a:lnTo>
                      <a:cubicBezTo>
                        <a:pt x="354" y="2163"/>
                        <a:pt x="0" y="1807"/>
                        <a:pt x="0" y="1386"/>
                      </a:cubicBezTo>
                      <a:cubicBezTo>
                        <a:pt x="0" y="999"/>
                        <a:pt x="318" y="676"/>
                        <a:pt x="718" y="648"/>
                      </a:cubicBezTo>
                      <a:cubicBezTo>
                        <a:pt x="824" y="271"/>
                        <a:pt x="1187" y="0"/>
                        <a:pt x="1600" y="0"/>
                      </a:cubicBezTo>
                      <a:cubicBezTo>
                        <a:pt x="2011" y="0"/>
                        <a:pt x="2374" y="269"/>
                        <a:pt x="2480" y="645"/>
                      </a:cubicBezTo>
                      <a:cubicBezTo>
                        <a:pt x="2481" y="645"/>
                        <a:pt x="2484" y="645"/>
                        <a:pt x="2485" y="645"/>
                      </a:cubicBezTo>
                      <a:cubicBezTo>
                        <a:pt x="2896" y="645"/>
                        <a:pt x="3194" y="957"/>
                        <a:pt x="3194" y="1386"/>
                      </a:cubicBezTo>
                      <a:cubicBezTo>
                        <a:pt x="3194" y="1399"/>
                        <a:pt x="3194" y="1412"/>
                        <a:pt x="3193" y="1425"/>
                      </a:cubicBezTo>
                      <a:cubicBezTo>
                        <a:pt x="3173" y="1837"/>
                        <a:pt x="2812" y="2162"/>
                        <a:pt x="2372" y="2162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40521" tIns="20261" rIns="40521" bIns="20261"/>
                <a:lstStyle/>
                <a:p>
                  <a:pPr>
                    <a:defRPr/>
                  </a:pPr>
                  <a:endParaRPr lang="zh-CN" altLang="en-US" sz="1099" kern="0">
                    <a:solidFill>
                      <a:srgbClr val="1D1D1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" name="任意多边形 48"/>
                <p:cNvSpPr/>
                <p:nvPr/>
              </p:nvSpPr>
              <p:spPr>
                <a:xfrm>
                  <a:off x="14900" y="15838"/>
                  <a:ext cx="580" cy="6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3" h="104">
                      <a:moveTo>
                        <a:pt x="511" y="103"/>
                      </a:moveTo>
                      <a:lnTo>
                        <a:pt x="0" y="103"/>
                      </a:lnTo>
                      <a:lnTo>
                        <a:pt x="0" y="0"/>
                      </a:lnTo>
                      <a:lnTo>
                        <a:pt x="1022" y="0"/>
                      </a:lnTo>
                      <a:lnTo>
                        <a:pt x="1022" y="103"/>
                      </a:lnTo>
                      <a:lnTo>
                        <a:pt x="511" y="103"/>
                      </a:lnTo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40521" tIns="20261" rIns="40521" bIns="20261"/>
                <a:lstStyle/>
                <a:p>
                  <a:pPr>
                    <a:defRPr/>
                  </a:pPr>
                  <a:endParaRPr lang="zh-CN" altLang="en-US" sz="1099" kern="0">
                    <a:solidFill>
                      <a:srgbClr val="1D1D1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" name="任意多边形 49"/>
                <p:cNvSpPr/>
                <p:nvPr/>
              </p:nvSpPr>
              <p:spPr>
                <a:xfrm>
                  <a:off x="15095" y="14968"/>
                  <a:ext cx="725" cy="73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81" h="1301">
                      <a:moveTo>
                        <a:pt x="341" y="1300"/>
                      </a:moveTo>
                      <a:lnTo>
                        <a:pt x="0" y="1300"/>
                      </a:lnTo>
                      <a:lnTo>
                        <a:pt x="0" y="0"/>
                      </a:lnTo>
                      <a:lnTo>
                        <a:pt x="330" y="1"/>
                      </a:lnTo>
                      <a:lnTo>
                        <a:pt x="1280" y="224"/>
                      </a:lnTo>
                      <a:lnTo>
                        <a:pt x="1280" y="1182"/>
                      </a:lnTo>
                      <a:lnTo>
                        <a:pt x="341" y="1300"/>
                      </a:lnTo>
                      <a:close/>
                      <a:moveTo>
                        <a:pt x="335" y="1222"/>
                      </a:moveTo>
                      <a:lnTo>
                        <a:pt x="1202" y="1112"/>
                      </a:lnTo>
                      <a:lnTo>
                        <a:pt x="1202" y="284"/>
                      </a:lnTo>
                      <a:lnTo>
                        <a:pt x="317" y="77"/>
                      </a:lnTo>
                      <a:lnTo>
                        <a:pt x="78" y="77"/>
                      </a:lnTo>
                      <a:lnTo>
                        <a:pt x="78" y="1222"/>
                      </a:lnTo>
                      <a:lnTo>
                        <a:pt x="335" y="12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40521" tIns="20261" rIns="40521" bIns="20261"/>
                <a:lstStyle/>
                <a:p>
                  <a:pPr>
                    <a:defRPr/>
                  </a:pPr>
                  <a:endParaRPr lang="zh-CN" altLang="en-US" sz="1099" kern="0">
                    <a:solidFill>
                      <a:srgbClr val="1D1D1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" name="任意多边形 50"/>
                <p:cNvSpPr/>
                <p:nvPr/>
              </p:nvSpPr>
              <p:spPr>
                <a:xfrm>
                  <a:off x="15255" y="14990"/>
                  <a:ext cx="45" cy="69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8" h="1225">
                      <a:moveTo>
                        <a:pt x="38" y="1224"/>
                      </a:moveTo>
                      <a:lnTo>
                        <a:pt x="0" y="1224"/>
                      </a:lnTo>
                      <a:lnTo>
                        <a:pt x="0" y="0"/>
                      </a:lnTo>
                      <a:lnTo>
                        <a:pt x="77" y="0"/>
                      </a:lnTo>
                      <a:lnTo>
                        <a:pt x="77" y="1224"/>
                      </a:lnTo>
                      <a:lnTo>
                        <a:pt x="38" y="1224"/>
                      </a:lnTo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40521" tIns="20261" rIns="40521" bIns="20261"/>
                <a:lstStyle/>
                <a:p>
                  <a:pPr>
                    <a:defRPr/>
                  </a:pPr>
                  <a:endParaRPr lang="zh-CN" altLang="en-US" sz="1099" kern="0">
                    <a:solidFill>
                      <a:srgbClr val="1D1D1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" name="任意多边形 51"/>
                <p:cNvSpPr/>
                <p:nvPr/>
              </p:nvSpPr>
              <p:spPr>
                <a:xfrm>
                  <a:off x="15423" y="15035"/>
                  <a:ext cx="45" cy="62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9" h="1097">
                      <a:moveTo>
                        <a:pt x="39" y="1096"/>
                      </a:moveTo>
                      <a:lnTo>
                        <a:pt x="0" y="1096"/>
                      </a:lnTo>
                      <a:lnTo>
                        <a:pt x="0" y="0"/>
                      </a:lnTo>
                      <a:lnTo>
                        <a:pt x="78" y="0"/>
                      </a:lnTo>
                      <a:lnTo>
                        <a:pt x="78" y="1096"/>
                      </a:lnTo>
                      <a:lnTo>
                        <a:pt x="39" y="1096"/>
                      </a:lnTo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40521" tIns="20261" rIns="40521" bIns="20261"/>
                <a:lstStyle/>
                <a:p>
                  <a:pPr>
                    <a:defRPr/>
                  </a:pPr>
                  <a:endParaRPr lang="zh-CN" altLang="en-US" sz="1099" kern="0">
                    <a:solidFill>
                      <a:srgbClr val="1D1D1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" name="任意多边形 52"/>
                <p:cNvSpPr/>
                <p:nvPr/>
              </p:nvSpPr>
              <p:spPr>
                <a:xfrm>
                  <a:off x="15573" y="15068"/>
                  <a:ext cx="45" cy="57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9" h="1017">
                      <a:moveTo>
                        <a:pt x="39" y="1016"/>
                      </a:moveTo>
                      <a:lnTo>
                        <a:pt x="0" y="1016"/>
                      </a:lnTo>
                      <a:lnTo>
                        <a:pt x="0" y="0"/>
                      </a:lnTo>
                      <a:lnTo>
                        <a:pt x="78" y="0"/>
                      </a:lnTo>
                      <a:lnTo>
                        <a:pt x="78" y="1016"/>
                      </a:lnTo>
                      <a:lnTo>
                        <a:pt x="39" y="1016"/>
                      </a:lnTo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40521" tIns="20261" rIns="40521" bIns="20261"/>
                <a:lstStyle/>
                <a:p>
                  <a:pPr>
                    <a:defRPr/>
                  </a:pPr>
                  <a:endParaRPr lang="zh-CN" altLang="en-US" sz="1099" kern="0">
                    <a:solidFill>
                      <a:srgbClr val="1D1D1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" name="任意多边形 53"/>
                <p:cNvSpPr/>
                <p:nvPr/>
              </p:nvSpPr>
              <p:spPr>
                <a:xfrm>
                  <a:off x="15688" y="15090"/>
                  <a:ext cx="45" cy="53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9" h="944">
                      <a:moveTo>
                        <a:pt x="39" y="943"/>
                      </a:moveTo>
                      <a:lnTo>
                        <a:pt x="0" y="943"/>
                      </a:lnTo>
                      <a:lnTo>
                        <a:pt x="0" y="0"/>
                      </a:lnTo>
                      <a:lnTo>
                        <a:pt x="78" y="0"/>
                      </a:lnTo>
                      <a:lnTo>
                        <a:pt x="78" y="943"/>
                      </a:lnTo>
                      <a:lnTo>
                        <a:pt x="39" y="943"/>
                      </a:lnTo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40521" tIns="20261" rIns="40521" bIns="20261"/>
                <a:lstStyle/>
                <a:p>
                  <a:pPr>
                    <a:defRPr/>
                  </a:pPr>
                  <a:endParaRPr lang="zh-CN" altLang="en-US" sz="1099" kern="0">
                    <a:solidFill>
                      <a:srgbClr val="1D1D1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" name="任意多边形 54"/>
                <p:cNvSpPr/>
                <p:nvPr/>
              </p:nvSpPr>
              <p:spPr>
                <a:xfrm>
                  <a:off x="15278" y="15330"/>
                  <a:ext cx="522" cy="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22" h="52">
                      <a:moveTo>
                        <a:pt x="460" y="51"/>
                      </a:moveTo>
                      <a:lnTo>
                        <a:pt x="0" y="51"/>
                      </a:lnTo>
                      <a:lnTo>
                        <a:pt x="0" y="0"/>
                      </a:lnTo>
                      <a:lnTo>
                        <a:pt x="921" y="0"/>
                      </a:lnTo>
                      <a:lnTo>
                        <a:pt x="921" y="51"/>
                      </a:lnTo>
                      <a:lnTo>
                        <a:pt x="460" y="51"/>
                      </a:lnTo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40521" tIns="20261" rIns="40521" bIns="20261"/>
                <a:lstStyle/>
                <a:p>
                  <a:pPr>
                    <a:defRPr/>
                  </a:pPr>
                  <a:endParaRPr lang="zh-CN" altLang="en-US" sz="1099" kern="0">
                    <a:solidFill>
                      <a:srgbClr val="1D1D1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220" name="文本框 219">
            <a:extLst>
              <a:ext uri="{FF2B5EF4-FFF2-40B4-BE49-F238E27FC236}">
                <a16:creationId xmlns:a16="http://schemas.microsoft.com/office/drawing/2014/main" xmlns="" id="{B365A11C-F4A6-4089-B096-D243123B72EC}"/>
              </a:ext>
            </a:extLst>
          </p:cNvPr>
          <p:cNvSpPr txBox="1"/>
          <p:nvPr/>
        </p:nvSpPr>
        <p:spPr>
          <a:xfrm>
            <a:off x="1750688" y="5731804"/>
            <a:ext cx="1196161" cy="400110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/>
          <a:p>
            <a:pPr defTabSz="457017"/>
            <a:r>
              <a:rPr lang="en-US" altLang="zh-CN" sz="2000" dirty="0">
                <a:solidFill>
                  <a:srgbClr val="1D1D1A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Network </a:t>
            </a:r>
            <a:endParaRPr lang="zh-CN" altLang="en-US" sz="2000" dirty="0">
              <a:solidFill>
                <a:srgbClr val="1D1D1A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22" name="矩形 221"/>
          <p:cNvSpPr/>
          <p:nvPr/>
        </p:nvSpPr>
        <p:spPr>
          <a:xfrm>
            <a:off x="74264" y="2639197"/>
            <a:ext cx="3123923" cy="731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Network Controller</a:t>
            </a: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（</a:t>
            </a:r>
            <a:r>
              <a:rPr lang="en-US" altLang="zh-CN" sz="1000" dirty="0" smtClean="0">
                <a:solidFill>
                  <a:schemeClr val="tx1"/>
                </a:solidFill>
              </a:rPr>
              <a:t>Domain Controller</a:t>
            </a:r>
            <a:r>
              <a:rPr lang="zh-CN" altLang="en-US" sz="1000" dirty="0" smtClean="0">
                <a:solidFill>
                  <a:schemeClr val="tx1"/>
                </a:solidFill>
              </a:rPr>
              <a:t>）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23" name="矩形 222"/>
          <p:cNvSpPr/>
          <p:nvPr/>
        </p:nvSpPr>
        <p:spPr>
          <a:xfrm>
            <a:off x="13062" y="1003688"/>
            <a:ext cx="3123923" cy="5358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OSS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24" name="文本框 223"/>
          <p:cNvSpPr txBox="1"/>
          <p:nvPr/>
        </p:nvSpPr>
        <p:spPr>
          <a:xfrm>
            <a:off x="4142914" y="2059920"/>
            <a:ext cx="175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Service Topology</a:t>
            </a:r>
            <a:endParaRPr lang="zh-CN" altLang="en-US" dirty="0"/>
          </a:p>
        </p:txBody>
      </p:sp>
      <p:sp>
        <p:nvSpPr>
          <p:cNvPr id="228" name="矩形 227"/>
          <p:cNvSpPr/>
          <p:nvPr/>
        </p:nvSpPr>
        <p:spPr>
          <a:xfrm>
            <a:off x="8156699" y="2177532"/>
            <a:ext cx="498018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End to End SLO Objective for service flow</a:t>
            </a:r>
          </a:p>
          <a:p>
            <a:r>
              <a:rPr lang="en-US" altLang="zh-CN" sz="1400" dirty="0" smtClean="0"/>
              <a:t>Communicated between several </a:t>
            </a:r>
            <a:r>
              <a:rPr lang="en-US" altLang="zh-CN" sz="1400" dirty="0" err="1" smtClean="0"/>
              <a:t>vpn</a:t>
            </a:r>
            <a:r>
              <a:rPr lang="en-US" altLang="zh-CN" sz="1400" dirty="0" smtClean="0"/>
              <a:t> sites </a:t>
            </a:r>
          </a:p>
          <a:p>
            <a:r>
              <a:rPr lang="en-US" altLang="zh-CN" sz="1400" dirty="0" smtClean="0"/>
              <a:t>Belonging to the same L3VPN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not </a:t>
            </a:r>
            <a:r>
              <a:rPr lang="en-US" altLang="zh-CN" sz="1400" dirty="0"/>
              <a:t>to exceed 30 </a:t>
            </a:r>
            <a:r>
              <a:rPr lang="en-US" altLang="zh-CN" sz="1400" dirty="0" err="1"/>
              <a:t>ms</a:t>
            </a:r>
            <a:r>
              <a:rPr lang="en-US" altLang="zh-CN" sz="1400" dirty="0"/>
              <a:t> for any packet;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/>
              <a:t>* to not exceed 25 </a:t>
            </a:r>
            <a:r>
              <a:rPr lang="en-US" altLang="zh-CN" sz="1400" dirty="0" err="1"/>
              <a:t>ms</a:t>
            </a:r>
            <a:r>
              <a:rPr lang="en-US" altLang="zh-CN" sz="1400" dirty="0"/>
              <a:t> for 99.999% of packets;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/>
              <a:t>* to not exceed 20 </a:t>
            </a:r>
            <a:r>
              <a:rPr lang="en-US" altLang="zh-CN" sz="1400" dirty="0" err="1"/>
              <a:t>ms</a:t>
            </a:r>
            <a:r>
              <a:rPr lang="en-US" altLang="zh-CN" sz="1400" dirty="0"/>
              <a:t> for 99% of packets.</a:t>
            </a:r>
            <a:endParaRPr lang="zh-CN" altLang="en-US" sz="1400" dirty="0"/>
          </a:p>
        </p:txBody>
      </p:sp>
      <p:sp>
        <p:nvSpPr>
          <p:cNvPr id="229" name="下箭头 228"/>
          <p:cNvSpPr/>
          <p:nvPr/>
        </p:nvSpPr>
        <p:spPr>
          <a:xfrm flipH="1" flipV="1">
            <a:off x="1378514" y="3533259"/>
            <a:ext cx="196643" cy="5254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下箭头 229"/>
          <p:cNvSpPr/>
          <p:nvPr/>
        </p:nvSpPr>
        <p:spPr>
          <a:xfrm flipH="1" flipV="1">
            <a:off x="401597" y="1584316"/>
            <a:ext cx="196643" cy="10216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文本框 230"/>
          <p:cNvSpPr txBox="1"/>
          <p:nvPr/>
        </p:nvSpPr>
        <p:spPr>
          <a:xfrm>
            <a:off x="658414" y="1687477"/>
            <a:ext cx="27072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2. Use SAP model and VPN PM model to establish service topology view And Path Quality View</a:t>
            </a:r>
            <a:endParaRPr lang="zh-CN" altLang="en-US" sz="1400" dirty="0"/>
          </a:p>
        </p:txBody>
      </p:sp>
      <p:sp>
        <p:nvSpPr>
          <p:cNvPr id="232" name="文本框 231"/>
          <p:cNvSpPr txBox="1"/>
          <p:nvPr/>
        </p:nvSpPr>
        <p:spPr>
          <a:xfrm>
            <a:off x="3268279" y="1179192"/>
            <a:ext cx="27072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3. Monitor service flow across end to end connectivity between VPN Site A, VPN Site B, VPN Site C</a:t>
            </a:r>
            <a:endParaRPr lang="zh-CN" altLang="en-US" sz="1400" dirty="0"/>
          </a:p>
        </p:txBody>
      </p:sp>
      <p:sp>
        <p:nvSpPr>
          <p:cNvPr id="233" name="文本框 232"/>
          <p:cNvSpPr txBox="1"/>
          <p:nvPr/>
        </p:nvSpPr>
        <p:spPr>
          <a:xfrm>
            <a:off x="5614109" y="3829262"/>
            <a:ext cx="3350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4</a:t>
            </a:r>
            <a:r>
              <a:rPr lang="en-US" altLang="zh-CN" sz="1400" dirty="0" smtClean="0"/>
              <a:t>. Upon SLO is violated, the incident will be generated by Network Controller to report to OSS</a:t>
            </a:r>
            <a:endParaRPr lang="zh-CN" altLang="en-US" sz="1400" dirty="0"/>
          </a:p>
        </p:txBody>
      </p:sp>
      <p:sp>
        <p:nvSpPr>
          <p:cNvPr id="234" name="文本框 233"/>
          <p:cNvSpPr txBox="1"/>
          <p:nvPr/>
        </p:nvSpPr>
        <p:spPr>
          <a:xfrm>
            <a:off x="1670577" y="3514341"/>
            <a:ext cx="3350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1.Collect Topo data, Network Performance Data and Flow Statistics Data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0188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38294</TotalTime>
  <Words>818</Words>
  <Application>Microsoft Office PowerPoint</Application>
  <PresentationFormat>宽屏</PresentationFormat>
  <Paragraphs>183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055-上首锋芒体</vt:lpstr>
      <vt:lpstr>Arial Unicode MS</vt:lpstr>
      <vt:lpstr>Huawei Sans</vt:lpstr>
      <vt:lpstr>宋体</vt:lpstr>
      <vt:lpstr>微软雅黑</vt:lpstr>
      <vt:lpstr>微软雅黑</vt:lpstr>
      <vt:lpstr>Arial</vt:lpstr>
      <vt:lpstr>Calibri</vt:lpstr>
      <vt:lpstr>Calibri Light</vt:lpstr>
      <vt:lpstr>Wingdings</vt:lpstr>
      <vt:lpstr>Office 主题</vt:lpstr>
      <vt:lpstr>1_Office 主题</vt:lpstr>
      <vt:lpstr>Side meeting:  Network Incident Management</vt:lpstr>
      <vt:lpstr>What is the Network Incident</vt:lpstr>
      <vt:lpstr>Why Network Incident</vt:lpstr>
      <vt:lpstr>Motivation of the Network Incident Management</vt:lpstr>
      <vt:lpstr>Key Value of Network Incident Management</vt:lpstr>
      <vt:lpstr>Goal of this side meeting</vt:lpstr>
      <vt:lpstr>Appendix</vt:lpstr>
      <vt:lpstr>UC1: Duplicated trouble tickets Reduction</vt:lpstr>
      <vt:lpstr>UC2: Incident Creation based on SLO violation</vt:lpstr>
      <vt:lpstr>UC3: Multi-Layer Fault Management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YANG Data model for Event Management draft-wwx-netmod-event-yang-00</dc:title>
  <dc:creator>wangzitao</dc:creator>
  <cp:lastModifiedBy>Qin Wu</cp:lastModifiedBy>
  <cp:revision>300</cp:revision>
  <dcterms:created xsi:type="dcterms:W3CDTF">2018-10-10T03:37:16Z</dcterms:created>
  <dcterms:modified xsi:type="dcterms:W3CDTF">2023-11-06T23:55:47Z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(3)Vyccinjsfh/0MhtDy3rWynHUA6axvHEeqry4dzZUislEoh1516L1iTLfS4/nvmgxuzL0UVc+
NUHzFLpqVkXMUOMu9SjSf5sQz4yQ41ifwQKRcHpXF7QlGOI/Y5xnx3xhn/b5+DkF8vuthyQh
+3Os4cTf60eAZiJZyGerWiUJ/vlD+JsU3LAo6DhV844yPoFPtOH0VOoioJwse5EP+XDENn4J
N2u/Sec/KaGNrkukq3</vt:lpwstr>
  </property>
  <property fmtid="{D5CDD505-2E9C-101B-9397-08002B2CF9AE}" pid="3" name="_2015_ms_pID_7253431">
    <vt:lpwstr>tmsYtsPLxOjbD9+Iun1XCYwhzP2TeynqOYorUvXuk+r1rIUFjfXFIB
lOORsnep0BcOeCPnHAZ0YZ/IINUBEN8hD+qJ4JIE7qOcBSSPjpFBVZ3LFOfRgXt1VRrqQY+B
osQ7mrIvkmghJnD0Dwfh+1vIOtT+uyXhGJX3+Gi0ohY8C1SYyyFhoX28GJ5/OzPPXMUk+zkX
UKv9Zq0yzDD6IrSFq225kffcPdJZFmSMEjyA</vt:lpwstr>
  </property>
  <property fmtid="{D5CDD505-2E9C-101B-9397-08002B2CF9AE}" pid="4" name="_2015_ms_pID_7253432">
    <vt:lpwstr>IQVWbWt5nNkbSt5EpCrRnRY=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1699007451</vt:lpwstr>
  </property>
</Properties>
</file>