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5" r:id="rId2"/>
    <p:sldId id="400" r:id="rId3"/>
    <p:sldId id="406" r:id="rId4"/>
    <p:sldId id="407" r:id="rId5"/>
    <p:sldId id="408" r:id="rId6"/>
    <p:sldId id="409" r:id="rId7"/>
    <p:sldId id="41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B33F4-DA1F-4A8B-97B8-0B9BDABF83FD}" v="2" dt="2024-11-25T15:33:0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0476" autoAdjust="0"/>
  </p:normalViewPr>
  <p:slideViewPr>
    <p:cSldViewPr>
      <p:cViewPr varScale="1">
        <p:scale>
          <a:sx n="111" d="100"/>
          <a:sy n="111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465B33F4-DA1F-4A8B-97B8-0B9BDABF83FD}"/>
    <pc:docChg chg="undo custSel addSld delSld modSld">
      <pc:chgData name="BOUCADAIR Mohamed INNOV/NET" userId="2acbca90-6db1-4111-98c4-832797dda751" providerId="ADAL" clId="{465B33F4-DA1F-4A8B-97B8-0B9BDABF83FD}" dt="2024-11-25T15:39:52.832" v="201" actId="207"/>
      <pc:docMkLst>
        <pc:docMk/>
      </pc:docMkLst>
      <pc:sldChg chg="modSp mod">
        <pc:chgData name="BOUCADAIR Mohamed INNOV/NET" userId="2acbca90-6db1-4111-98c4-832797dda751" providerId="ADAL" clId="{465B33F4-DA1F-4A8B-97B8-0B9BDABF83FD}" dt="2024-11-25T14:25:30.644" v="74" actId="113"/>
        <pc:sldMkLst>
          <pc:docMk/>
          <pc:sldMk cId="2358325018" sldId="395"/>
        </pc:sldMkLst>
        <pc:spChg chg="mod">
          <ac:chgData name="BOUCADAIR Mohamed INNOV/NET" userId="2acbca90-6db1-4111-98c4-832797dda751" providerId="ADAL" clId="{465B33F4-DA1F-4A8B-97B8-0B9BDABF83FD}" dt="2024-11-25T14:25:30.644" v="74" actId="113"/>
          <ac:spMkLst>
            <pc:docMk/>
            <pc:sldMk cId="2358325018" sldId="395"/>
            <ac:spMk id="3" creationId="{00000000-0000-0000-0000-000000000000}"/>
          </ac:spMkLst>
        </pc:spChg>
      </pc:sldChg>
      <pc:sldChg chg="modSp mod">
        <pc:chgData name="BOUCADAIR Mohamed INNOV/NET" userId="2acbca90-6db1-4111-98c4-832797dda751" providerId="ADAL" clId="{465B33F4-DA1F-4A8B-97B8-0B9BDABF83FD}" dt="2024-11-25T15:39:52.832" v="201" actId="207"/>
        <pc:sldMkLst>
          <pc:docMk/>
          <pc:sldMk cId="378199930" sldId="400"/>
        </pc:sldMkLst>
        <pc:spChg chg="mod">
          <ac:chgData name="BOUCADAIR Mohamed INNOV/NET" userId="2acbca90-6db1-4111-98c4-832797dda751" providerId="ADAL" clId="{465B33F4-DA1F-4A8B-97B8-0B9BDABF83FD}" dt="2024-11-25T14:23:25.721" v="72" actId="20577"/>
          <ac:spMkLst>
            <pc:docMk/>
            <pc:sldMk cId="378199930" sldId="400"/>
            <ac:spMk id="2" creationId="{14F863D4-58C1-C3D8-ED52-7097A57A4A68}"/>
          </ac:spMkLst>
        </pc:spChg>
        <pc:spChg chg="mod">
          <ac:chgData name="BOUCADAIR Mohamed INNOV/NET" userId="2acbca90-6db1-4111-98c4-832797dda751" providerId="ADAL" clId="{465B33F4-DA1F-4A8B-97B8-0B9BDABF83FD}" dt="2024-11-25T15:39:52.832" v="201" actId="207"/>
          <ac:spMkLst>
            <pc:docMk/>
            <pc:sldMk cId="378199930" sldId="400"/>
            <ac:spMk id="3" creationId="{CB2DFBA2-1A7C-0F3F-49E1-2BC006771A13}"/>
          </ac:spMkLst>
        </pc:spChg>
      </pc:sldChg>
      <pc:sldChg chg="del">
        <pc:chgData name="BOUCADAIR Mohamed INNOV/NET" userId="2acbca90-6db1-4111-98c4-832797dda751" providerId="ADAL" clId="{465B33F4-DA1F-4A8B-97B8-0B9BDABF83FD}" dt="2024-11-25T14:23:09.557" v="55" actId="47"/>
        <pc:sldMkLst>
          <pc:docMk/>
          <pc:sldMk cId="2794130683" sldId="403"/>
        </pc:sldMkLst>
      </pc:sldChg>
      <pc:sldChg chg="del">
        <pc:chgData name="BOUCADAIR Mohamed INNOV/NET" userId="2acbca90-6db1-4111-98c4-832797dda751" providerId="ADAL" clId="{465B33F4-DA1F-4A8B-97B8-0B9BDABF83FD}" dt="2024-11-25T14:27:36.004" v="80" actId="47"/>
        <pc:sldMkLst>
          <pc:docMk/>
          <pc:sldMk cId="2857642307" sldId="405"/>
        </pc:sldMkLst>
      </pc:sldChg>
      <pc:sldChg chg="mod modShow">
        <pc:chgData name="BOUCADAIR Mohamed INNOV/NET" userId="2acbca90-6db1-4111-98c4-832797dda751" providerId="ADAL" clId="{465B33F4-DA1F-4A8B-97B8-0B9BDABF83FD}" dt="2024-11-25T15:35:25.015" v="168" actId="729"/>
        <pc:sldMkLst>
          <pc:docMk/>
          <pc:sldMk cId="1219096863" sldId="406"/>
        </pc:sldMkLst>
      </pc:sldChg>
      <pc:sldChg chg="del">
        <pc:chgData name="BOUCADAIR Mohamed INNOV/NET" userId="2acbca90-6db1-4111-98c4-832797dda751" providerId="ADAL" clId="{465B33F4-DA1F-4A8B-97B8-0B9BDABF83FD}" dt="2024-11-25T14:23:00.091" v="54" actId="47"/>
        <pc:sldMkLst>
          <pc:docMk/>
          <pc:sldMk cId="1315938594" sldId="407"/>
        </pc:sldMkLst>
      </pc:sldChg>
      <pc:sldChg chg="addSp delSp modSp new mod">
        <pc:chgData name="BOUCADAIR Mohamed INNOV/NET" userId="2acbca90-6db1-4111-98c4-832797dda751" providerId="ADAL" clId="{465B33F4-DA1F-4A8B-97B8-0B9BDABF83FD}" dt="2024-11-25T15:32:53.082" v="148" actId="1076"/>
        <pc:sldMkLst>
          <pc:docMk/>
          <pc:sldMk cId="4009881135" sldId="407"/>
        </pc:sldMkLst>
        <pc:spChg chg="mod">
          <ac:chgData name="BOUCADAIR Mohamed INNOV/NET" userId="2acbca90-6db1-4111-98c4-832797dda751" providerId="ADAL" clId="{465B33F4-DA1F-4A8B-97B8-0B9BDABF83FD}" dt="2024-11-25T14:27:52.527" v="110" actId="20577"/>
          <ac:spMkLst>
            <pc:docMk/>
            <pc:sldMk cId="4009881135" sldId="407"/>
            <ac:spMk id="2" creationId="{E6C9507A-9F47-9AD6-A1C9-C64553DF2443}"/>
          </ac:spMkLst>
        </pc:spChg>
        <pc:spChg chg="del mod">
          <ac:chgData name="BOUCADAIR Mohamed INNOV/NET" userId="2acbca90-6db1-4111-98c4-832797dda751" providerId="ADAL" clId="{465B33F4-DA1F-4A8B-97B8-0B9BDABF83FD}" dt="2024-11-25T15:27:52.256" v="136" actId="478"/>
          <ac:spMkLst>
            <pc:docMk/>
            <pc:sldMk cId="4009881135" sldId="407"/>
            <ac:spMk id="3" creationId="{2C529BD8-DE7F-5B5B-EEA4-ED30793F8EC6}"/>
          </ac:spMkLst>
        </pc:spChg>
        <pc:spChg chg="add del mod">
          <ac:chgData name="BOUCADAIR Mohamed INNOV/NET" userId="2acbca90-6db1-4111-98c4-832797dda751" providerId="ADAL" clId="{465B33F4-DA1F-4A8B-97B8-0B9BDABF83FD}" dt="2024-11-25T15:27:58.026" v="138" actId="478"/>
          <ac:spMkLst>
            <pc:docMk/>
            <pc:sldMk cId="4009881135" sldId="407"/>
            <ac:spMk id="6" creationId="{ED6151FA-91CE-8C71-DEF3-26B3DD094E3C}"/>
          </ac:spMkLst>
        </pc:spChg>
        <pc:spChg chg="add del mod">
          <ac:chgData name="BOUCADAIR Mohamed INNOV/NET" userId="2acbca90-6db1-4111-98c4-832797dda751" providerId="ADAL" clId="{465B33F4-DA1F-4A8B-97B8-0B9BDABF83FD}" dt="2024-11-25T15:27:55.047" v="137" actId="478"/>
          <ac:spMkLst>
            <pc:docMk/>
            <pc:sldMk cId="4009881135" sldId="407"/>
            <ac:spMk id="8" creationId="{AAD0CA68-0783-140E-41B0-97462F6EAB36}"/>
          </ac:spMkLst>
        </pc:spChg>
        <pc:picChg chg="add del mod">
          <ac:chgData name="BOUCADAIR Mohamed INNOV/NET" userId="2acbca90-6db1-4111-98c4-832797dda751" providerId="ADAL" clId="{465B33F4-DA1F-4A8B-97B8-0B9BDABF83FD}" dt="2024-11-25T15:32:30.947" v="145" actId="478"/>
          <ac:picMkLst>
            <pc:docMk/>
            <pc:sldMk cId="4009881135" sldId="407"/>
            <ac:picMk id="5" creationId="{31B605B7-A066-7757-F8B3-F25170DAAE11}"/>
          </ac:picMkLst>
        </pc:picChg>
        <pc:picChg chg="add del mod ord">
          <ac:chgData name="BOUCADAIR Mohamed INNOV/NET" userId="2acbca90-6db1-4111-98c4-832797dda751" providerId="ADAL" clId="{465B33F4-DA1F-4A8B-97B8-0B9BDABF83FD}" dt="2024-11-25T15:32:30.947" v="145" actId="478"/>
          <ac:picMkLst>
            <pc:docMk/>
            <pc:sldMk cId="4009881135" sldId="407"/>
            <ac:picMk id="10" creationId="{60C8298C-2082-0227-ED69-4FAB239F1543}"/>
          </ac:picMkLst>
        </pc:picChg>
        <pc:picChg chg="add mod">
          <ac:chgData name="BOUCADAIR Mohamed INNOV/NET" userId="2acbca90-6db1-4111-98c4-832797dda751" providerId="ADAL" clId="{465B33F4-DA1F-4A8B-97B8-0B9BDABF83FD}" dt="2024-11-25T15:32:53.082" v="148" actId="1076"/>
          <ac:picMkLst>
            <pc:docMk/>
            <pc:sldMk cId="4009881135" sldId="407"/>
            <ac:picMk id="12" creationId="{B514B0B2-71F6-36DC-1D8F-C938173C39A5}"/>
          </ac:picMkLst>
        </pc:picChg>
      </pc:sldChg>
      <pc:sldChg chg="addSp delSp modSp new mod">
        <pc:chgData name="BOUCADAIR Mohamed INNOV/NET" userId="2acbca90-6db1-4111-98c4-832797dda751" providerId="ADAL" clId="{465B33F4-DA1F-4A8B-97B8-0B9BDABF83FD}" dt="2024-11-25T15:33:45.523" v="154" actId="1076"/>
        <pc:sldMkLst>
          <pc:docMk/>
          <pc:sldMk cId="2783305304" sldId="408"/>
        </pc:sldMkLst>
        <pc:spChg chg="mod">
          <ac:chgData name="BOUCADAIR Mohamed INNOV/NET" userId="2acbca90-6db1-4111-98c4-832797dda751" providerId="ADAL" clId="{465B33F4-DA1F-4A8B-97B8-0B9BDABF83FD}" dt="2024-11-25T15:32:59.532" v="149"/>
          <ac:spMkLst>
            <pc:docMk/>
            <pc:sldMk cId="2783305304" sldId="408"/>
            <ac:spMk id="2" creationId="{43C81846-7FD9-1122-E9A7-52F6D119F184}"/>
          </ac:spMkLst>
        </pc:spChg>
        <pc:spChg chg="del">
          <ac:chgData name="BOUCADAIR Mohamed INNOV/NET" userId="2acbca90-6db1-4111-98c4-832797dda751" providerId="ADAL" clId="{465B33F4-DA1F-4A8B-97B8-0B9BDABF83FD}" dt="2024-11-25T15:33:04.972" v="151" actId="478"/>
          <ac:spMkLst>
            <pc:docMk/>
            <pc:sldMk cId="2783305304" sldId="408"/>
            <ac:spMk id="3" creationId="{2FCC147D-0346-A98E-FA50-62BA90E29737}"/>
          </ac:spMkLst>
        </pc:spChg>
        <pc:picChg chg="add mod">
          <ac:chgData name="BOUCADAIR Mohamed INNOV/NET" userId="2acbca90-6db1-4111-98c4-832797dda751" providerId="ADAL" clId="{465B33F4-DA1F-4A8B-97B8-0B9BDABF83FD}" dt="2024-11-25T15:33:45.523" v="154" actId="1076"/>
          <ac:picMkLst>
            <pc:docMk/>
            <pc:sldMk cId="2783305304" sldId="408"/>
            <ac:picMk id="5" creationId="{21096748-2506-EB72-52E5-061F2759F7C3}"/>
          </ac:picMkLst>
        </pc:picChg>
      </pc:sldChg>
      <pc:sldChg chg="del">
        <pc:chgData name="BOUCADAIR Mohamed INNOV/NET" userId="2acbca90-6db1-4111-98c4-832797dda751" providerId="ADAL" clId="{465B33F4-DA1F-4A8B-97B8-0B9BDABF83FD}" dt="2024-11-25T14:23:10.711" v="56" actId="47"/>
        <pc:sldMkLst>
          <pc:docMk/>
          <pc:sldMk cId="4237393640" sldId="408"/>
        </pc:sldMkLst>
      </pc:sldChg>
      <pc:sldChg chg="addSp delSp modSp add mod">
        <pc:chgData name="BOUCADAIR Mohamed INNOV/NET" userId="2acbca90-6db1-4111-98c4-832797dda751" providerId="ADAL" clId="{465B33F4-DA1F-4A8B-97B8-0B9BDABF83FD}" dt="2024-11-25T15:34:34.224" v="157" actId="1076"/>
        <pc:sldMkLst>
          <pc:docMk/>
          <pc:sldMk cId="2341446642" sldId="409"/>
        </pc:sldMkLst>
        <pc:spChg chg="del">
          <ac:chgData name="BOUCADAIR Mohamed INNOV/NET" userId="2acbca90-6db1-4111-98c4-832797dda751" providerId="ADAL" clId="{465B33F4-DA1F-4A8B-97B8-0B9BDABF83FD}" dt="2024-11-25T15:34:29.244" v="155" actId="478"/>
          <ac:spMkLst>
            <pc:docMk/>
            <pc:sldMk cId="2341446642" sldId="409"/>
            <ac:spMk id="3" creationId="{2FCC147D-0346-A98E-FA50-62BA90E29737}"/>
          </ac:spMkLst>
        </pc:spChg>
        <pc:picChg chg="add mod">
          <ac:chgData name="BOUCADAIR Mohamed INNOV/NET" userId="2acbca90-6db1-4111-98c4-832797dda751" providerId="ADAL" clId="{465B33F4-DA1F-4A8B-97B8-0B9BDABF83FD}" dt="2024-11-25T15:34:34.224" v="157" actId="1076"/>
          <ac:picMkLst>
            <pc:docMk/>
            <pc:sldMk cId="2341446642" sldId="409"/>
            <ac:picMk id="5" creationId="{522CF89D-E0A9-33F6-3524-93369DB79F74}"/>
          </ac:picMkLst>
        </pc:picChg>
      </pc:sldChg>
      <pc:sldChg chg="del">
        <pc:chgData name="BOUCADAIR Mohamed INNOV/NET" userId="2acbca90-6db1-4111-98c4-832797dda751" providerId="ADAL" clId="{465B33F4-DA1F-4A8B-97B8-0B9BDABF83FD}" dt="2024-11-25T14:22:58.024" v="53" actId="47"/>
        <pc:sldMkLst>
          <pc:docMk/>
          <pc:sldMk cId="3625664532" sldId="409"/>
        </pc:sldMkLst>
      </pc:sldChg>
      <pc:sldChg chg="modSp new mod">
        <pc:chgData name="BOUCADAIR Mohamed INNOV/NET" userId="2acbca90-6db1-4111-98c4-832797dda751" providerId="ADAL" clId="{465B33F4-DA1F-4A8B-97B8-0B9BDABF83FD}" dt="2024-11-25T15:35:38.765" v="169" actId="20577"/>
        <pc:sldMkLst>
          <pc:docMk/>
          <pc:sldMk cId="385756569" sldId="410"/>
        </pc:sldMkLst>
        <pc:spChg chg="mod">
          <ac:chgData name="BOUCADAIR Mohamed INNOV/NET" userId="2acbca90-6db1-4111-98c4-832797dda751" providerId="ADAL" clId="{465B33F4-DA1F-4A8B-97B8-0B9BDABF83FD}" dt="2024-11-25T15:35:38.765" v="169" actId="20577"/>
          <ac:spMkLst>
            <pc:docMk/>
            <pc:sldMk cId="385756569" sldId="410"/>
            <ac:spMk id="2" creationId="{34421F23-904D-7DE8-4DC1-4705355E75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592" y="4509120"/>
            <a:ext cx="8496944" cy="22752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NEMOPS IAB Workshop, Session II, 04/12/2024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Luis M. Contreras </a:t>
            </a:r>
            <a:r>
              <a:rPr lang="en-US" sz="2000" dirty="0">
                <a:solidFill>
                  <a:schemeClr val="tx1"/>
                </a:solidFill>
              </a:rPr>
              <a:t>(Telefonica)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</a:t>
            </a:r>
          </a:p>
          <a:p>
            <a:r>
              <a:rPr lang="fr-FR" sz="2000" dirty="0">
                <a:solidFill>
                  <a:schemeClr val="tx1"/>
                </a:solidFill>
              </a:rPr>
              <a:t>Thomas Graf (Swisscom)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E06CE6-4D23-AE1D-060B-64BDAEEC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" y="3717032"/>
            <a:ext cx="9144000" cy="6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863D4-58C1-C3D8-ED52-7097A57A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DFBA2-1A7C-0F3F-49E1-2BC00677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RFC 3535 was instrumental in structuring and guiding network management effort within the IETF</a:t>
            </a:r>
          </a:p>
          <a:p>
            <a:pPr lvl="1"/>
            <a:r>
              <a:rPr lang="en-US" sz="2400" dirty="0"/>
              <a:t>Catalyst for NETCONF/YANG</a:t>
            </a:r>
          </a:p>
          <a:p>
            <a:endParaRPr lang="en-US" sz="2400" dirty="0"/>
          </a:p>
          <a:p>
            <a:r>
              <a:rPr lang="en-US" sz="2400" dirty="0"/>
              <a:t>More than 20 years after RFC 3535</a:t>
            </a:r>
          </a:p>
          <a:p>
            <a:pPr lvl="1"/>
            <a:r>
              <a:rPr lang="en-US" sz="2400" dirty="0"/>
              <a:t>Despite</a:t>
            </a:r>
          </a:p>
          <a:p>
            <a:pPr lvl="2"/>
            <a:r>
              <a:rPr lang="en-US" sz="1800" dirty="0"/>
              <a:t>Many protocols were specified (NETCONF/RESTCONF/COMI/YANG-Push)</a:t>
            </a:r>
          </a:p>
          <a:p>
            <a:pPr lvl="2"/>
            <a:r>
              <a:rPr lang="en-US" sz="1800" dirty="0"/>
              <a:t>YANG is more and more perceived as a transport independent modeling language</a:t>
            </a:r>
          </a:p>
          <a:p>
            <a:pPr lvl="2"/>
            <a:r>
              <a:rPr lang="en-US" sz="1800" dirty="0"/>
              <a:t>Network automation is a trivial enabler in operations</a:t>
            </a:r>
          </a:p>
          <a:p>
            <a:pPr lvl="1"/>
            <a:r>
              <a:rPr lang="en-US" sz="2400" dirty="0"/>
              <a:t>Reality is</a:t>
            </a:r>
          </a:p>
          <a:p>
            <a:pPr lvl="2"/>
            <a:r>
              <a:rPr lang="en-US" sz="1800" dirty="0"/>
              <a:t>Industry </a:t>
            </a:r>
            <a:r>
              <a:rPr lang="en-US" sz="1800" b="1" i="1" dirty="0">
                <a:solidFill>
                  <a:srgbClr val="00B0F0"/>
                </a:solidFill>
              </a:rPr>
              <a:t>adoption</a:t>
            </a:r>
            <a:r>
              <a:rPr lang="en-US" sz="1800" dirty="0"/>
              <a:t> has only </a:t>
            </a:r>
            <a:r>
              <a:rPr lang="en-US" sz="1800" b="1" i="1" dirty="0">
                <a:solidFill>
                  <a:srgbClr val="00B0F0"/>
                </a:solidFill>
              </a:rPr>
              <a:t>partially</a:t>
            </a:r>
            <a:r>
              <a:rPr lang="en-US" sz="1800" dirty="0"/>
              <a:t> reached. CLI and SNMP are still widely used instead.</a:t>
            </a:r>
          </a:p>
          <a:p>
            <a:pPr lvl="2"/>
            <a:r>
              <a:rPr lang="en-US" sz="1800" dirty="0"/>
              <a:t>Operators </a:t>
            </a:r>
            <a:r>
              <a:rPr lang="en-US" sz="1800" b="1" i="1" dirty="0">
                <a:solidFill>
                  <a:srgbClr val="00B0F0"/>
                </a:solidFill>
              </a:rPr>
              <a:t>struggle with visibility</a:t>
            </a:r>
            <a:r>
              <a:rPr lang="en-US" sz="1800" b="1" i="1" dirty="0"/>
              <a:t> </a:t>
            </a:r>
            <a:r>
              <a:rPr lang="en-US" sz="1800" dirty="0"/>
              <a:t>of network configuration changes</a:t>
            </a:r>
          </a:p>
          <a:p>
            <a:pPr lvl="2"/>
            <a:r>
              <a:rPr lang="en-US" sz="1800" dirty="0"/>
              <a:t>The </a:t>
            </a:r>
            <a:r>
              <a:rPr lang="en-US" sz="1800" b="1" i="1" dirty="0">
                <a:solidFill>
                  <a:srgbClr val="00B0F0"/>
                </a:solidFill>
              </a:rPr>
              <a:t>world</a:t>
            </a:r>
            <a:r>
              <a:rPr lang="en-US" sz="1800" dirty="0"/>
              <a:t> around network management has </a:t>
            </a:r>
            <a:r>
              <a:rPr lang="en-US" sz="1800" b="1" i="1" dirty="0">
                <a:solidFill>
                  <a:srgbClr val="00B0F0"/>
                </a:solidFill>
              </a:rPr>
              <a:t>changed</a:t>
            </a:r>
            <a:r>
              <a:rPr lang="en-US" sz="1800" dirty="0"/>
              <a:t>, so does its requirements</a:t>
            </a:r>
          </a:p>
          <a:p>
            <a:pPr lvl="1"/>
            <a:r>
              <a:rPr lang="en-US" sz="2400" dirty="0"/>
              <a:t>There is a need for</a:t>
            </a:r>
          </a:p>
          <a:p>
            <a:pPr lvl="2"/>
            <a:r>
              <a:rPr lang="en-US" sz="1800" dirty="0"/>
              <a:t>Deployment </a:t>
            </a:r>
            <a:r>
              <a:rPr lang="en-US" sz="1800" b="1" i="1" dirty="0">
                <a:solidFill>
                  <a:srgbClr val="00B0F0"/>
                </a:solidFill>
              </a:rPr>
              <a:t>reality check</a:t>
            </a:r>
          </a:p>
          <a:p>
            <a:pPr lvl="2"/>
            <a:r>
              <a:rPr lang="en-US" sz="1800" b="1" i="1" dirty="0">
                <a:solidFill>
                  <a:srgbClr val="00B0F0"/>
                </a:solidFill>
              </a:rPr>
              <a:t>Refreshing</a:t>
            </a:r>
            <a:r>
              <a:rPr lang="en-US" sz="1800" dirty="0"/>
              <a:t> the deployment assumptions </a:t>
            </a:r>
          </a:p>
          <a:p>
            <a:pPr lvl="2"/>
            <a:r>
              <a:rPr lang="en-US" sz="1800" b="1" i="1" dirty="0">
                <a:solidFill>
                  <a:srgbClr val="00B0F0"/>
                </a:solidFill>
              </a:rPr>
              <a:t>Capture new requirements </a:t>
            </a:r>
            <a:r>
              <a:rPr lang="en-US" sz="1800" dirty="0"/>
              <a:t>on network management operations from the operators</a:t>
            </a:r>
          </a:p>
          <a:p>
            <a:pPr lvl="2"/>
            <a:r>
              <a:rPr lang="en-US" sz="1800" dirty="0"/>
              <a:t>Assessing whether there are </a:t>
            </a:r>
            <a:r>
              <a:rPr lang="en-US" sz="1800" b="1" i="1" dirty="0">
                <a:solidFill>
                  <a:srgbClr val="00B0F0"/>
                </a:solidFill>
              </a:rPr>
              <a:t>blocking points </a:t>
            </a:r>
            <a:r>
              <a:rPr lang="en-US" sz="1800" dirty="0"/>
              <a:t>and where we can </a:t>
            </a:r>
            <a:r>
              <a:rPr lang="en-US" sz="1800" b="1" i="1" dirty="0">
                <a:solidFill>
                  <a:srgbClr val="00B0F0"/>
                </a:solidFill>
              </a:rPr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3781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374EE-4B18-4008-8619-A3882B5A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Sample</a:t>
            </a:r>
            <a:r>
              <a:rPr lang="fr-FR" dirty="0"/>
              <a:t> 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1C274-9982-8D99-68E9-3396D725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current YANG device models ecosystem is </a:t>
            </a:r>
            <a:r>
              <a:rPr lang="en-US" sz="2000" b="1" i="1" dirty="0">
                <a:solidFill>
                  <a:srgbClr val="00B0F0"/>
                </a:solidFill>
              </a:rPr>
              <a:t>fragmented</a:t>
            </a:r>
          </a:p>
          <a:p>
            <a:pPr lvl="1"/>
            <a:r>
              <a:rPr lang="en-US" sz="1600" dirty="0"/>
              <a:t>IETF, </a:t>
            </a:r>
            <a:r>
              <a:rPr lang="en-US" sz="1600" dirty="0" err="1"/>
              <a:t>OpenConfig</a:t>
            </a:r>
            <a:r>
              <a:rPr lang="en-US" sz="1600" dirty="0"/>
              <a:t>, ONF, etc.</a:t>
            </a:r>
          </a:p>
          <a:p>
            <a:r>
              <a:rPr lang="en-US" sz="2000" dirty="0"/>
              <a:t>Unlike service and network models, IETF-defined device models </a:t>
            </a:r>
            <a:r>
              <a:rPr lang="en-US" sz="2000" b="1" i="1" dirty="0">
                <a:solidFill>
                  <a:srgbClr val="00B0F0"/>
                </a:solidFill>
              </a:rPr>
              <a:t>are not widely implemented</a:t>
            </a:r>
          </a:p>
          <a:p>
            <a:r>
              <a:rPr lang="en-US" sz="2000" dirty="0"/>
              <a:t>It is takes </a:t>
            </a:r>
            <a:r>
              <a:rPr lang="en-US" sz="2000" b="1" i="1" dirty="0">
                <a:solidFill>
                  <a:srgbClr val="00B0F0"/>
                </a:solidFill>
              </a:rPr>
              <a:t>too long to produce device models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 the IETF; with many functions not even available: many specs were abandoned</a:t>
            </a:r>
          </a:p>
          <a:p>
            <a:r>
              <a:rPr lang="en-US" sz="2000" dirty="0"/>
              <a:t>The rule seems even to be the </a:t>
            </a:r>
            <a:r>
              <a:rPr lang="en-US" sz="2000" b="1" i="1" dirty="0">
                <a:solidFill>
                  <a:srgbClr val="00B0F0"/>
                </a:solidFill>
              </a:rPr>
              <a:t>prevalence of proprietary YANG Modules, CLI, and limited abstraction</a:t>
            </a:r>
          </a:p>
          <a:p>
            <a:r>
              <a:rPr lang="en-US" sz="2000" dirty="0"/>
              <a:t>Many NETCONF-related tools are (being) specified by the IETF, but these tools are </a:t>
            </a:r>
            <a:r>
              <a:rPr lang="en-US" sz="2000" b="1" i="1" dirty="0">
                <a:solidFill>
                  <a:srgbClr val="00B0F0"/>
                </a:solidFill>
              </a:rPr>
              <a:t>not widely supported </a:t>
            </a:r>
            <a:r>
              <a:rPr lang="en-US" sz="2000" dirty="0"/>
              <a:t>(e.g., Push vs. </a:t>
            </a:r>
            <a:r>
              <a:rPr lang="en-US" sz="2000" dirty="0" err="1"/>
              <a:t>gNMI</a:t>
            </a:r>
            <a:r>
              <a:rPr lang="en-US" sz="2000" dirty="0"/>
              <a:t>)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Lack of agile process </a:t>
            </a:r>
            <a:r>
              <a:rPr lang="en-US" sz="2000" dirty="0"/>
              <a:t>for (the maintenance of) YANG modules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Integration complexity</a:t>
            </a:r>
          </a:p>
          <a:p>
            <a:r>
              <a:rPr lang="en-US" sz="2000" dirty="0"/>
              <a:t>YANG-formatted </a:t>
            </a:r>
            <a:r>
              <a:rPr lang="en-US" sz="2000" b="1" i="1" dirty="0">
                <a:solidFill>
                  <a:srgbClr val="00B0F0"/>
                </a:solidFill>
              </a:rPr>
              <a:t>data manipulation</a:t>
            </a:r>
          </a:p>
          <a:p>
            <a:r>
              <a:rPr lang="en-US" sz="2000" dirty="0"/>
              <a:t>Some networks have specific network management requirements such as the need for </a:t>
            </a:r>
            <a:r>
              <a:rPr lang="en-US" sz="2000" b="1" i="1" dirty="0">
                <a:solidFill>
                  <a:srgbClr val="00B0F0"/>
                </a:solidFill>
              </a:rPr>
              <a:t>asynchronous operations </a:t>
            </a:r>
            <a:r>
              <a:rPr lang="en-US" sz="2000" dirty="0"/>
              <a:t>or constraints on data compactness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Translation and mapping </a:t>
            </a:r>
            <a:r>
              <a:rPr lang="en-US" sz="2000" dirty="0"/>
              <a:t>between service/network and device models</a:t>
            </a:r>
          </a:p>
          <a:p>
            <a:r>
              <a:rPr lang="en-US" sz="2000" b="1" i="1" dirty="0">
                <a:solidFill>
                  <a:srgbClr val="00B0F0"/>
                </a:solidFill>
              </a:rPr>
              <a:t>Inconsistent data structures </a:t>
            </a:r>
            <a:r>
              <a:rPr lang="en-US" sz="2000" dirty="0"/>
              <a:t>in network protocols for data export</a:t>
            </a:r>
          </a:p>
          <a:p>
            <a:r>
              <a:rPr lang="en-US" sz="2000" dirty="0"/>
              <a:t>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190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9507A-9F47-9AD6-A1C9-C64553DF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Operators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14B0B2-71F6-36DC-1D8F-C938173C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6" y="1098197"/>
            <a:ext cx="8483973" cy="54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81846-7FD9-1122-E9A7-52F6D11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Operators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096748-2506-EB72-52E5-061F2759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587802" cy="56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81846-7FD9-1122-E9A7-52F6D11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Operators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2CF89D-E0A9-33F6-3524-93369DB7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2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21F23-904D-7DE8-4DC1-4705355E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2EB28-7B73-6B87-9186-7A65A322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6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351</Words>
  <Application>Microsoft Office PowerPoint</Application>
  <PresentationFormat>Affichage à l'écran (4:3)</PresentationFormat>
  <Paragraphs>46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An Update of Operators Requirements on Network Management Protocols and Modelling draft-boucadair-nmop-rfc3535-20years-later</vt:lpstr>
      <vt:lpstr>Motivation</vt:lpstr>
      <vt:lpstr>Sample Observations</vt:lpstr>
      <vt:lpstr>New Operators Requirements</vt:lpstr>
      <vt:lpstr>New Operators Requirements</vt:lpstr>
      <vt:lpstr>New Operators Requirements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to Operators Requirements on Network Management</dc:title>
  <dc:creator>BOUCADAIR Mohamed IMT/OLN</dc:creator>
  <cp:lastModifiedBy>BOUCADAIR Mohamed INNOV/NET</cp:lastModifiedBy>
  <cp:revision>947</cp:revision>
  <dcterms:created xsi:type="dcterms:W3CDTF">2016-11-23T08:01:43Z</dcterms:created>
  <dcterms:modified xsi:type="dcterms:W3CDTF">2024-11-25T15:40:01Z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