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3170D-6F27-784E-89EE-B9427D63993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FB1E8-EB49-B64B-80A0-167E20F7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6534E1-2134-8340-9378-50AF6EB218F0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A693-B8D9-5744-A34E-ECA00C590A4B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1E19-2A71-224A-9BDF-63D8A975AE1B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5A7-25D0-A047-9489-87241BB7D0B2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CD7-75A2-5446-9E17-6FF856CF5270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307-EDD4-F845-9DE9-3CAE3CF04AAB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1A7C-E23C-C340-A8D7-9F0AAC3C8E8F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EB7CFE-E88D-9F4F-BA13-34E62D692DC5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1596ED-7E1E-B34A-929A-0B156CCA6A8D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AF1F-C875-5046-AA16-0AE840AD8EEC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7F5-456E-EF44-9E28-FC87ED7F279A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18EE-AFA6-6040-8ED0-421109566591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717-33AA-5844-A909-E265DBAAFDB6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3DE4-9295-0D42-A716-1435BCCB9AF6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B17-AC01-C249-B405-E3BD9AF038A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3B84-248E-A24C-BBD9-CCDF320D5AC5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A203-F022-5E4C-B906-837D3B62BB0C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1E762E-8416-714F-BEF3-D68A47C8896F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1430-4415-814B-86CF-C31601C4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79973"/>
            <a:ext cx="8825658" cy="2677648"/>
          </a:xfrm>
        </p:spPr>
        <p:txBody>
          <a:bodyPr/>
          <a:lstStyle/>
          <a:p>
            <a:r>
              <a:rPr lang="en-US" sz="4000" dirty="0"/>
              <a:t>Tucker Decomposition on High Dimension Neural Activity Tensor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0FD0F-A06C-DC49-A582-067AD3BF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59220"/>
            <a:ext cx="8825658" cy="861420"/>
          </a:xfrm>
        </p:spPr>
        <p:txBody>
          <a:bodyPr/>
          <a:lstStyle/>
          <a:p>
            <a:r>
              <a:rPr lang="en-US" dirty="0"/>
              <a:t>Bill Xu, dr. grey </a:t>
            </a:r>
            <a:r>
              <a:rPr lang="en-US" dirty="0" err="1"/>
              <a:t>ballard</a:t>
            </a:r>
            <a:r>
              <a:rPr lang="en-US" dirty="0"/>
              <a:t>, dr. Paul J. </a:t>
            </a:r>
            <a:r>
              <a:rPr lang="en-US" dirty="0" err="1"/>
              <a:t>Laurienti</a:t>
            </a:r>
            <a:r>
              <a:rPr lang="en-US" dirty="0"/>
              <a:t>, Robert </a:t>
            </a:r>
            <a:r>
              <a:rPr lang="en-US" dirty="0" err="1"/>
              <a:t>lyday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1D8E5-21F1-5C4D-AE90-A2E80744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9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6B61-3CCF-A64F-AF96-D225BAB8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5A1EF-C9CA-5F49-992F-F7CD48D7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D9B2-68A7-AC46-8788-B1BE43E7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Magnetic Resonance Imaging(fMRI)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378D-7790-4C4D-A346-14733183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671046" cy="3416300"/>
          </a:xfrm>
        </p:spPr>
        <p:txBody>
          <a:bodyPr/>
          <a:lstStyle/>
          <a:p>
            <a:r>
              <a:rPr lang="en-US" b="1" dirty="0"/>
              <a:t>Measures brain activity by detecting changes in blood flow. </a:t>
            </a:r>
            <a:endParaRPr lang="en-US" dirty="0"/>
          </a:p>
          <a:p>
            <a:r>
              <a:rPr lang="en-US" b="1" dirty="0"/>
              <a:t>Fundamental in understanding how brain works. </a:t>
            </a:r>
            <a:endParaRPr lang="en-US" dirty="0"/>
          </a:p>
          <a:p>
            <a:r>
              <a:rPr lang="en-US" b="1" dirty="0"/>
              <a:t>Disease diagnosis, Psychology factor analysis, etc.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D4751-280B-E24D-AF3B-BF53B43E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00" y="2647950"/>
            <a:ext cx="5740400" cy="3327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3662-7631-4E45-97D0-B0DBE7A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2EB3-25CB-B443-8A1C-E51F964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338F-508D-A44B-A5C5-C3FB232D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199366" cy="3416300"/>
          </a:xfrm>
        </p:spPr>
        <p:txBody>
          <a:bodyPr/>
          <a:lstStyle/>
          <a:p>
            <a:r>
              <a:rPr lang="en-US" b="1" dirty="0"/>
              <a:t>Neural Activity Tensor 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Number of area </a:t>
            </a:r>
            <a:r>
              <a:rPr lang="en-US" b="1" i="1" dirty="0"/>
              <a:t>(</a:t>
            </a:r>
            <a:r>
              <a:rPr lang="en-US" b="1" dirty="0"/>
              <a:t>Granularity of measurement ) — Regional and Voxel data</a:t>
            </a:r>
          </a:p>
          <a:p>
            <a:endParaRPr lang="en-US" b="1" dirty="0"/>
          </a:p>
          <a:p>
            <a:r>
              <a:rPr lang="en-US" b="1" dirty="0"/>
              <a:t>Computationally expensive to process </a:t>
            </a:r>
            <a:r>
              <a:rPr lang="en-US" b="1" i="1" dirty="0"/>
              <a:t>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64471-FCA4-8D4F-893A-2874684C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69" y="2285448"/>
            <a:ext cx="2155190" cy="1275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A1553-5F18-D643-B5DE-257C26BC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43" y="4873285"/>
            <a:ext cx="3516243" cy="1652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5DCAF-1CFE-7942-89EF-4B276379F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37" y="3561320"/>
            <a:ext cx="2520330" cy="1385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7F160-0E24-AF41-A2B5-5775108D3CA0}"/>
              </a:ext>
            </a:extLst>
          </p:cNvPr>
          <p:cNvSpPr txBox="1"/>
          <p:nvPr/>
        </p:nvSpPr>
        <p:spPr>
          <a:xfrm>
            <a:off x="10132630" y="2659586"/>
            <a:ext cx="9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1GB</a:t>
            </a:r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236F673E-BA28-5C47-9224-04CF32DEE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249147" y="3200400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06133E-E9BB-D44C-8CFC-AB8C56756052}"/>
              </a:ext>
            </a:extLst>
          </p:cNvPr>
          <p:cNvSpPr txBox="1"/>
          <p:nvPr/>
        </p:nvSpPr>
        <p:spPr>
          <a:xfrm>
            <a:off x="10132629" y="3901082"/>
            <a:ext cx="9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30GB</a:t>
            </a:r>
          </a:p>
        </p:txBody>
      </p:sp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C9D97964-1103-C94A-8201-7CAEEB58D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257360" y="4513896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67239B-BD31-D64C-82DF-064F343D7E13}"/>
              </a:ext>
            </a:extLst>
          </p:cNvPr>
          <p:cNvSpPr txBox="1"/>
          <p:nvPr/>
        </p:nvSpPr>
        <p:spPr>
          <a:xfrm>
            <a:off x="10183848" y="5225664"/>
            <a:ext cx="1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10TB !!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EC169-67A5-A44F-A7F4-9152BF2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ED3E-C336-3945-B60C-53EA3618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Primary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36E-6A29-0C45-9AAA-6B0072C1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50540"/>
            <a:ext cx="8825659" cy="3416300"/>
          </a:xfrm>
        </p:spPr>
        <p:txBody>
          <a:bodyPr/>
          <a:lstStyle/>
          <a:p>
            <a:r>
              <a:rPr lang="en-US" b="1" dirty="0"/>
              <a:t>Efficient algorithms to process voxel based data.</a:t>
            </a:r>
          </a:p>
          <a:p>
            <a:pPr marL="0" indent="0">
              <a:buNone/>
            </a:pPr>
            <a:r>
              <a:rPr lang="en-US" b="1" dirty="0"/>
              <a:t>               </a:t>
            </a:r>
            <a:r>
              <a:rPr lang="en-US" dirty="0"/>
              <a:t>-- Implicitly reduce dimension from the huge correlation matrix.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Exploit advantage of voxel data over regional data.</a:t>
            </a:r>
          </a:p>
          <a:p>
            <a:pPr marL="0" indent="0">
              <a:buNone/>
            </a:pPr>
            <a:r>
              <a:rPr lang="en-US" b="1" dirty="0"/>
              <a:t>     		 </a:t>
            </a:r>
            <a:r>
              <a:rPr lang="en-US" dirty="0"/>
              <a:t>-- Compare how accurately we can answer scientific questions. 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678D5-9D0F-C546-937D-0DEC44AF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83508-9988-EF48-A470-F0AFC254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EDF66-82B1-DE49-B0D8-C39CACEB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641" y="2310005"/>
            <a:ext cx="5068718" cy="42830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A12DCB-840B-E24E-8B04-CE8AC1EF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Key Identity for Implicit Algorithm</a:t>
            </a:r>
          </a:p>
        </p:txBody>
      </p:sp>
    </p:spTree>
    <p:extLst>
      <p:ext uri="{BB962C8B-B14F-4D97-AF65-F5344CB8AC3E}">
        <p14:creationId xmlns:p14="http://schemas.microsoft.com/office/powerpoint/2010/main" val="25563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9BB-0649-6341-8DC8-F5B2BF3A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Preprocess Voxel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8AA5-425D-A247-A58B-5453DB4C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96412"/>
            <a:ext cx="4748006" cy="3416300"/>
          </a:xfrm>
        </p:spPr>
        <p:txBody>
          <a:bodyPr/>
          <a:lstStyle/>
          <a:p>
            <a:r>
              <a:rPr lang="en-US" b="1" dirty="0"/>
              <a:t>Avoid explicitly forming huge correlation tensor.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Linear speedup </a:t>
            </a:r>
            <a:r>
              <a:rPr lang="en-US" b="1" dirty="0" err="1"/>
              <a:t>wrt</a:t>
            </a:r>
            <a:r>
              <a:rPr lang="en-US" b="1" dirty="0"/>
              <a:t> number of area.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Experimental results align with theoretical expectation.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C863D-0224-504B-B790-BF364463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42" y="3514216"/>
            <a:ext cx="3738880" cy="2698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7703F-E57A-CF48-BE62-5A3D14AF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93" y="2255993"/>
            <a:ext cx="3244074" cy="12586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CE7DD-AFC1-C741-A6FD-E025D961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2CFD-A9B3-5043-9093-0C6DEB24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on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C5CF-7378-074A-843A-ACA91CA9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16860"/>
            <a:ext cx="4402566" cy="3416300"/>
          </a:xfrm>
        </p:spPr>
        <p:txBody>
          <a:bodyPr/>
          <a:lstStyle/>
          <a:p>
            <a:r>
              <a:rPr lang="en-US" b="1" dirty="0"/>
              <a:t>Machine learning models on classifying individual participants.</a:t>
            </a:r>
          </a:p>
          <a:p>
            <a:endParaRPr lang="en-US" b="1" dirty="0"/>
          </a:p>
          <a:p>
            <a:r>
              <a:rPr lang="en-US" b="1" dirty="0"/>
              <a:t>Sheer win for Voxel data</a:t>
            </a:r>
          </a:p>
          <a:p>
            <a:endParaRPr lang="en-US" b="1" dirty="0"/>
          </a:p>
          <a:p>
            <a:r>
              <a:rPr lang="en-US" b="1" dirty="0"/>
              <a:t>Advantage not obvious on all tasks.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802E6-6030-824B-9534-FE38AAD6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86" y="2582967"/>
            <a:ext cx="4868278" cy="1423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EC273-9D8E-5A42-BE9F-5A8B9A38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2" y="4252536"/>
            <a:ext cx="3575639" cy="19806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C75-74AA-0D49-9661-63360F66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F59D-2B00-C948-BD59-506DDCD0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Reduced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F4F27-143D-AB44-BFAF-32B77543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3F0FD-7072-4749-A9C6-31A0B847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14" y="2579511"/>
            <a:ext cx="5291666" cy="3527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BBA57-3C8F-1944-915A-4142F7C5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9511"/>
            <a:ext cx="5291666" cy="35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8E8A-63A4-6448-8B12-6CF9528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C349-5902-AF41-BA5C-65E2DEED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systematic comparison between region and voxel based data to answer scientific questions.</a:t>
            </a:r>
          </a:p>
          <a:p>
            <a:endParaRPr lang="en-US" dirty="0"/>
          </a:p>
          <a:p>
            <a:r>
              <a:rPr lang="en-US" dirty="0"/>
              <a:t>Apply time and space reduction techniques to related computations.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FECA8-FE02-B14C-A933-E1578145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7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228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Tucker Decomposition on High Dimension Neural Activity Tensor</vt:lpstr>
      <vt:lpstr>Functional Magnetic Resonance Imaging(fMRI)</vt:lpstr>
      <vt:lpstr>STORING DATA in Computer</vt:lpstr>
      <vt:lpstr>Our Primary Progress</vt:lpstr>
      <vt:lpstr>Key Identity for Implicit Algorithm</vt:lpstr>
      <vt:lpstr>Algorithm to Preprocess Voxel DATA</vt:lpstr>
      <vt:lpstr>Classification on Participants</vt:lpstr>
      <vt:lpstr>Visualization of Reduced Data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Tucker Decomposition on High Dimension Neural Activity Tensor</dc:title>
  <dc:creator>Bill Bafare</dc:creator>
  <cp:lastModifiedBy>Bill Bafare</cp:lastModifiedBy>
  <cp:revision>2</cp:revision>
  <dcterms:created xsi:type="dcterms:W3CDTF">2019-10-31T00:52:15Z</dcterms:created>
  <dcterms:modified xsi:type="dcterms:W3CDTF">2019-10-31T01:20:44Z</dcterms:modified>
</cp:coreProperties>
</file>