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B16D-2B44-471E-AB03-976DC857312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761-F8BE-4F68-937F-AF5DB7BB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B16D-2B44-471E-AB03-976DC857312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761-F8BE-4F68-937F-AF5DB7BB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4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B16D-2B44-471E-AB03-976DC857312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761-F8BE-4F68-937F-AF5DB7BB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71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B16D-2B44-471E-AB03-976DC857312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761-F8BE-4F68-937F-AF5DB7BBD18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6546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B16D-2B44-471E-AB03-976DC857312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761-F8BE-4F68-937F-AF5DB7BB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B16D-2B44-471E-AB03-976DC857312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761-F8BE-4F68-937F-AF5DB7BB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44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B16D-2B44-471E-AB03-976DC857312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761-F8BE-4F68-937F-AF5DB7BB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62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B16D-2B44-471E-AB03-976DC857312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761-F8BE-4F68-937F-AF5DB7BB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77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B16D-2B44-471E-AB03-976DC857312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761-F8BE-4F68-937F-AF5DB7BB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8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B16D-2B44-471E-AB03-976DC857312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761-F8BE-4F68-937F-AF5DB7BB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8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B16D-2B44-471E-AB03-976DC857312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761-F8BE-4F68-937F-AF5DB7BB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5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B16D-2B44-471E-AB03-976DC857312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761-F8BE-4F68-937F-AF5DB7BB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7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B16D-2B44-471E-AB03-976DC857312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761-F8BE-4F68-937F-AF5DB7BB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B16D-2B44-471E-AB03-976DC857312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761-F8BE-4F68-937F-AF5DB7BB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5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B16D-2B44-471E-AB03-976DC857312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761-F8BE-4F68-937F-AF5DB7BB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7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B16D-2B44-471E-AB03-976DC857312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761-F8BE-4F68-937F-AF5DB7BB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7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B16D-2B44-471E-AB03-976DC857312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D761-F8BE-4F68-937F-AF5DB7BB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0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0BDB16D-2B44-471E-AB03-976DC857312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38CD761-F8BE-4F68-937F-AF5DB7BB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41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3B68-740B-4694-9CE3-9A763D692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Coffee 1.1 </a:t>
            </a:r>
            <a:br>
              <a:rPr lang="en-US" dirty="0"/>
            </a:br>
            <a:r>
              <a:rPr lang="en-US" dirty="0"/>
              <a:t>(An android app)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8F5AC-A58C-4A47-B86F-8814A4BD8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Presented by : </a:t>
            </a:r>
            <a:br>
              <a:rPr lang="en-US" dirty="0"/>
            </a:br>
            <a:r>
              <a:rPr lang="en-US" dirty="0"/>
              <a:t>1. </a:t>
            </a:r>
            <a:r>
              <a:rPr lang="en-US" dirty="0" err="1"/>
              <a:t>Pratama</a:t>
            </a:r>
            <a:r>
              <a:rPr lang="en-US" dirty="0"/>
              <a:t> </a:t>
            </a:r>
            <a:r>
              <a:rPr lang="en-US" dirty="0" err="1"/>
              <a:t>Yuda</a:t>
            </a:r>
            <a:r>
              <a:rPr lang="en-US" dirty="0"/>
              <a:t> </a:t>
            </a:r>
            <a:r>
              <a:rPr lang="en-US" dirty="0" err="1"/>
              <a:t>Bagaskara</a:t>
            </a:r>
            <a:r>
              <a:rPr lang="en-US" dirty="0"/>
              <a:t> (1615061003)</a:t>
            </a:r>
            <a:br>
              <a:rPr lang="en-US" dirty="0"/>
            </a:br>
            <a:r>
              <a:rPr lang="en-US" dirty="0"/>
              <a:t>2. Billy Achmad </a:t>
            </a:r>
            <a:r>
              <a:rPr lang="en-US" dirty="0" err="1"/>
              <a:t>Fadillah</a:t>
            </a:r>
            <a:r>
              <a:rPr lang="en-US" dirty="0"/>
              <a:t>(1615061024)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85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E085-CD3D-4FE3-B60C-3308D07A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Melihat pesanan dengan button “List please!”</a:t>
            </a:r>
          </a:p>
        </p:txBody>
      </p:sp>
      <p:pic>
        <p:nvPicPr>
          <p:cNvPr id="16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5C9A88-954E-456B-96F3-4211903DD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5" y="492573"/>
            <a:ext cx="2940398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11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7980-6C1C-46D5-B194-03231354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Teknis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 (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E1418-5AAD-4E33-A16D-02508B235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Pembuatan</a:t>
            </a:r>
            <a:r>
              <a:rPr lang="en-US" dirty="0"/>
              <a:t> database</a:t>
            </a:r>
          </a:p>
          <a:p>
            <a:r>
              <a:rPr lang="en-US" dirty="0" err="1"/>
              <a:t>Penyusunan</a:t>
            </a:r>
            <a:r>
              <a:rPr lang="en-US" dirty="0"/>
              <a:t> web </a:t>
            </a:r>
            <a:r>
              <a:rPr lang="en-US" dirty="0" err="1"/>
              <a:t>secara</a:t>
            </a:r>
            <a:r>
              <a:rPr lang="en-US" dirty="0"/>
              <a:t> offline</a:t>
            </a:r>
          </a:p>
          <a:p>
            <a:r>
              <a:rPr lang="en-US" dirty="0"/>
              <a:t>Styling web </a:t>
            </a:r>
            <a:r>
              <a:rPr lang="en-US" dirty="0" err="1"/>
              <a:t>menggunakan</a:t>
            </a:r>
            <a:r>
              <a:rPr lang="en-US" dirty="0"/>
              <a:t> CSS</a:t>
            </a:r>
          </a:p>
          <a:p>
            <a:r>
              <a:rPr lang="en-US" dirty="0" err="1"/>
              <a:t>Melakukan</a:t>
            </a:r>
            <a:r>
              <a:rPr lang="en-US" dirty="0"/>
              <a:t> hosting pada web </a:t>
            </a:r>
          </a:p>
          <a:p>
            <a:r>
              <a:rPr lang="en-US" dirty="0" err="1"/>
              <a:t>Menghubungkan</a:t>
            </a:r>
            <a:r>
              <a:rPr lang="en-US" dirty="0"/>
              <a:t> database </a:t>
            </a:r>
            <a:r>
              <a:rPr lang="en-US" dirty="0" err="1"/>
              <a:t>secara</a:t>
            </a:r>
            <a:r>
              <a:rPr lang="en-US" dirty="0"/>
              <a:t> online</a:t>
            </a:r>
          </a:p>
          <a:p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android yang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android studio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70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7A4D1-0401-41EA-9916-4609206FA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EA226-E911-4F19-A74B-5ECB0834E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question(s)?</a:t>
            </a:r>
          </a:p>
        </p:txBody>
      </p:sp>
    </p:spTree>
    <p:extLst>
      <p:ext uri="{BB962C8B-B14F-4D97-AF65-F5344CB8AC3E}">
        <p14:creationId xmlns:p14="http://schemas.microsoft.com/office/powerpoint/2010/main" val="297036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9FB2-0B9E-4110-982D-ACFFDB50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AADC5-B3ED-40A4-81F1-AA643CBB3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dilatarbelakangi</a:t>
            </a:r>
            <a:r>
              <a:rPr lang="en-US" dirty="0"/>
              <a:t> oleh </a:t>
            </a: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penyusun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memesan</a:t>
            </a:r>
            <a:r>
              <a:rPr lang="en-US" dirty="0"/>
              <a:t> di </a:t>
            </a:r>
            <a:r>
              <a:rPr lang="en-US" dirty="0" err="1"/>
              <a:t>warung</a:t>
            </a:r>
            <a:r>
              <a:rPr lang="en-US" dirty="0"/>
              <a:t> kopi,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meja</a:t>
            </a:r>
            <a:r>
              <a:rPr lang="en-US" dirty="0"/>
              <a:t> </a:t>
            </a:r>
            <a:r>
              <a:rPr lang="en-US" dirty="0" err="1"/>
              <a:t>kasir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2 kali,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memesan</a:t>
            </a:r>
            <a:r>
              <a:rPr lang="en-US" dirty="0"/>
              <a:t> dan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. </a:t>
            </a:r>
          </a:p>
          <a:p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keefektifitasan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 dan </a:t>
            </a:r>
            <a:r>
              <a:rPr lang="en-US" dirty="0" err="1"/>
              <a:t>mendaftar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6650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808F-39BB-4CEA-9D50-D36CD920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Penyusunan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E8DBE-760C-47C5-AF8C-7448660EC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java. </a:t>
            </a:r>
          </a:p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i="1" dirty="0"/>
              <a:t>web view. </a:t>
            </a:r>
            <a:endParaRPr lang="en-US" dirty="0"/>
          </a:p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Android ice cream dan </a:t>
            </a:r>
            <a:r>
              <a:rPr lang="en-US" dirty="0" err="1"/>
              <a:t>tipe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mutakhir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6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4C915-1CA7-4C54-A193-62039145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Update(s)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F86BC-8247-429F-9899-F98688410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coffee 1.0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serupa</a:t>
            </a:r>
            <a:r>
              <a:rPr lang="en-US" dirty="0"/>
              <a:t> yang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android </a:t>
            </a:r>
            <a:r>
              <a:rPr lang="en-US" dirty="0" err="1"/>
              <a:t>langsung</a:t>
            </a:r>
            <a:r>
              <a:rPr lang="en-US" dirty="0"/>
              <a:t> (</a:t>
            </a:r>
            <a:r>
              <a:rPr lang="en-US" dirty="0" err="1"/>
              <a:t>bukan</a:t>
            </a:r>
            <a:r>
              <a:rPr lang="en-US" dirty="0"/>
              <a:t> web view). </a:t>
            </a:r>
          </a:p>
          <a:p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kesulitan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pada android studio. REST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ditinggalkan</a:t>
            </a:r>
            <a:r>
              <a:rPr lang="en-US" dirty="0"/>
              <a:t>. </a:t>
            </a:r>
          </a:p>
          <a:p>
            <a:r>
              <a:rPr lang="en-US" dirty="0"/>
              <a:t>My coffee 1.1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web view.</a:t>
            </a:r>
          </a:p>
        </p:txBody>
      </p:sp>
    </p:spTree>
    <p:extLst>
      <p:ext uri="{BB962C8B-B14F-4D97-AF65-F5344CB8AC3E}">
        <p14:creationId xmlns:p14="http://schemas.microsoft.com/office/powerpoint/2010/main" val="286107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F2A0E-971B-4E1B-AF19-14C5D61A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AEEC117-A7CA-4B9E-A8FE-F089054FB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437" y="1775619"/>
            <a:ext cx="4419600" cy="3971925"/>
          </a:xfrm>
        </p:spPr>
      </p:pic>
    </p:spTree>
    <p:extLst>
      <p:ext uri="{BB962C8B-B14F-4D97-AF65-F5344CB8AC3E}">
        <p14:creationId xmlns:p14="http://schemas.microsoft.com/office/powerpoint/2010/main" val="1655274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A01F-CF12-4F41-9E90-28285D0BE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05575" cy="1325563"/>
          </a:xfrm>
        </p:spPr>
        <p:txBody>
          <a:bodyPr>
            <a:normAutofit/>
          </a:bodyPr>
          <a:lstStyle/>
          <a:p>
            <a:r>
              <a:rPr lang="en-US" dirty="0"/>
              <a:t>Gambar </a:t>
            </a:r>
            <a:r>
              <a:rPr lang="en-US" dirty="0" err="1"/>
              <a:t>aplikasi</a:t>
            </a:r>
            <a:r>
              <a:rPr lang="en-US" dirty="0"/>
              <a:t>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B594374-7B2E-42F5-B670-1D4380B26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5575" cy="4351338"/>
          </a:xfrm>
        </p:spPr>
        <p:txBody>
          <a:bodyPr>
            <a:normAutofit/>
          </a:bodyPr>
          <a:lstStyle/>
          <a:p>
            <a:r>
              <a:rPr lang="en-US" dirty="0"/>
              <a:t>Icon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disamping</a:t>
            </a:r>
            <a:r>
              <a:rPr lang="en-US" dirty="0"/>
              <a:t>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25245FD-5DED-4969-BDDA-3D3CC1F490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0"/>
          <a:stretch/>
        </p:blipFill>
        <p:spPr>
          <a:xfrm>
            <a:off x="7737635" y="-1"/>
            <a:ext cx="355520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3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0DC3E-7FC1-4389-82CB-EFBB4E08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 fontScale="90000"/>
          </a:bodyPr>
          <a:lstStyle/>
          <a:p>
            <a:r>
              <a:rPr lang="en-US" sz="4100" err="1"/>
              <a:t>Tampilan</a:t>
            </a:r>
            <a:r>
              <a:rPr lang="en-US" sz="4100"/>
              <a:t> </a:t>
            </a:r>
            <a:r>
              <a:rPr lang="en-US" sz="4100" err="1"/>
              <a:t>awal</a:t>
            </a:r>
            <a:r>
              <a:rPr lang="en-US" sz="4100"/>
              <a:t> </a:t>
            </a:r>
            <a:r>
              <a:rPr lang="en-US" sz="4100" err="1"/>
              <a:t>ketika</a:t>
            </a:r>
            <a:r>
              <a:rPr lang="en-US" sz="4100"/>
              <a:t> </a:t>
            </a:r>
            <a:r>
              <a:rPr lang="en-US" sz="4100" err="1"/>
              <a:t>aplikasi</a:t>
            </a:r>
            <a:r>
              <a:rPr lang="en-US" sz="4100"/>
              <a:t> dibuka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C5B97A1-72FC-43BD-8048-C68EC3290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FD0716-0C88-43C6-BD39-29A4CFBC61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602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4424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F12B-6A30-4A15-BB95-D4B687CB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Ketika memilih button “order please”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8EF615-B97A-49AC-9770-C7993D372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387" y="2365218"/>
            <a:ext cx="2029618" cy="405923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9F5492-C975-413A-9AB7-8A760134B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39" y="1590088"/>
            <a:ext cx="199881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29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97AB-C760-4197-89E2-3058431D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70321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Feedback </a:t>
            </a:r>
            <a:r>
              <a:rPr lang="en-US" sz="4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aplikasi</a:t>
            </a:r>
            <a:r>
              <a:rPr lang="en-US" sz="4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berupa</a:t>
            </a:r>
            <a:r>
              <a:rPr lang="en-US" sz="4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pemberitahuan</a:t>
            </a:r>
            <a:r>
              <a:rPr lang="en-US" sz="4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queue number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FE6838-E78E-4288-9A56-7CEB558B2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5" y="492573"/>
            <a:ext cx="2940398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4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</TotalTime>
  <Words>204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Calisto MT</vt:lpstr>
      <vt:lpstr>Wingdings 2</vt:lpstr>
      <vt:lpstr>Slate</vt:lpstr>
      <vt:lpstr>My Coffee 1.1  (An android app)</vt:lpstr>
      <vt:lpstr>Latar Belakang </vt:lpstr>
      <vt:lpstr>Penyusunan aplikasi </vt:lpstr>
      <vt:lpstr>Update(s) </vt:lpstr>
      <vt:lpstr>Use case </vt:lpstr>
      <vt:lpstr>Gambar aplikasi </vt:lpstr>
      <vt:lpstr>Tampilan awal ketika aplikasi dibuka</vt:lpstr>
      <vt:lpstr>Ketika memilih button “order please”</vt:lpstr>
      <vt:lpstr>Feedback aplikasi berupa pemberitahuan queue number </vt:lpstr>
      <vt:lpstr>Melihat pesanan dengan button “List please!”</vt:lpstr>
      <vt:lpstr>Teknis pengerjaan (urutan pengerjaan) </vt:lpstr>
      <vt:lpstr>Terima kasih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Coffee 1.1  (An android app)</dc:title>
  <dc:creator>Billy Achmad</dc:creator>
  <cp:lastModifiedBy>Billy Achmad</cp:lastModifiedBy>
  <cp:revision>2</cp:revision>
  <dcterms:created xsi:type="dcterms:W3CDTF">2019-05-14T13:47:42Z</dcterms:created>
  <dcterms:modified xsi:type="dcterms:W3CDTF">2019-05-14T13:52:54Z</dcterms:modified>
</cp:coreProperties>
</file>