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eno7qGK2u2yQazt8EmXFxGtFH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2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"/>
          <p:cNvSpPr/>
          <p:nvPr/>
        </p:nvSpPr>
        <p:spPr>
          <a:xfrm rot="-5400000">
            <a:off x="-40086" y="40084"/>
            <a:ext cx="6858002" cy="6777832"/>
          </a:xfrm>
          <a:custGeom>
            <a:rect b="b" l="l" r="r" t="t"/>
            <a:pathLst>
              <a:path extrusionOk="0" h="6777832" w="685800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 txBox="1"/>
          <p:nvPr>
            <p:ph type="ctrTitle"/>
          </p:nvPr>
        </p:nvSpPr>
        <p:spPr>
          <a:xfrm>
            <a:off x="345498" y="947607"/>
            <a:ext cx="5273425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b="0" lang="en-US" sz="3050">
                <a:solidFill>
                  <a:srgbClr val="D9D3CB"/>
                </a:solidFill>
                <a:highlight>
                  <a:srgbClr val="262726"/>
                </a:highlight>
                <a:latin typeface="Montserrat"/>
                <a:ea typeface="Montserrat"/>
                <a:cs typeface="Montserrat"/>
                <a:sym typeface="Montserrat"/>
              </a:rPr>
              <a:t>MongoDB    Vs      SQL</a:t>
            </a:r>
            <a:endParaRPr sz="3150"/>
          </a:p>
        </p:txBody>
      </p:sp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7110077" y="947607"/>
            <a:ext cx="4617157" cy="4962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Presented By : AKHAL Bilel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MONGO DB</a:t>
            </a:r>
            <a:endParaRPr sz="4400"/>
          </a:p>
        </p:txBody>
      </p:sp>
      <p:sp>
        <p:nvSpPr>
          <p:cNvPr id="124" name="Google Shape;124;p3"/>
          <p:cNvSpPr txBox="1"/>
          <p:nvPr/>
        </p:nvSpPr>
        <p:spPr>
          <a:xfrm>
            <a:off x="189850" y="2384866"/>
            <a:ext cx="115104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mpact"/>
              <a:buChar char="•"/>
            </a:pPr>
            <a:r>
              <a:rPr lang="en-US" sz="2150">
                <a:solidFill>
                  <a:srgbClr val="BDC1C6"/>
                </a:solidFill>
                <a:highlight>
                  <a:srgbClr val="202124"/>
                </a:highlight>
                <a:latin typeface="Impact"/>
                <a:ea typeface="Impact"/>
                <a:cs typeface="Impact"/>
                <a:sym typeface="Impact"/>
              </a:rPr>
              <a:t>MongoDB is a source-available cross-platform document-oriented database program. Classified as a NoSQL database program, MongoDB uses JSON-like documents with optional schemas. MongoDB is developed by MongoDB Inc. and licensed under the Server Side Public License which is deemed non-free by several distributions.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SQL</a:t>
            </a:r>
            <a:r>
              <a:rPr lang="en-US" sz="4400"/>
              <a:t> 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07304" y="3296479"/>
            <a:ext cx="111774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Impact"/>
              <a:buChar char="•"/>
            </a:pPr>
            <a:r>
              <a:rPr lang="en-US" sz="2350">
                <a:solidFill>
                  <a:srgbClr val="BDC1C6"/>
                </a:solidFill>
                <a:highlight>
                  <a:srgbClr val="202124"/>
                </a:highlight>
                <a:latin typeface="Impact"/>
                <a:ea typeface="Impact"/>
                <a:cs typeface="Impact"/>
                <a:sym typeface="Impact"/>
              </a:rPr>
              <a:t>SQL is a domain-specific language used in programming and designed for managing data held in a relational database management system, or for stream processing in a relational data stream management system.</a:t>
            </a:r>
            <a:endParaRPr sz="27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comparison</a:t>
            </a:r>
            <a:r>
              <a:rPr lang="en-US" sz="4400"/>
              <a:t> 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96030" y="3317493"/>
            <a:ext cx="10999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1" lang="en-US" sz="2400">
                <a:solidFill>
                  <a:srgbClr val="BDC1C6"/>
                </a:solidFill>
                <a:highlight>
                  <a:srgbClr val="202124"/>
                </a:highlight>
                <a:latin typeface="Impact"/>
                <a:ea typeface="Impact"/>
                <a:cs typeface="Impact"/>
                <a:sym typeface="Impact"/>
              </a:rPr>
              <a:t>SQL databases are used to store structured data while NoSQL databases like MongoDB are used to save unstructured data</a:t>
            </a:r>
            <a:r>
              <a:rPr lang="en-US" sz="2400">
                <a:solidFill>
                  <a:srgbClr val="BDC1C6"/>
                </a:solidFill>
                <a:highlight>
                  <a:srgbClr val="202124"/>
                </a:highlight>
                <a:latin typeface="Impact"/>
                <a:ea typeface="Impact"/>
                <a:cs typeface="Impact"/>
                <a:sym typeface="Impact"/>
              </a:rPr>
              <a:t>. MongoDB is used to save unstructured data in JSON format. MongoDB does not support advanced analytics and joins like SQL databases support.</a:t>
            </a:r>
            <a:endParaRPr sz="2600"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is">
  <a:themeElements>
    <a:clrScheme name="Concis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2020-12-21T21:27:02Z</dcterms:created>
  <dc:creator>khalil rejeb</dc:creator>
</cp:coreProperties>
</file>