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31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2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B0168-4CD7-DD41-8763-5C999A4200B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80015-4D67-D549-829D-759B5BEF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80015-4D67-D549-829D-759B5BEF1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4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BF8F-FE33-8040-B30C-42F13C2C9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F1564-BE78-EE4D-A795-4C045B49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0009-F059-F447-9009-A3F860A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4AAA-9FB2-DC4D-BCDF-926F420B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48B3-6F18-5842-94ED-1E320A35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9577-BC82-E244-B2A3-2AC5013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5B0D-0E69-8542-9B6E-63F6F77F9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80E7-90F5-3E43-A65B-4C0BE09F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B6C2-776B-D34A-BF71-393BCB2E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8E9E-7B47-BE4E-ADEE-EDA291FE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5C8CD-D4AD-7341-8F16-8E1120E0D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714E6-108C-1645-AF76-BB9C1E17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FD9E-C900-1E41-8FA4-A077FDDC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4CD6-F590-E64A-A27E-AF880923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6FF34-CAB5-AB4C-BB28-E7B46DFC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FD6-5F3C-4B40-A5E0-329316A9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4715-3045-6A4B-B87E-1A021B2D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18DC-29B2-7C47-AA8B-505E3D31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4FA7-5B06-7744-A4B4-FEA7D161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926A1-BBBF-0B4B-B82A-50E380C2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AC70-6AD9-A846-9F08-15494BE5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CF8B9-4BB5-614C-9ED0-2B96CCAE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BEEE-331E-7B4D-ACA8-249F22CD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CB5A-6829-FE4D-A10F-0D9F7797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0C8E-63F9-ED4E-933E-67C8B00B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8F9E-ED5F-4840-810D-AFCC5E5B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332C-08EF-4649-BC4F-D1E81769B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09B5-68DC-9741-8242-1EF238992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46087-85A8-0A46-8855-FB9AE344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04B8E-09FA-4944-94E3-5EBCE264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A1165-199B-F042-BB56-DD2B285D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DE2-0C54-E34F-9823-E30D1203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61710-0A81-9048-975C-3EE9E184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DB86E-B334-9E43-AB75-A0D804768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D2AF2-AACC-D24E-88B8-A48C6653C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8C06-63F0-734D-856D-F0828EF29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7BD62-5435-4840-A31B-8641279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DFEB2-046B-4A47-AFAE-1707B254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5707F-44B1-C243-9B2E-8B3CDA67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4B18-9997-7448-8EFA-52510232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2FBFE-8EFB-6748-9C4E-69E0B441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57EC1-A8D1-FF4D-B95F-B8FC663E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4D9E0-65E9-1C4B-B66D-AA33C0EB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D9178-D21D-AB44-956D-28108BE4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FBE44-2EF5-D644-AD1D-F774BF47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32CC-7BCE-A643-8852-BFB1AB9F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16E1-75C9-8144-8FB0-C20EDABD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86FF-D02E-8548-82BC-33144F32F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A63AF-5177-4347-9E68-11EEC7EF7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ED0C-66B7-5143-AF5C-2854EB0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2D1F-2DF1-D945-B8F5-A41050E6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2FAB7-67ED-5E42-B012-C603276B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F2B-8721-4C4F-B276-944C34D0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881D-271C-3E4F-BA69-981BC2B3D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DC6AD-A4BA-8C49-92BC-17ACF4A0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AA20-055F-7544-A940-0110A62F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2CA64-AF5E-5D4E-91AD-63D26A30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6A7D-D772-1E43-AB3E-2619D1E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8505B-CDC8-F44F-AE32-6B012D8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DC3A-1189-0A4A-AEF6-0086696E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D6CFC-624E-5D4D-B783-911B1EF55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C821-9A6B-354F-8683-EEB56273A07F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42DE-C250-7C43-8A18-11B97751F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2E89-DA0F-8542-A4D2-CEECFCB56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A51D-3910-6049-A739-2F0A6BED7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E012000-61F9-5E4D-A391-5898D787273F}"/>
              </a:ext>
            </a:extLst>
          </p:cNvPr>
          <p:cNvSpPr/>
          <p:nvPr/>
        </p:nvSpPr>
        <p:spPr>
          <a:xfrm>
            <a:off x="1780585" y="1183056"/>
            <a:ext cx="1308820" cy="691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7D1B8-D82C-8E40-89FB-C1F8479C4233}"/>
              </a:ext>
            </a:extLst>
          </p:cNvPr>
          <p:cNvSpPr txBox="1"/>
          <p:nvPr/>
        </p:nvSpPr>
        <p:spPr>
          <a:xfrm>
            <a:off x="1815389" y="1336163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HappyHawk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EEB6CE-8966-1C4B-9146-F2DD063426F8}"/>
              </a:ext>
            </a:extLst>
          </p:cNvPr>
          <p:cNvSpPr/>
          <p:nvPr/>
        </p:nvSpPr>
        <p:spPr>
          <a:xfrm>
            <a:off x="202692" y="2298954"/>
            <a:ext cx="1308820" cy="691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F6132-77D5-DE49-B372-7BAF60EA30B4}"/>
              </a:ext>
            </a:extLst>
          </p:cNvPr>
          <p:cNvSpPr txBox="1"/>
          <p:nvPr/>
        </p:nvSpPr>
        <p:spPr>
          <a:xfrm>
            <a:off x="333465" y="2460117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Openlate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4BA396-EABF-434C-9B9B-A7F13C8B734F}"/>
              </a:ext>
            </a:extLst>
          </p:cNvPr>
          <p:cNvSpPr/>
          <p:nvPr/>
        </p:nvSpPr>
        <p:spPr>
          <a:xfrm>
            <a:off x="1783842" y="2298954"/>
            <a:ext cx="1308820" cy="691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9680-7400-D14C-ACE0-F43703E446D9}"/>
              </a:ext>
            </a:extLst>
          </p:cNvPr>
          <p:cNvSpPr txBox="1"/>
          <p:nvPr/>
        </p:nvSpPr>
        <p:spPr>
          <a:xfrm>
            <a:off x="1914615" y="24601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Openearly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87E30-886A-B94F-85BC-6ED4CCFA46C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857102" y="1874714"/>
            <a:ext cx="1577893" cy="4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857BE-F9D8-9643-A654-27A784D0FA0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434995" y="1874714"/>
            <a:ext cx="3257" cy="4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60FC67E-FAFE-A944-9679-085D28CECE7A}"/>
              </a:ext>
            </a:extLst>
          </p:cNvPr>
          <p:cNvSpPr/>
          <p:nvPr/>
        </p:nvSpPr>
        <p:spPr>
          <a:xfrm>
            <a:off x="7318521" y="393824"/>
            <a:ext cx="669472" cy="64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C052A-6C85-384C-B8FB-9C38C40E9643}"/>
              </a:ext>
            </a:extLst>
          </p:cNvPr>
          <p:cNvSpPr txBox="1"/>
          <p:nvPr/>
        </p:nvSpPr>
        <p:spPr>
          <a:xfrm>
            <a:off x="7485682" y="526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D7BE17-9EFF-A64C-8A69-FF6863C647AD}"/>
              </a:ext>
            </a:extLst>
          </p:cNvPr>
          <p:cNvSpPr/>
          <p:nvPr/>
        </p:nvSpPr>
        <p:spPr>
          <a:xfrm>
            <a:off x="9475691" y="393824"/>
            <a:ext cx="669472" cy="64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E5F7F-3B75-A741-901E-271325F65E3D}"/>
              </a:ext>
            </a:extLst>
          </p:cNvPr>
          <p:cNvSpPr txBox="1"/>
          <p:nvPr/>
        </p:nvSpPr>
        <p:spPr>
          <a:xfrm>
            <a:off x="9890824" y="666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9A8E5-EB4E-F647-B77F-0C052AD75156}"/>
              </a:ext>
            </a:extLst>
          </p:cNvPr>
          <p:cNvSpPr txBox="1"/>
          <p:nvPr/>
        </p:nvSpPr>
        <p:spPr>
          <a:xfrm>
            <a:off x="9642852" y="526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1273BA-3663-6846-8515-463051313929}"/>
              </a:ext>
            </a:extLst>
          </p:cNvPr>
          <p:cNvSpPr/>
          <p:nvPr/>
        </p:nvSpPr>
        <p:spPr>
          <a:xfrm>
            <a:off x="8397106" y="393824"/>
            <a:ext cx="669472" cy="64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548FF7-0D8D-9D40-AFCD-BE46DB2F9327}"/>
              </a:ext>
            </a:extLst>
          </p:cNvPr>
          <p:cNvSpPr txBox="1"/>
          <p:nvPr/>
        </p:nvSpPr>
        <p:spPr>
          <a:xfrm>
            <a:off x="8812239" y="666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CD22E-3C5C-0344-8B18-C82ABEAFB8FE}"/>
              </a:ext>
            </a:extLst>
          </p:cNvPr>
          <p:cNvSpPr txBox="1"/>
          <p:nvPr/>
        </p:nvSpPr>
        <p:spPr>
          <a:xfrm>
            <a:off x="8564267" y="526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92CC17-6697-9648-B67A-927C8475C8D8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>
            <a:off x="7987993" y="718708"/>
            <a:ext cx="40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8C1888-ACA3-5645-BF42-7A4002CDF0B2}"/>
              </a:ext>
            </a:extLst>
          </p:cNvPr>
          <p:cNvCxnSpPr>
            <a:stCxn id="21" idx="6"/>
            <a:endCxn id="15" idx="2"/>
          </p:cNvCxnSpPr>
          <p:nvPr/>
        </p:nvCxnSpPr>
        <p:spPr>
          <a:xfrm>
            <a:off x="9066578" y="718708"/>
            <a:ext cx="40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C0ED3B2-3A6B-6D43-A72F-20A0ACCE40A5}"/>
              </a:ext>
            </a:extLst>
          </p:cNvPr>
          <p:cNvSpPr/>
          <p:nvPr/>
        </p:nvSpPr>
        <p:spPr>
          <a:xfrm>
            <a:off x="7318521" y="1351123"/>
            <a:ext cx="669472" cy="64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FECD4-ABEC-3B41-9567-EF14C8C672E0}"/>
              </a:ext>
            </a:extLst>
          </p:cNvPr>
          <p:cNvSpPr txBox="1"/>
          <p:nvPr/>
        </p:nvSpPr>
        <p:spPr>
          <a:xfrm>
            <a:off x="7485682" y="148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46492-C188-2144-9193-9814729100F5}"/>
              </a:ext>
            </a:extLst>
          </p:cNvPr>
          <p:cNvSpPr/>
          <p:nvPr/>
        </p:nvSpPr>
        <p:spPr>
          <a:xfrm>
            <a:off x="9475691" y="1351123"/>
            <a:ext cx="669472" cy="64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9AE52-6AA7-634C-8541-4018E8167FA9}"/>
              </a:ext>
            </a:extLst>
          </p:cNvPr>
          <p:cNvSpPr txBox="1"/>
          <p:nvPr/>
        </p:nvSpPr>
        <p:spPr>
          <a:xfrm>
            <a:off x="9890824" y="1623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E3CCFD-103D-3043-8010-FC2CD8529946}"/>
              </a:ext>
            </a:extLst>
          </p:cNvPr>
          <p:cNvSpPr txBox="1"/>
          <p:nvPr/>
        </p:nvSpPr>
        <p:spPr>
          <a:xfrm>
            <a:off x="9642852" y="148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3758D3-5D4B-204E-84E2-EC842F221D00}"/>
              </a:ext>
            </a:extLst>
          </p:cNvPr>
          <p:cNvSpPr/>
          <p:nvPr/>
        </p:nvSpPr>
        <p:spPr>
          <a:xfrm>
            <a:off x="8397106" y="1351123"/>
            <a:ext cx="669472" cy="64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CD53F-28AD-2145-9833-74B8E57BA483}"/>
              </a:ext>
            </a:extLst>
          </p:cNvPr>
          <p:cNvSpPr txBox="1"/>
          <p:nvPr/>
        </p:nvSpPr>
        <p:spPr>
          <a:xfrm>
            <a:off x="8812239" y="1623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1602AD-6507-3740-948F-418C729CA178}"/>
              </a:ext>
            </a:extLst>
          </p:cNvPr>
          <p:cNvSpPr txBox="1"/>
          <p:nvPr/>
        </p:nvSpPr>
        <p:spPr>
          <a:xfrm>
            <a:off x="8564267" y="1484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857379-86C2-9443-9C24-32ED50033217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>
            <a:off x="7987993" y="1676007"/>
            <a:ext cx="40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B3B9A3-C56C-384C-BB63-34993911CA7D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>
            <a:off x="9066578" y="1676007"/>
            <a:ext cx="40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A9A05AB-8C55-6743-B045-EE5EC8BBBF50}"/>
              </a:ext>
            </a:extLst>
          </p:cNvPr>
          <p:cNvSpPr/>
          <p:nvPr/>
        </p:nvSpPr>
        <p:spPr>
          <a:xfrm>
            <a:off x="7150946" y="2625473"/>
            <a:ext cx="669472" cy="64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C54A4E-863C-5F4B-B125-E0FA78330C76}"/>
              </a:ext>
            </a:extLst>
          </p:cNvPr>
          <p:cNvSpPr txBox="1"/>
          <p:nvPr/>
        </p:nvSpPr>
        <p:spPr>
          <a:xfrm>
            <a:off x="7318107" y="2758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E23286-78C2-C24D-92E2-038A376868DE}"/>
              </a:ext>
            </a:extLst>
          </p:cNvPr>
          <p:cNvSpPr/>
          <p:nvPr/>
        </p:nvSpPr>
        <p:spPr>
          <a:xfrm>
            <a:off x="8229531" y="2625473"/>
            <a:ext cx="669472" cy="6497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5FD60-DB2D-5941-B25A-B34AAAC5CBDA}"/>
              </a:ext>
            </a:extLst>
          </p:cNvPr>
          <p:cNvSpPr txBox="1"/>
          <p:nvPr/>
        </p:nvSpPr>
        <p:spPr>
          <a:xfrm>
            <a:off x="8644664" y="2898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1253-F46E-9A4F-BADE-0758BB54B053}"/>
              </a:ext>
            </a:extLst>
          </p:cNvPr>
          <p:cNvSpPr txBox="1"/>
          <p:nvPr/>
        </p:nvSpPr>
        <p:spPr>
          <a:xfrm>
            <a:off x="8396692" y="2758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88795-0330-514C-B929-AB8A2143A93D}"/>
              </a:ext>
            </a:extLst>
          </p:cNvPr>
          <p:cNvCxnSpPr>
            <a:stCxn id="42" idx="6"/>
            <a:endCxn id="44" idx="2"/>
          </p:cNvCxnSpPr>
          <p:nvPr/>
        </p:nvCxnSpPr>
        <p:spPr>
          <a:xfrm>
            <a:off x="7820418" y="2950357"/>
            <a:ext cx="40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3229D796-586C-8246-9896-233320A5FDFE}"/>
              </a:ext>
            </a:extLst>
          </p:cNvPr>
          <p:cNvCxnSpPr>
            <a:stCxn id="44" idx="0"/>
            <a:endCxn id="42" idx="0"/>
          </p:cNvCxnSpPr>
          <p:nvPr/>
        </p:nvCxnSpPr>
        <p:spPr>
          <a:xfrm rot="16200000" flipV="1">
            <a:off x="8024975" y="2086180"/>
            <a:ext cx="12700" cy="10785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AE57DC7-3082-1C47-85AA-E99FF35779C2}"/>
              </a:ext>
            </a:extLst>
          </p:cNvPr>
          <p:cNvSpPr/>
          <p:nvPr/>
        </p:nvSpPr>
        <p:spPr>
          <a:xfrm>
            <a:off x="3392763" y="2311872"/>
            <a:ext cx="1308820" cy="691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68F620-E100-DB45-A9CC-56930632D1AA}"/>
              </a:ext>
            </a:extLst>
          </p:cNvPr>
          <p:cNvSpPr txBox="1"/>
          <p:nvPr/>
        </p:nvSpPr>
        <p:spPr>
          <a:xfrm>
            <a:off x="3477042" y="2473035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Nighthawk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432558-1E3E-4B4C-BA8B-6FAE87166770}"/>
              </a:ext>
            </a:extLst>
          </p:cNvPr>
          <p:cNvCxnSpPr>
            <a:stCxn id="4" idx="2"/>
            <a:endCxn id="48" idx="0"/>
          </p:cNvCxnSpPr>
          <p:nvPr/>
        </p:nvCxnSpPr>
        <p:spPr>
          <a:xfrm>
            <a:off x="2434995" y="1874714"/>
            <a:ext cx="1612178" cy="43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3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Bill L</dc:creator>
  <cp:lastModifiedBy>Yang, Bill L</cp:lastModifiedBy>
  <cp:revision>5</cp:revision>
  <dcterms:created xsi:type="dcterms:W3CDTF">2020-05-06T20:07:23Z</dcterms:created>
  <dcterms:modified xsi:type="dcterms:W3CDTF">2020-05-08T17:55:49Z</dcterms:modified>
</cp:coreProperties>
</file>