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09" d="100"/>
          <a:sy n="209" d="100"/>
        </p:scale>
        <p:origin x="128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CAEB-46CB-C94E-8A12-0034D1F34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94BD1-47CD-3547-8159-212A1326A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E515-C2DF-504D-93D1-51770255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60BE-8509-D64C-909D-BF78F6FF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C8966-9C4E-6845-91E8-3892E88B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0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96BD-0117-FC45-B846-2EF9DA35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86BDD-8A04-4D4D-8947-CF511B84F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12A96-B1B1-D646-B4D7-2F62C531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6A96-02A7-314B-8BDD-9B709327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1990-91B5-124B-AD7E-67898A86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25624-D067-9E44-BD0A-57DD53A08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22288-2942-D04C-A8F3-7EB82B4D4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7488-7A9F-2241-A49B-50478DCB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C98C1-2128-314F-A5AC-BD747A33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EE94A-3A87-F941-A126-872C9630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1BA1-6368-AC47-B702-9BBF9C47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53FE-565E-6A47-96BA-066E5FA39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8E18F-C74B-0A44-A2A8-34109CCA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90C5-7A89-9E41-A47E-8D234395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5D7D-495E-9046-A641-1467F82A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4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301A-CC95-8343-8FF3-CF81449F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336E4-323F-9747-B077-F440E436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AD69-0847-BD40-95EF-030D0FEC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027A-8B75-924D-8B73-F67B1956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E9C0-03F9-4A48-8857-9F4C47C4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9ADD-5D80-D94E-82EA-F01B72A2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6C61-0A51-1640-B199-8AE994313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8F560-D298-8E4F-B9EB-2A043E64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11C4D-3E39-9743-9616-2318C7A8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0C0CD-ACD7-2041-911E-FB0CDAA1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372ED-1BB1-5E4E-8BC9-8D54292A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E4FD-523E-E540-880F-0F518589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B9DE-E52F-FD4C-A6D4-5F0174309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4F37C-ACD9-244C-9D08-2A2E492C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82400-A9E5-5746-891E-2390D7483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329AD-4361-7942-A24F-4CB770A15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DCC83-C0F1-514B-BBB1-AB3C5423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E7DB9-A53A-A84C-A6A5-69011EB8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CF33E-1A37-2448-B6AA-B940BE39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1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270E-A66C-874E-A3CA-4CBECA03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E7AC6-B1A6-ED49-BA78-22FCD39E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3BAA-DF18-F04A-AF43-89947CF5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16B02-5C47-FF46-8D82-7B2F3E05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76ACE-5F53-1F4B-90C7-C25C5D8E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A1F48-AA13-2B47-AC9C-E3B3C2C7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2D9E5-CF05-B040-BD3F-55C8BF5A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4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4CFA-B270-A04A-BD55-B5E16076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D9A4-3811-EF4E-AB24-5574B43D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CFD2B-24A8-754C-8178-848036C6E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3E49-277D-E845-872F-E74997A8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4AF9-B673-634A-AAF9-C067ECB0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F8E6F-247B-694E-8E67-7FD5CF75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5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CF3E-2EF5-1749-9966-DF777568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7AB71-0C38-2748-83D3-3296C2624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C329B-75C8-6743-B7D4-30DBB0CB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FAF8F-CBB9-D04A-9B3C-375789EF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DB8E3-51DD-D143-85F7-0CCE1BF6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6ED4F-9DEF-C242-A637-F3C7FB88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9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77081-4DB4-8147-9BE1-8930F137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045C4-E1A5-4F45-8E51-78316C55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B868-28C0-054A-BE91-9415E5638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08DE4-DA42-4E48-8C4F-B83A236094FF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1604-78D6-3C4D-9946-BE8BB949E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7B60-5D62-2B4E-A60D-7EDFC56FA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C0F4-2187-D443-9D36-B0BF183B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70CF32-B554-0F4D-B989-AC4E77F47844}"/>
              </a:ext>
            </a:extLst>
          </p:cNvPr>
          <p:cNvSpPr txBox="1"/>
          <p:nvPr/>
        </p:nvSpPr>
        <p:spPr>
          <a:xfrm>
            <a:off x="503536" y="962193"/>
            <a:ext cx="40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FB027-934E-394B-9D10-1B24168A51B8}"/>
              </a:ext>
            </a:extLst>
          </p:cNvPr>
          <p:cNvSpPr txBox="1"/>
          <p:nvPr/>
        </p:nvSpPr>
        <p:spPr>
          <a:xfrm>
            <a:off x="1001144" y="951247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14516-5CBF-3141-8C77-C935EECA34DD}"/>
              </a:ext>
            </a:extLst>
          </p:cNvPr>
          <p:cNvSpPr txBox="1"/>
          <p:nvPr/>
        </p:nvSpPr>
        <p:spPr>
          <a:xfrm>
            <a:off x="1447390" y="951247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E1917-E592-A645-822B-A1F7263891D4}"/>
              </a:ext>
            </a:extLst>
          </p:cNvPr>
          <p:cNvSpPr txBox="1"/>
          <p:nvPr/>
        </p:nvSpPr>
        <p:spPr>
          <a:xfrm>
            <a:off x="1867106" y="951247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45509C-8034-FE44-9D13-593739F08C42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794127" y="1416194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E7933C-A058-CF4F-A417-FF7C4B0F2E51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1235264" y="1416194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7D3F05-C8FA-7D4F-9239-911058AA1A7F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676401" y="1416194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8C25283-37D9-9844-A8DF-D19FB2D8F42D}"/>
              </a:ext>
            </a:extLst>
          </p:cNvPr>
          <p:cNvSpPr/>
          <p:nvPr/>
        </p:nvSpPr>
        <p:spPr>
          <a:xfrm>
            <a:off x="614541" y="1320579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E50EB4-D0DE-4A46-B35D-201AE4EC42DF}"/>
              </a:ext>
            </a:extLst>
          </p:cNvPr>
          <p:cNvSpPr/>
          <p:nvPr/>
        </p:nvSpPr>
        <p:spPr>
          <a:xfrm>
            <a:off x="1055678" y="1320579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EDDFE2-9131-5349-A85E-118C8AF97BE6}"/>
              </a:ext>
            </a:extLst>
          </p:cNvPr>
          <p:cNvSpPr/>
          <p:nvPr/>
        </p:nvSpPr>
        <p:spPr>
          <a:xfrm>
            <a:off x="1496815" y="1320579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64E3D4-E753-F547-9402-FFEDACB84506}"/>
              </a:ext>
            </a:extLst>
          </p:cNvPr>
          <p:cNvSpPr/>
          <p:nvPr/>
        </p:nvSpPr>
        <p:spPr>
          <a:xfrm>
            <a:off x="1937952" y="1320579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826E07-22CD-1848-B7E6-61D7CCF34B89}"/>
              </a:ext>
            </a:extLst>
          </p:cNvPr>
          <p:cNvSpPr txBox="1"/>
          <p:nvPr/>
        </p:nvSpPr>
        <p:spPr>
          <a:xfrm>
            <a:off x="1556541" y="1929540"/>
            <a:ext cx="40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286553-4D70-C94E-A796-8C87932B0B0D}"/>
              </a:ext>
            </a:extLst>
          </p:cNvPr>
          <p:cNvSpPr txBox="1"/>
          <p:nvPr/>
        </p:nvSpPr>
        <p:spPr>
          <a:xfrm>
            <a:off x="2054149" y="1918594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DCDC1E-092E-DC42-BD34-A5B514ACD99F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1847132" y="2383541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856E7CA-11DB-E949-BD1D-8BDC43C5E613}"/>
              </a:ext>
            </a:extLst>
          </p:cNvPr>
          <p:cNvSpPr/>
          <p:nvPr/>
        </p:nvSpPr>
        <p:spPr>
          <a:xfrm>
            <a:off x="1667546" y="2287926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BC4DDE-9ABD-7345-8915-70A87563E863}"/>
              </a:ext>
            </a:extLst>
          </p:cNvPr>
          <p:cNvSpPr/>
          <p:nvPr/>
        </p:nvSpPr>
        <p:spPr>
          <a:xfrm>
            <a:off x="2108683" y="2287926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51ABF0-E635-C84F-952A-91FB4CFDFDF9}"/>
              </a:ext>
            </a:extLst>
          </p:cNvPr>
          <p:cNvSpPr txBox="1"/>
          <p:nvPr/>
        </p:nvSpPr>
        <p:spPr>
          <a:xfrm>
            <a:off x="1607903" y="2574771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58983-E5B6-CA49-B51D-06B1A0B99467}"/>
              </a:ext>
            </a:extLst>
          </p:cNvPr>
          <p:cNvSpPr txBox="1"/>
          <p:nvPr/>
        </p:nvSpPr>
        <p:spPr>
          <a:xfrm>
            <a:off x="2054149" y="2574771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1024BF-7D67-8F4E-9C5F-2977E2B6081F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1842023" y="3039718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17749AD-CE63-0B40-8BED-EA4EFC5B0A65}"/>
              </a:ext>
            </a:extLst>
          </p:cNvPr>
          <p:cNvSpPr/>
          <p:nvPr/>
        </p:nvSpPr>
        <p:spPr>
          <a:xfrm>
            <a:off x="1662437" y="2944103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B8C401-77D6-AC41-9D99-70256AF47E0F}"/>
              </a:ext>
            </a:extLst>
          </p:cNvPr>
          <p:cNvSpPr/>
          <p:nvPr/>
        </p:nvSpPr>
        <p:spPr>
          <a:xfrm>
            <a:off x="2103574" y="2944103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9E7F4D-DC23-3A4F-B070-7701BF79E210}"/>
              </a:ext>
            </a:extLst>
          </p:cNvPr>
          <p:cNvSpPr txBox="1"/>
          <p:nvPr/>
        </p:nvSpPr>
        <p:spPr>
          <a:xfrm>
            <a:off x="1634433" y="3326563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A181FE-D4EE-E047-A51C-6040956AA094}"/>
              </a:ext>
            </a:extLst>
          </p:cNvPr>
          <p:cNvSpPr txBox="1"/>
          <p:nvPr/>
        </p:nvSpPr>
        <p:spPr>
          <a:xfrm>
            <a:off x="2054149" y="3326563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ADB854-5A52-3C49-9AB7-C779EE732406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1863444" y="3791510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3C2322B-4454-AA40-8047-35A297F017E1}"/>
              </a:ext>
            </a:extLst>
          </p:cNvPr>
          <p:cNvSpPr/>
          <p:nvPr/>
        </p:nvSpPr>
        <p:spPr>
          <a:xfrm>
            <a:off x="1683858" y="3695895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05E1ED-DE44-364C-B650-EC05B1F0A32E}"/>
              </a:ext>
            </a:extLst>
          </p:cNvPr>
          <p:cNvSpPr/>
          <p:nvPr/>
        </p:nvSpPr>
        <p:spPr>
          <a:xfrm>
            <a:off x="2124995" y="3695895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C81D44-FA86-524A-B7FE-6FDF0A69E966}"/>
              </a:ext>
            </a:extLst>
          </p:cNvPr>
          <p:cNvSpPr txBox="1"/>
          <p:nvPr/>
        </p:nvSpPr>
        <p:spPr>
          <a:xfrm>
            <a:off x="503536" y="1981242"/>
            <a:ext cx="40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86B447-92C6-0C44-A1ED-9AC35D6AB959}"/>
              </a:ext>
            </a:extLst>
          </p:cNvPr>
          <p:cNvSpPr txBox="1"/>
          <p:nvPr/>
        </p:nvSpPr>
        <p:spPr>
          <a:xfrm>
            <a:off x="560007" y="2633037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1C79EC-E1C3-434E-84E3-8BB2265DE82A}"/>
              </a:ext>
            </a:extLst>
          </p:cNvPr>
          <p:cNvSpPr txBox="1"/>
          <p:nvPr/>
        </p:nvSpPr>
        <p:spPr>
          <a:xfrm>
            <a:off x="558157" y="3289214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463A47-8C6B-0E47-B81A-9B9C797B5DDD}"/>
              </a:ext>
            </a:extLst>
          </p:cNvPr>
          <p:cNvSpPr txBox="1"/>
          <p:nvPr/>
        </p:nvSpPr>
        <p:spPr>
          <a:xfrm>
            <a:off x="557253" y="3947573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BCD9BB2-7A0B-8C45-BC7F-8E440558B585}"/>
              </a:ext>
            </a:extLst>
          </p:cNvPr>
          <p:cNvSpPr/>
          <p:nvPr/>
        </p:nvSpPr>
        <p:spPr>
          <a:xfrm>
            <a:off x="614541" y="2339628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916C847-BE96-0E4B-B7AB-63536BF7550D}"/>
              </a:ext>
            </a:extLst>
          </p:cNvPr>
          <p:cNvSpPr/>
          <p:nvPr/>
        </p:nvSpPr>
        <p:spPr>
          <a:xfrm>
            <a:off x="614541" y="3002369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AB749B2-6629-3042-B9F1-191B4F58935E}"/>
              </a:ext>
            </a:extLst>
          </p:cNvPr>
          <p:cNvSpPr/>
          <p:nvPr/>
        </p:nvSpPr>
        <p:spPr>
          <a:xfrm>
            <a:off x="607582" y="3658546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630880D-A7F7-1C46-A80C-2739C1A65734}"/>
              </a:ext>
            </a:extLst>
          </p:cNvPr>
          <p:cNvSpPr/>
          <p:nvPr/>
        </p:nvSpPr>
        <p:spPr>
          <a:xfrm>
            <a:off x="628099" y="4316905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996ACD-4CBE-CC47-BFBE-63859B4F1B0B}"/>
              </a:ext>
            </a:extLst>
          </p:cNvPr>
          <p:cNvSpPr txBox="1"/>
          <p:nvPr/>
        </p:nvSpPr>
        <p:spPr>
          <a:xfrm>
            <a:off x="2776692" y="1981242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924626-2E16-1E48-A8BB-6A6D191BBB45}"/>
              </a:ext>
            </a:extLst>
          </p:cNvPr>
          <p:cNvSpPr txBox="1"/>
          <p:nvPr/>
        </p:nvSpPr>
        <p:spPr>
          <a:xfrm>
            <a:off x="3329164" y="1970296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1238A3-48A0-9349-A16C-E7B1FE9B4837}"/>
              </a:ext>
            </a:extLst>
          </p:cNvPr>
          <p:cNvSpPr txBox="1"/>
          <p:nvPr/>
        </p:nvSpPr>
        <p:spPr>
          <a:xfrm>
            <a:off x="3775410" y="1970296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DF9E8A0-38CD-AD4E-8C3D-596B52B93ABE}"/>
              </a:ext>
            </a:extLst>
          </p:cNvPr>
          <p:cNvCxnSpPr>
            <a:cxnSpLocks/>
            <a:stCxn id="77" idx="6"/>
            <a:endCxn id="78" idx="2"/>
          </p:cNvCxnSpPr>
          <p:nvPr/>
        </p:nvCxnSpPr>
        <p:spPr>
          <a:xfrm>
            <a:off x="3122147" y="2435243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60DD9B8-631B-4948-A407-DD43C505F53F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3563284" y="2435243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CE906B3D-0A67-084A-8939-4930C74B1B8E}"/>
              </a:ext>
            </a:extLst>
          </p:cNvPr>
          <p:cNvSpPr/>
          <p:nvPr/>
        </p:nvSpPr>
        <p:spPr>
          <a:xfrm>
            <a:off x="2942561" y="2339628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942ACF9-17ED-0643-A80D-C978E8F8F6B0}"/>
              </a:ext>
            </a:extLst>
          </p:cNvPr>
          <p:cNvSpPr/>
          <p:nvPr/>
        </p:nvSpPr>
        <p:spPr>
          <a:xfrm>
            <a:off x="3383698" y="2339628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7FDF07A-EB31-844B-892C-792DFC4D4BEC}"/>
              </a:ext>
            </a:extLst>
          </p:cNvPr>
          <p:cNvSpPr/>
          <p:nvPr/>
        </p:nvSpPr>
        <p:spPr>
          <a:xfrm>
            <a:off x="3824835" y="2339628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79418F-ED8E-DA44-86E9-F583D0269907}"/>
              </a:ext>
            </a:extLst>
          </p:cNvPr>
          <p:cNvSpPr txBox="1"/>
          <p:nvPr/>
        </p:nvSpPr>
        <p:spPr>
          <a:xfrm>
            <a:off x="2776692" y="2585717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3FA004-39F9-D64E-BD17-A352BDF759F8}"/>
              </a:ext>
            </a:extLst>
          </p:cNvPr>
          <p:cNvSpPr txBox="1"/>
          <p:nvPr/>
        </p:nvSpPr>
        <p:spPr>
          <a:xfrm>
            <a:off x="3280396" y="2574771"/>
            <a:ext cx="43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8EBC7F-1072-BC4B-8F7B-F9DFE71594E8}"/>
              </a:ext>
            </a:extLst>
          </p:cNvPr>
          <p:cNvSpPr txBox="1"/>
          <p:nvPr/>
        </p:nvSpPr>
        <p:spPr>
          <a:xfrm>
            <a:off x="3775410" y="2574771"/>
            <a:ext cx="3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E9BA2D-6942-6840-9E30-F8AE287AB2F3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>
            <a:off x="3122147" y="3039718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FE8A885-0958-3947-A0A5-FFAF2D204E97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>
            <a:off x="3563284" y="3039718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AF51F00-39CF-EB4D-9357-E63C1D5A793E}"/>
              </a:ext>
            </a:extLst>
          </p:cNvPr>
          <p:cNvSpPr/>
          <p:nvPr/>
        </p:nvSpPr>
        <p:spPr>
          <a:xfrm>
            <a:off x="2942561" y="2944103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1F29351-B0CB-DE49-BC11-0783C121A80A}"/>
              </a:ext>
            </a:extLst>
          </p:cNvPr>
          <p:cNvSpPr/>
          <p:nvPr/>
        </p:nvSpPr>
        <p:spPr>
          <a:xfrm>
            <a:off x="3383698" y="2944103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8E3C3CB-DE5F-2042-B6A5-149965D68320}"/>
              </a:ext>
            </a:extLst>
          </p:cNvPr>
          <p:cNvSpPr/>
          <p:nvPr/>
        </p:nvSpPr>
        <p:spPr>
          <a:xfrm>
            <a:off x="3824835" y="2944103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EB8ADAF-1467-A548-BF46-9D9F7A172577}"/>
              </a:ext>
            </a:extLst>
          </p:cNvPr>
          <p:cNvSpPr txBox="1"/>
          <p:nvPr/>
        </p:nvSpPr>
        <p:spPr>
          <a:xfrm>
            <a:off x="2823529" y="3340718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3AF9B7-5BD2-D04E-80A0-2B8DFE4979D5}"/>
              </a:ext>
            </a:extLst>
          </p:cNvPr>
          <p:cNvSpPr txBox="1"/>
          <p:nvPr/>
        </p:nvSpPr>
        <p:spPr>
          <a:xfrm>
            <a:off x="3317264" y="3334263"/>
            <a:ext cx="28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04700A7-2D94-7842-ADDA-77D4E06DAD0F}"/>
              </a:ext>
            </a:extLst>
          </p:cNvPr>
          <p:cNvSpPr txBox="1"/>
          <p:nvPr/>
        </p:nvSpPr>
        <p:spPr>
          <a:xfrm>
            <a:off x="3730807" y="3329772"/>
            <a:ext cx="42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YZ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B8F98-1B84-4449-AFE4-7882A143A577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>
            <a:off x="3120216" y="3794719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6F2B0F4-FCF3-7242-92C3-FBCC6AD47928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>
            <a:off x="3561353" y="3794719"/>
            <a:ext cx="261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3FCF00F5-4259-274A-A406-B9E6F694868F}"/>
              </a:ext>
            </a:extLst>
          </p:cNvPr>
          <p:cNvSpPr/>
          <p:nvPr/>
        </p:nvSpPr>
        <p:spPr>
          <a:xfrm>
            <a:off x="2940630" y="3699104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57ADF7A-944E-564A-B020-F07D41A48B5E}"/>
              </a:ext>
            </a:extLst>
          </p:cNvPr>
          <p:cNvSpPr/>
          <p:nvPr/>
        </p:nvSpPr>
        <p:spPr>
          <a:xfrm>
            <a:off x="3381767" y="3699104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B95CCBD-8B2D-C843-81C3-3A5096622FB8}"/>
              </a:ext>
            </a:extLst>
          </p:cNvPr>
          <p:cNvSpPr/>
          <p:nvPr/>
        </p:nvSpPr>
        <p:spPr>
          <a:xfrm>
            <a:off x="3822904" y="3699104"/>
            <a:ext cx="179586" cy="19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Bill L</dc:creator>
  <cp:lastModifiedBy>Yang, Bill L</cp:lastModifiedBy>
  <cp:revision>3</cp:revision>
  <dcterms:created xsi:type="dcterms:W3CDTF">2020-03-30T01:06:05Z</dcterms:created>
  <dcterms:modified xsi:type="dcterms:W3CDTF">2020-03-30T15:04:45Z</dcterms:modified>
</cp:coreProperties>
</file>