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386F0-D1E9-48A4-ABA3-D9D602E50DF5}">
  <a:tblStyle styleId="{A2D386F0-D1E9-48A4-ABA3-D9D602E50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{A2D386F0-D1E9-48A4-ABA3-D9D602E50DF5}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