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75856F-6BE2-4453-BFED-1DA1396857D9}">
  <a:tblStyle styleId="{E675856F-6BE2-4453-BFED-1DA1396857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{E675856F-6BE2-4453-BFED-1DA1396857D9}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{E675856F-6BE2-4453-BFED-1DA1396857D9}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