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B8536D-10D5-487E-8654-5A2D685BBBA1}">
  <a:tblStyle styleId="{72B8536D-10D5-487E-8654-5A2D685BB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{72B8536D-10D5-487E-8654-5A2D685BBBA1}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