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06DD25-8E70-4B8A-805E-AA70827B7438}">
  <a:tblStyle styleId="{ED06DD25-8E70-4B8A-805E-AA70827B743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{ED06DD25-8E70-4B8A-805E-AA70827B7438}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