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4D050-CB30-41B8-A5C2-B8A7FF1FB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B8530C-1860-4E3D-9CDF-1DD402169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9AE816-5E23-43A7-A936-31CA38AA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0293-C010-4493-8D7D-6A820D1C29B2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D50A3-D2E3-4BB7-83F9-E30CE077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33D92-5DA3-48EC-BAB2-F2A64281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F9C-B63E-4E24-9016-D86B4795A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11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07E40-1724-475E-B66F-C77855F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FEECC3-82B4-49E0-B64C-162681461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31D80-F1C4-4807-8648-CBFA3DC3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0293-C010-4493-8D7D-6A820D1C29B2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8DC224-B0B2-4DA2-8981-228C02B4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F2A457-09D5-45D0-BE68-8E0FA7C6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F9C-B63E-4E24-9016-D86B4795A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69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199B7A-B967-4012-8782-E8F337E3E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7525B7-73D4-456D-9614-08C092FBC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B9C7CC-D157-42C3-9440-8BDAD7E0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0293-C010-4493-8D7D-6A820D1C29B2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4F1E49-B455-4DA5-AABC-63F91675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E2EE2-766C-478C-B916-C5792397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F9C-B63E-4E24-9016-D86B4795A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41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26C67-6A7B-4CAB-885F-25D72282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95D99-DD30-47B6-8AFC-FFA4B3E38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894E37-985E-410D-A529-0416D62A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0293-C010-4493-8D7D-6A820D1C29B2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0C1BA6-0340-4835-A30D-3A444628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D3F32-E1FC-4EB1-82C6-F6F0F92C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F9C-B63E-4E24-9016-D86B4795A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E8952-B604-4BA4-A78D-DDE7A585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0013DD-CF2A-4474-8D2E-F33EF4F3F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4B06B-789F-4B17-94B5-343A6131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0293-C010-4493-8D7D-6A820D1C29B2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7FC43-A7D1-4EA9-A384-EE8EA888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4E10E9-3028-4688-99EC-3BC04EFB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F9C-B63E-4E24-9016-D86B4795A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55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CAF66-35D2-41B1-AA55-CB0C4F78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2318D-FCF7-4D53-8E3B-C393AE200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65C458-2C58-4121-9624-3D1B0F89F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9EB9E3-5712-467D-B4FC-31949236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0293-C010-4493-8D7D-6A820D1C29B2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43A0D9-57FF-44DF-AE74-77963527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B7465D-5A03-403B-8B57-2ADF8EC0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F9C-B63E-4E24-9016-D86B4795A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87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A881A-A38B-4892-A213-E412D6E1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C15BF4-FDAF-4C23-889E-733DE4E8F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098FB1-9722-443E-BCF6-3FD5DB55F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4A9A96-286D-4DC5-A96F-7C782F9D3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C72884-353B-46A6-8381-8ADCD4792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EE9A57-043A-4B16-BBA4-FF23F208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0293-C010-4493-8D7D-6A820D1C29B2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3A3A28-347D-4CAE-9623-7A87943B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5802C9-EC8D-48FA-8708-3598483F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F9C-B63E-4E24-9016-D86B4795A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03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BA0DC-D03B-49B2-9B7E-9D2B7B12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EEFB55-9757-43E9-BB48-EEEA5AD2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0293-C010-4493-8D7D-6A820D1C29B2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2AC703-DF76-4CF7-82FB-ABF880071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188FF0-C98F-4650-941D-8CE9BE90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F9C-B63E-4E24-9016-D86B4795A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7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BE6212-9428-4E46-A9AC-01812AE5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0293-C010-4493-8D7D-6A820D1C29B2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8EAC54-D2E5-435A-A660-00CD37F0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5D015B-8B4D-43FD-A59C-85747232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F9C-B63E-4E24-9016-D86B4795A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51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43870-B1E3-4787-8A16-5AA013DAB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63A93-08CA-49E0-BE1F-9BFEA76CC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6772D-ECE6-4225-9520-4135C00DD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242696-C831-4AC1-9F08-C9EA5E2A8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0293-C010-4493-8D7D-6A820D1C29B2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BBDAB-3C2D-4D4A-AC9A-32ED821A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44BA76-3173-4E42-9C5C-21776139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F9C-B63E-4E24-9016-D86B4795A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98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4913B-98E3-4703-879C-19E7386B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EC090A-1B53-4040-9CF3-84B524A70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390D04-0E4D-4128-B72A-C4CDA5147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F76745-A87A-4314-81CB-F7272954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0293-C010-4493-8D7D-6A820D1C29B2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09BD3C-EDCD-4351-891D-5CA45A78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BA13B5-D9C1-4046-9DA8-2F87F2D7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F9C-B63E-4E24-9016-D86B4795A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87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30134B-0779-4A70-BA61-2C2963E8B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E09DFC-85C1-4F2A-808B-E695112F5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2D5E36-75EF-4531-A24C-CB8BD005D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E0293-C010-4493-8D7D-6A820D1C29B2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35C20-853B-47FC-B7D7-299DEFF27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4BA1E-65C2-42F7-A04E-30707F6DA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A0F9C-B63E-4E24-9016-D86B4795A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36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5731C-2E32-4DDB-B2B8-00E96D854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Project </a:t>
            </a:r>
            <a:r>
              <a:rPr lang="en-US" altLang="zh-CN" dirty="0" err="1"/>
              <a:t>CheckPoint</a:t>
            </a:r>
            <a:r>
              <a:rPr lang="en-US" altLang="zh-CN" dirty="0"/>
              <a:t> 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9D2CCC-B7C7-44FD-8D68-6B2D39D51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9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14FEF-E1EC-4709-8254-53DF3756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 finish: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12E91-7AF9-4D2E-A770-FCE42A413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Split large file into small chunks and upload to different chunk </a:t>
            </a:r>
            <a:r>
              <a:rPr lang="en-US" altLang="zh-CN"/>
              <a:t>server (depend </a:t>
            </a:r>
            <a:r>
              <a:rPr lang="en-US" altLang="zh-CN" dirty="0"/>
              <a:t>on the remaining storage of the chunk </a:t>
            </a:r>
            <a:r>
              <a:rPr lang="en-US" altLang="zh-CN"/>
              <a:t>server).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address of each chunk is kept by a .json file. </a:t>
            </a:r>
          </a:p>
          <a:p>
            <a:endParaRPr lang="en-US" altLang="zh-CN" dirty="0"/>
          </a:p>
          <a:p>
            <a:r>
              <a:rPr lang="en-US" altLang="zh-CN" dirty="0"/>
              <a:t>The master server also process a content page for the large file.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531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FCFB12-6A2C-4A9F-BA89-B87BBA1C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 Architecture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E7B985-563E-4F5B-843E-E972702CD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7" t="6452"/>
          <a:stretch/>
        </p:blipFill>
        <p:spPr>
          <a:xfrm>
            <a:off x="4777316" y="1416274"/>
            <a:ext cx="6780700" cy="402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4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14FEF-E1EC-4709-8254-53DF3756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Fault Tolerance (Will be implemented later)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12E91-7AF9-4D2E-A770-FCE42A413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zh-CN" dirty="0"/>
              <a:t>Election mechanism -- select new master when current fails.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Vice master mechanism -- select the vice master to keep the master table’s replica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738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91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Project CheckPoint 3</vt:lpstr>
      <vt:lpstr>We finish:</vt:lpstr>
      <vt:lpstr>Our Architecture</vt:lpstr>
      <vt:lpstr>Fault Tolerance (Will be implemented later)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CheckPoint 3</dc:title>
  <dc:creator>Bo Zhu</dc:creator>
  <cp:lastModifiedBy>Bo Zhu</cp:lastModifiedBy>
  <cp:revision>1</cp:revision>
  <dcterms:created xsi:type="dcterms:W3CDTF">2020-04-08T20:40:18Z</dcterms:created>
  <dcterms:modified xsi:type="dcterms:W3CDTF">2020-04-08T20:42:02Z</dcterms:modified>
</cp:coreProperties>
</file>