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3.xml" ContentType="application/vnd.openxmlformats-officedocument.theme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5.xml" ContentType="application/vnd.openxmlformats-officedocument.theme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0" r:id="rId4"/>
    <p:sldMasterId id="2147483669" r:id="rId5"/>
    <p:sldMasterId id="2147483671" r:id="rId6"/>
    <p:sldMasterId id="2147483679" r:id="rId7"/>
    <p:sldMasterId id="2147483681" r:id="rId8"/>
    <p:sldMasterId id="2147483696" r:id="rId9"/>
    <p:sldMasterId id="2147483711" r:id="rId10"/>
  </p:sldMasterIdLst>
  <p:notesMasterIdLst>
    <p:notesMasterId r:id="rId19"/>
  </p:notesMasterIdLst>
  <p:sldIdLst>
    <p:sldId id="256" r:id="rId11"/>
    <p:sldId id="267" r:id="rId12"/>
    <p:sldId id="270" r:id="rId13"/>
    <p:sldId id="269" r:id="rId14"/>
    <p:sldId id="271" r:id="rId15"/>
    <p:sldId id="272" r:id="rId16"/>
    <p:sldId id="273" r:id="rId17"/>
    <p:sldId id="275" r:id="rId18"/>
  </p:sldIdLst>
  <p:sldSz cx="12192000" cy="6858000"/>
  <p:notesSz cx="6858000" cy="9144000"/>
  <p:custDataLst>
    <p:tags r:id="rId2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7938" autoAdjust="0"/>
  </p:normalViewPr>
  <p:slideViewPr>
    <p:cSldViewPr snapToGrid="0" snapToObjects="1" showGuides="1">
      <p:cViewPr varScale="1">
        <p:scale>
          <a:sx n="87" d="100"/>
          <a:sy n="87" d="100"/>
        </p:scale>
        <p:origin x="1512" y="8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5.xml"/><Relationship Id="rId13" Type="http://schemas.openxmlformats.org/officeDocument/2006/relationships/slide" Target="slides/slide3.xml"/><Relationship Id="rId18" Type="http://schemas.openxmlformats.org/officeDocument/2006/relationships/slide" Target="slides/slide8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2.xml"/><Relationship Id="rId17" Type="http://schemas.openxmlformats.org/officeDocument/2006/relationships/slide" Target="slides/slide7.xml"/><Relationship Id="rId2" Type="http://schemas.openxmlformats.org/officeDocument/2006/relationships/customXml" Target="../customXml/item2.xml"/><Relationship Id="rId16" Type="http://schemas.openxmlformats.org/officeDocument/2006/relationships/slide" Target="slides/slide6.xml"/><Relationship Id="rId20" Type="http://schemas.openxmlformats.org/officeDocument/2006/relationships/tags" Target="tags/tag1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1.xml"/><Relationship Id="rId24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5.xml"/><Relationship Id="rId23" Type="http://schemas.openxmlformats.org/officeDocument/2006/relationships/theme" Target="theme/theme1.xml"/><Relationship Id="rId10" Type="http://schemas.openxmlformats.org/officeDocument/2006/relationships/slideMaster" Target="slideMasters/slideMaster7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Master" Target="slideMasters/slideMaster6.xml"/><Relationship Id="rId14" Type="http://schemas.openxmlformats.org/officeDocument/2006/relationships/slide" Target="slides/slide4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1A8936-9575-4A7B-96FF-759D075096BF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2B0A10-6CCD-44B8-ADDC-B8A3B3A8A3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026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B0A10-6CCD-44B8-ADDC-B8A3B3A8A373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2986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In 2021, Illinois HB253 was passed, which combined the performance-based approach emphasized by MAP-21 with increased scrutiny on capacity expansion projects. The goal of this bill was to increase transparency and equitable decision-making on projects with high levels of taxpayer investment and impact.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The data-driven decisions tool resulted from this law, built around 5 goal areas emphasized in both the bill and in IDOT’s LRTP. 11 selection criteria were used in the first evaluation rounds, with emissions and equity criteria added most recently.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The environmental impacts/livability section previously used useful but less specific metrics, namely the type of NEPA analysis required for the project, a simple environmental justice indicator, and if the project area has been impacted by an emergency event in the last 20 years.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It is important to note that while the DDD increases transparency, it compares all of our proposed capacity expansion projects against one another. So rather than looking at a congested, high job growth, or other notable corridor and using a tool to determine the best treatment, that piece happens before the projects get to this tool. We are ranking projects against one another.</a:t>
            </a:r>
          </a:p>
          <a:p>
            <a:pPr algn="l"/>
            <a:endParaRPr lang="en-US" dirty="0"/>
          </a:p>
          <a:p>
            <a:pPr algn="l"/>
            <a:r>
              <a:rPr lang="en-US" dirty="0"/>
              <a:t>Previously, 11 selection criteria were used, but this cycle included the addition of an emissions metric (discussed later) and an equity measure.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B0A10-6CCD-44B8-ADDC-B8A3B3A8A37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245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</a:p>
          <a:p>
            <a:endParaRPr lang="en-US" dirty="0"/>
          </a:p>
          <a:p>
            <a:r>
              <a:rPr lang="en-US" dirty="0"/>
              <a:t>MYP list of projects</a:t>
            </a:r>
          </a:p>
          <a:p>
            <a:r>
              <a:rPr lang="en-US" dirty="0"/>
              <a:t>Projects can be grouped but testing has shown individual project testing is better.  It avoids projects impacting each other.</a:t>
            </a:r>
          </a:p>
          <a:p>
            <a:endParaRPr lang="en-US" dirty="0"/>
          </a:p>
          <a:p>
            <a:r>
              <a:rPr lang="en-US" dirty="0"/>
              <a:t>Project methodology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Difference in emissions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Transit competitiveness:  savings doubled; adverse impacts doubled.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Grams per day per mile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Projects ranked in order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B0A10-6CCD-44B8-ADDC-B8A3B3A8A37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8503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00436-93DA-FE5E-BF4D-7A09566CF5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348359-046C-1614-854F-34CB144FB1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9532469-300F-582E-E59F-C9E037BAD4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</a:p>
          <a:p>
            <a:r>
              <a:rPr lang="en-US" sz="2800" dirty="0"/>
              <a:t>Transit Competitiveness </a:t>
            </a:r>
          </a:p>
          <a:p>
            <a:pPr lvl="1"/>
            <a:r>
              <a:rPr lang="en-US" sz="2200" dirty="0"/>
              <a:t>Emission Savings are halved</a:t>
            </a:r>
          </a:p>
          <a:p>
            <a:pPr lvl="1"/>
            <a:r>
              <a:rPr lang="en-US" sz="2200" dirty="0"/>
              <a:t>Emissions Increases are doubled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Project ranking: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pollutant ranked 1..x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CO2E ranked highest – accounts for all gasses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Scores are normalized 1 to 0.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7C6918-BBD3-BB50-A5DF-5CBA08A6EC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B0A10-6CCD-44B8-ADDC-B8A3B3A8A373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8101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09B19-B851-332C-1427-6D273C6B7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8033A1-F88F-A11C-8379-1E2852EAB7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721C55-35D8-149D-74CA-0B2E158D9C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Dan</a:t>
            </a:r>
          </a:p>
          <a:p>
            <a:r>
              <a:rPr lang="en-US" sz="2800" dirty="0"/>
              <a:t>Transit Competitiveness </a:t>
            </a:r>
          </a:p>
          <a:p>
            <a:pPr lvl="1"/>
            <a:r>
              <a:rPr lang="en-US" sz="2200" dirty="0"/>
              <a:t>Emission Savings are halved</a:t>
            </a:r>
          </a:p>
          <a:p>
            <a:pPr lvl="1"/>
            <a:r>
              <a:rPr lang="en-US" sz="2200" dirty="0"/>
              <a:t>Emissions Increases are doubled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Project ranking: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Each pollutant ranked 1..x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CO2E ranked highest – accounts for all gasses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Scores are normalized 1 to 0.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368DD7-2448-59FE-5A71-A96A3E229B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2B0A10-6CCD-44B8-ADDC-B8A3B3A8A373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0225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5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6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6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6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6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6.xml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0"/>
            <a:ext cx="12187767" cy="6869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" y="3286126"/>
            <a:ext cx="12188420" cy="358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Group 45"/>
          <p:cNvGrpSpPr/>
          <p:nvPr/>
        </p:nvGrpSpPr>
        <p:grpSpPr>
          <a:xfrm>
            <a:off x="1095023" y="3288175"/>
            <a:ext cx="10957278" cy="3571406"/>
            <a:chOff x="-2552700" y="138113"/>
            <a:chExt cx="17291050" cy="5705860"/>
          </a:xfrm>
        </p:grpSpPr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2298700" y="138113"/>
              <a:ext cx="6661150" cy="1433513"/>
            </a:xfrm>
            <a:custGeom>
              <a:avLst/>
              <a:gdLst>
                <a:gd name="T0" fmla="*/ 4196 w 4196"/>
                <a:gd name="T1" fmla="*/ 0 h 903"/>
                <a:gd name="T2" fmla="*/ 2870 w 4196"/>
                <a:gd name="T3" fmla="*/ 903 h 903"/>
                <a:gd name="T4" fmla="*/ 0 w 4196"/>
                <a:gd name="T5" fmla="*/ 903 h 903"/>
                <a:gd name="T6" fmla="*/ 1855 w 4196"/>
                <a:gd name="T7" fmla="*/ 0 h 903"/>
                <a:gd name="T8" fmla="*/ 4196 w 4196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903">
                  <a:moveTo>
                    <a:pt x="4196" y="0"/>
                  </a:moveTo>
                  <a:lnTo>
                    <a:pt x="2870" y="903"/>
                  </a:lnTo>
                  <a:lnTo>
                    <a:pt x="0" y="903"/>
                  </a:lnTo>
                  <a:lnTo>
                    <a:pt x="1855" y="0"/>
                  </a:lnTo>
                  <a:lnTo>
                    <a:pt x="4196" y="0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7298582" y="4283075"/>
              <a:ext cx="6077693" cy="1560898"/>
            </a:xfrm>
            <a:custGeom>
              <a:avLst/>
              <a:gdLst>
                <a:gd name="T0" fmla="*/ 0 w 4397"/>
                <a:gd name="T1" fmla="*/ 1538 h 1538"/>
                <a:gd name="T2" fmla="*/ 3591 w 4397"/>
                <a:gd name="T3" fmla="*/ 1538 h 1538"/>
                <a:gd name="T4" fmla="*/ 4397 w 4397"/>
                <a:gd name="T5" fmla="*/ 5 h 1538"/>
                <a:gd name="T6" fmla="*/ 1489 w 4397"/>
                <a:gd name="T7" fmla="*/ 0 h 1538"/>
                <a:gd name="T8" fmla="*/ 0 w 4397"/>
                <a:gd name="T9" fmla="*/ 1538 h 1538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8796 w 10000"/>
                <a:gd name="connsiteY2" fmla="*/ 6393 h 10000"/>
                <a:gd name="connsiteX3" fmla="*/ 10000 w 10000"/>
                <a:gd name="connsiteY3" fmla="*/ 33 h 10000"/>
                <a:gd name="connsiteX4" fmla="*/ 3386 w 10000"/>
                <a:gd name="connsiteY4" fmla="*/ 0 h 10000"/>
                <a:gd name="connsiteX5" fmla="*/ 1293 w 10000"/>
                <a:gd name="connsiteY5" fmla="*/ 6393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8796 w 10000"/>
                <a:gd name="connsiteY1" fmla="*/ 6393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8707"/>
                <a:gd name="connsiteY0" fmla="*/ 6393 h 6393"/>
                <a:gd name="connsiteX1" fmla="*/ 7503 w 8707"/>
                <a:gd name="connsiteY1" fmla="*/ 6393 h 6393"/>
                <a:gd name="connsiteX2" fmla="*/ 8707 w 8707"/>
                <a:gd name="connsiteY2" fmla="*/ 33 h 6393"/>
                <a:gd name="connsiteX3" fmla="*/ 2093 w 8707"/>
                <a:gd name="connsiteY3" fmla="*/ 0 h 6393"/>
                <a:gd name="connsiteX4" fmla="*/ 0 w 8707"/>
                <a:gd name="connsiteY4" fmla="*/ 6393 h 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7" h="6393">
                  <a:moveTo>
                    <a:pt x="0" y="6393"/>
                  </a:moveTo>
                  <a:lnTo>
                    <a:pt x="7503" y="6393"/>
                  </a:lnTo>
                  <a:lnTo>
                    <a:pt x="8707" y="33"/>
                  </a:lnTo>
                  <a:lnTo>
                    <a:pt x="2093" y="0"/>
                  </a:lnTo>
                  <a:lnTo>
                    <a:pt x="0" y="6393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-2552700" y="1752600"/>
              <a:ext cx="9159875" cy="2365375"/>
            </a:xfrm>
            <a:custGeom>
              <a:avLst/>
              <a:gdLst>
                <a:gd name="T0" fmla="*/ 5770 w 5770"/>
                <a:gd name="T1" fmla="*/ 0 h 1490"/>
                <a:gd name="T2" fmla="*/ 3593 w 5770"/>
                <a:gd name="T3" fmla="*/ 1485 h 1490"/>
                <a:gd name="T4" fmla="*/ 0 w 5770"/>
                <a:gd name="T5" fmla="*/ 1490 h 1490"/>
                <a:gd name="T6" fmla="*/ 2900 w 5770"/>
                <a:gd name="T7" fmla="*/ 0 h 1490"/>
                <a:gd name="T8" fmla="*/ 5770 w 5770"/>
                <a:gd name="T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0" h="1490">
                  <a:moveTo>
                    <a:pt x="5770" y="0"/>
                  </a:moveTo>
                  <a:lnTo>
                    <a:pt x="3593" y="1485"/>
                  </a:lnTo>
                  <a:lnTo>
                    <a:pt x="0" y="1490"/>
                  </a:lnTo>
                  <a:lnTo>
                    <a:pt x="2900" y="0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8864600" y="1747838"/>
              <a:ext cx="5873750" cy="2366963"/>
            </a:xfrm>
            <a:custGeom>
              <a:avLst/>
              <a:gdLst>
                <a:gd name="T0" fmla="*/ 0 w 3700"/>
                <a:gd name="T1" fmla="*/ 1479 h 1491"/>
                <a:gd name="T2" fmla="*/ 2898 w 3700"/>
                <a:gd name="T3" fmla="*/ 1491 h 1491"/>
                <a:gd name="T4" fmla="*/ 3700 w 3700"/>
                <a:gd name="T5" fmla="*/ 0 h 1491"/>
                <a:gd name="T6" fmla="*/ 1419 w 3700"/>
                <a:gd name="T7" fmla="*/ 0 h 1491"/>
                <a:gd name="T8" fmla="*/ 0 w 3700"/>
                <a:gd name="T9" fmla="*/ 1479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0" h="1491">
                  <a:moveTo>
                    <a:pt x="0" y="1479"/>
                  </a:moveTo>
                  <a:lnTo>
                    <a:pt x="2898" y="1491"/>
                  </a:lnTo>
                  <a:lnTo>
                    <a:pt x="3700" y="0"/>
                  </a:lnTo>
                  <a:lnTo>
                    <a:pt x="1419" y="0"/>
                  </a:lnTo>
                  <a:lnTo>
                    <a:pt x="0" y="1479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3487738" y="1747838"/>
              <a:ext cx="7362825" cy="2370138"/>
            </a:xfrm>
            <a:custGeom>
              <a:avLst/>
              <a:gdLst>
                <a:gd name="T0" fmla="*/ 2163 w 4638"/>
                <a:gd name="T1" fmla="*/ 3 h 1493"/>
                <a:gd name="T2" fmla="*/ 4638 w 4638"/>
                <a:gd name="T3" fmla="*/ 0 h 1493"/>
                <a:gd name="T4" fmla="*/ 3196 w 4638"/>
                <a:gd name="T5" fmla="*/ 1493 h 1493"/>
                <a:gd name="T6" fmla="*/ 0 w 4638"/>
                <a:gd name="T7" fmla="*/ 1488 h 1493"/>
                <a:gd name="T8" fmla="*/ 2163 w 4638"/>
                <a:gd name="T9" fmla="*/ 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8" h="1493">
                  <a:moveTo>
                    <a:pt x="2163" y="3"/>
                  </a:moveTo>
                  <a:lnTo>
                    <a:pt x="4638" y="0"/>
                  </a:lnTo>
                  <a:lnTo>
                    <a:pt x="3196" y="1493"/>
                  </a:lnTo>
                  <a:lnTo>
                    <a:pt x="0" y="1488"/>
                  </a:lnTo>
                  <a:lnTo>
                    <a:pt x="2163" y="3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200" y="3286125"/>
            <a:ext cx="10083800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0" y="4672013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461121"/>
            <a:ext cx="5139267" cy="751946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4" y="5884983"/>
            <a:ext cx="5305777" cy="431800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23" y="5461121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5168584"/>
            <a:ext cx="195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BEDA83"/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0223" y="5169431"/>
            <a:ext cx="216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BEDA83"/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6"/>
            <a:ext cx="5139267" cy="349735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3278400"/>
            <a:ext cx="12192000" cy="109728"/>
            <a:chOff x="-833438" y="3360738"/>
            <a:chExt cx="10814051" cy="14128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-833438" y="3360738"/>
              <a:ext cx="10810876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-830263" y="3360738"/>
              <a:ext cx="2703513" cy="141288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275513" y="3360738"/>
              <a:ext cx="2705100" cy="14128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73250" y="3360738"/>
              <a:ext cx="2701925" cy="141288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572000" y="3360738"/>
              <a:ext cx="2703513" cy="141288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6" name="Freeform 14"/>
          <p:cNvSpPr>
            <a:spLocks/>
          </p:cNvSpPr>
          <p:nvPr/>
        </p:nvSpPr>
        <p:spPr bwMode="auto">
          <a:xfrm>
            <a:off x="5255683" y="5862638"/>
            <a:ext cx="5801784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60" y="355701"/>
            <a:ext cx="5303531" cy="2599949"/>
          </a:xfrm>
          <a:prstGeom prst="rect">
            <a:avLst/>
          </a:prstGeom>
        </p:spPr>
      </p:pic>
      <p:sp>
        <p:nvSpPr>
          <p:cNvPr id="42" name="Freeform 16"/>
          <p:cNvSpPr>
            <a:spLocks/>
          </p:cNvSpPr>
          <p:nvPr/>
        </p:nvSpPr>
        <p:spPr bwMode="auto">
          <a:xfrm>
            <a:off x="6396038" y="4283075"/>
            <a:ext cx="6980238" cy="2441575"/>
          </a:xfrm>
          <a:custGeom>
            <a:avLst/>
            <a:gdLst>
              <a:gd name="T0" fmla="*/ 0 w 4397"/>
              <a:gd name="T1" fmla="*/ 1538 h 1538"/>
              <a:gd name="T2" fmla="*/ 3591 w 4397"/>
              <a:gd name="T3" fmla="*/ 1538 h 1538"/>
              <a:gd name="T4" fmla="*/ 4397 w 4397"/>
              <a:gd name="T5" fmla="*/ 5 h 1538"/>
              <a:gd name="T6" fmla="*/ 1489 w 4397"/>
              <a:gd name="T7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7" h="1538">
                <a:moveTo>
                  <a:pt x="0" y="1538"/>
                </a:moveTo>
                <a:lnTo>
                  <a:pt x="3591" y="1538"/>
                </a:lnTo>
                <a:lnTo>
                  <a:pt x="4397" y="5"/>
                </a:lnTo>
                <a:lnTo>
                  <a:pt x="1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65862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TopText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1562100"/>
            <a:ext cx="12192000" cy="45720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11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3D1D2-4A65-4119-9A4B-88CF1573690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800" y="1714500"/>
            <a:ext cx="11836400" cy="4445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Click icon below to add image or chart, etc.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B71EB0-5096-4B1F-BAC5-2E115986BB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15621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201738" indent="0" algn="ctr">
              <a:buNone/>
              <a:defRPr>
                <a:solidFill>
                  <a:schemeClr val="bg1"/>
                </a:solidFill>
              </a:defRPr>
            </a:lvl4pPr>
            <a:lvl5pPr marL="1490663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this text for callout</a:t>
            </a:r>
          </a:p>
        </p:txBody>
      </p:sp>
    </p:spTree>
    <p:extLst>
      <p:ext uri="{BB962C8B-B14F-4D97-AF65-F5344CB8AC3E}">
        <p14:creationId xmlns:p14="http://schemas.microsoft.com/office/powerpoint/2010/main" val="289862713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ttomText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47EBD05-310F-414D-9493-F34AAB187542}"/>
              </a:ext>
            </a:extLst>
          </p:cNvPr>
          <p:cNvSpPr/>
          <p:nvPr/>
        </p:nvSpPr>
        <p:spPr>
          <a:xfrm>
            <a:off x="0" y="6090919"/>
            <a:ext cx="12192000" cy="778383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3D1D2-4A65-4119-9A4B-88CF1573690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800" y="83820"/>
            <a:ext cx="11836400" cy="43764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Click icon below to add image or chart, etc.</a:t>
            </a: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3BCBEB-8591-4481-ADC7-868721BE5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071" y="6324502"/>
            <a:ext cx="2377440" cy="3711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EF7542-4D9A-469B-BB20-ECEA966E83FC}"/>
              </a:ext>
            </a:extLst>
          </p:cNvPr>
          <p:cNvSpPr txBox="1"/>
          <p:nvPr/>
        </p:nvSpPr>
        <p:spPr>
          <a:xfrm>
            <a:off x="675923" y="6507584"/>
            <a:ext cx="58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3E39CE08-264B-464C-BB4B-F827956CFF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97400"/>
            <a:ext cx="12192000" cy="15621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201738" indent="0" algn="ctr">
              <a:buNone/>
              <a:defRPr>
                <a:solidFill>
                  <a:schemeClr val="bg1"/>
                </a:solidFill>
              </a:defRPr>
            </a:lvl4pPr>
            <a:lvl5pPr marL="1490663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this text for callout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4551680"/>
            <a:ext cx="12192000" cy="45720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6305606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Vertical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11A95E2-BDA8-4AA7-B306-08F70A879BBB}"/>
              </a:ext>
            </a:extLst>
          </p:cNvPr>
          <p:cNvGrpSpPr/>
          <p:nvPr/>
        </p:nvGrpSpPr>
        <p:grpSpPr>
          <a:xfrm>
            <a:off x="-11306" y="-22585"/>
            <a:ext cx="12214608" cy="6874235"/>
            <a:chOff x="-11306" y="-22585"/>
            <a:chExt cx="12214608" cy="687423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A8B5EAC-2B02-463C-8E19-98D1B16AE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972" y="-22585"/>
              <a:ext cx="6676128" cy="1303697"/>
            </a:xfrm>
            <a:custGeom>
              <a:avLst/>
              <a:gdLst>
                <a:gd name="T0" fmla="*/ 4462 w 4462"/>
                <a:gd name="T1" fmla="*/ 0 h 978"/>
                <a:gd name="T2" fmla="*/ 3054 w 4462"/>
                <a:gd name="T3" fmla="*/ 978 h 978"/>
                <a:gd name="T4" fmla="*/ 0 w 4462"/>
                <a:gd name="T5" fmla="*/ 978 h 978"/>
                <a:gd name="T6" fmla="*/ 1976 w 4462"/>
                <a:gd name="T7" fmla="*/ 0 h 978"/>
                <a:gd name="T8" fmla="*/ 4462 w 4462"/>
                <a:gd name="T9" fmla="*/ 0 h 978"/>
                <a:gd name="connsiteX0" fmla="*/ 10000 w 10000"/>
                <a:gd name="connsiteY0" fmla="*/ 0 h 10000"/>
                <a:gd name="connsiteX1" fmla="*/ 6844 w 10000"/>
                <a:gd name="connsiteY1" fmla="*/ 10000 h 10000"/>
                <a:gd name="connsiteX2" fmla="*/ 0 w 10000"/>
                <a:gd name="connsiteY2" fmla="*/ 10000 h 10000"/>
                <a:gd name="connsiteX3" fmla="*/ 3672 w 10000"/>
                <a:gd name="connsiteY3" fmla="*/ 1676 h 10000"/>
                <a:gd name="connsiteX4" fmla="*/ 4429 w 10000"/>
                <a:gd name="connsiteY4" fmla="*/ 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9425 w 10000"/>
                <a:gd name="connsiteY1" fmla="*/ 1603 h 10000"/>
                <a:gd name="connsiteX2" fmla="*/ 6844 w 10000"/>
                <a:gd name="connsiteY2" fmla="*/ 10000 h 10000"/>
                <a:gd name="connsiteX3" fmla="*/ 0 w 10000"/>
                <a:gd name="connsiteY3" fmla="*/ 10000 h 10000"/>
                <a:gd name="connsiteX4" fmla="*/ 3672 w 10000"/>
                <a:gd name="connsiteY4" fmla="*/ 1676 h 10000"/>
                <a:gd name="connsiteX5" fmla="*/ 4429 w 10000"/>
                <a:gd name="connsiteY5" fmla="*/ 0 h 10000"/>
                <a:gd name="connsiteX6" fmla="*/ 10000 w 10000"/>
                <a:gd name="connsiteY6" fmla="*/ 0 h 10000"/>
                <a:gd name="connsiteX0" fmla="*/ 4429 w 9425"/>
                <a:gd name="connsiteY0" fmla="*/ 0 h 10000"/>
                <a:gd name="connsiteX1" fmla="*/ 9425 w 9425"/>
                <a:gd name="connsiteY1" fmla="*/ 1603 h 10000"/>
                <a:gd name="connsiteX2" fmla="*/ 6844 w 9425"/>
                <a:gd name="connsiteY2" fmla="*/ 10000 h 10000"/>
                <a:gd name="connsiteX3" fmla="*/ 0 w 9425"/>
                <a:gd name="connsiteY3" fmla="*/ 10000 h 10000"/>
                <a:gd name="connsiteX4" fmla="*/ 3672 w 9425"/>
                <a:gd name="connsiteY4" fmla="*/ 1676 h 10000"/>
                <a:gd name="connsiteX5" fmla="*/ 4429 w 9425"/>
                <a:gd name="connsiteY5" fmla="*/ 0 h 10000"/>
                <a:gd name="connsiteX0" fmla="*/ 3896 w 10000"/>
                <a:gd name="connsiteY0" fmla="*/ 73 h 8397"/>
                <a:gd name="connsiteX1" fmla="*/ 10000 w 10000"/>
                <a:gd name="connsiteY1" fmla="*/ 0 h 8397"/>
                <a:gd name="connsiteX2" fmla="*/ 7262 w 10000"/>
                <a:gd name="connsiteY2" fmla="*/ 8397 h 8397"/>
                <a:gd name="connsiteX3" fmla="*/ 0 w 10000"/>
                <a:gd name="connsiteY3" fmla="*/ 8397 h 8397"/>
                <a:gd name="connsiteX4" fmla="*/ 3896 w 10000"/>
                <a:gd name="connsiteY4" fmla="*/ 73 h 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8397">
                  <a:moveTo>
                    <a:pt x="3896" y="73"/>
                  </a:moveTo>
                  <a:lnTo>
                    <a:pt x="10000" y="0"/>
                  </a:lnTo>
                  <a:lnTo>
                    <a:pt x="7262" y="8397"/>
                  </a:lnTo>
                  <a:lnTo>
                    <a:pt x="0" y="8397"/>
                  </a:lnTo>
                  <a:lnTo>
                    <a:pt x="3896" y="73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759980B-9EC0-49C2-8D9F-7C72F14BD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835" y="4210050"/>
              <a:ext cx="6876091" cy="2641600"/>
            </a:xfrm>
            <a:custGeom>
              <a:avLst/>
              <a:gdLst>
                <a:gd name="T0" fmla="*/ 0 w 4674"/>
                <a:gd name="T1" fmla="*/ 1662 h 1664"/>
                <a:gd name="T2" fmla="*/ 3818 w 4674"/>
                <a:gd name="T3" fmla="*/ 1664 h 1664"/>
                <a:gd name="T4" fmla="*/ 4674 w 4674"/>
                <a:gd name="T5" fmla="*/ 7 h 1664"/>
                <a:gd name="T6" fmla="*/ 1583 w 4674"/>
                <a:gd name="T7" fmla="*/ 0 h 1664"/>
                <a:gd name="T8" fmla="*/ 0 w 4674"/>
                <a:gd name="T9" fmla="*/ 1662 h 1664"/>
                <a:gd name="connsiteX0" fmla="*/ 0 w 10000"/>
                <a:gd name="connsiteY0" fmla="*/ 9988 h 10000"/>
                <a:gd name="connsiteX1" fmla="*/ 8169 w 10000"/>
                <a:gd name="connsiteY1" fmla="*/ 10000 h 10000"/>
                <a:gd name="connsiteX2" fmla="*/ 10000 w 10000"/>
                <a:gd name="connsiteY2" fmla="*/ 42 h 10000"/>
                <a:gd name="connsiteX3" fmla="*/ 9267 w 10000"/>
                <a:gd name="connsiteY3" fmla="*/ 45 h 10000"/>
                <a:gd name="connsiteX4" fmla="*/ 3387 w 10000"/>
                <a:gd name="connsiteY4" fmla="*/ 0 h 10000"/>
                <a:gd name="connsiteX5" fmla="*/ 0 w 10000"/>
                <a:gd name="connsiteY5" fmla="*/ 9988 h 10000"/>
                <a:gd name="connsiteX0" fmla="*/ 0 w 10000"/>
                <a:gd name="connsiteY0" fmla="*/ 9988 h 10000"/>
                <a:gd name="connsiteX1" fmla="*/ 8169 w 10000"/>
                <a:gd name="connsiteY1" fmla="*/ 10000 h 10000"/>
                <a:gd name="connsiteX2" fmla="*/ 9267 w 10000"/>
                <a:gd name="connsiteY2" fmla="*/ 3934 h 10000"/>
                <a:gd name="connsiteX3" fmla="*/ 10000 w 10000"/>
                <a:gd name="connsiteY3" fmla="*/ 42 h 10000"/>
                <a:gd name="connsiteX4" fmla="*/ 9267 w 10000"/>
                <a:gd name="connsiteY4" fmla="*/ 45 h 10000"/>
                <a:gd name="connsiteX5" fmla="*/ 3387 w 10000"/>
                <a:gd name="connsiteY5" fmla="*/ 0 h 10000"/>
                <a:gd name="connsiteX6" fmla="*/ 0 w 10000"/>
                <a:gd name="connsiteY6" fmla="*/ 9988 h 10000"/>
                <a:gd name="connsiteX0" fmla="*/ 0 w 9267"/>
                <a:gd name="connsiteY0" fmla="*/ 9988 h 10000"/>
                <a:gd name="connsiteX1" fmla="*/ 8169 w 9267"/>
                <a:gd name="connsiteY1" fmla="*/ 10000 h 10000"/>
                <a:gd name="connsiteX2" fmla="*/ 9267 w 9267"/>
                <a:gd name="connsiteY2" fmla="*/ 3934 h 10000"/>
                <a:gd name="connsiteX3" fmla="*/ 9267 w 9267"/>
                <a:gd name="connsiteY3" fmla="*/ 45 h 10000"/>
                <a:gd name="connsiteX4" fmla="*/ 3387 w 9267"/>
                <a:gd name="connsiteY4" fmla="*/ 0 h 10000"/>
                <a:gd name="connsiteX5" fmla="*/ 0 w 9267"/>
                <a:gd name="connsiteY5" fmla="*/ 99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67" h="10000">
                  <a:moveTo>
                    <a:pt x="0" y="9988"/>
                  </a:moveTo>
                  <a:lnTo>
                    <a:pt x="8169" y="10000"/>
                  </a:lnTo>
                  <a:lnTo>
                    <a:pt x="9267" y="3934"/>
                  </a:lnTo>
                  <a:lnTo>
                    <a:pt x="9267" y="45"/>
                  </a:lnTo>
                  <a:lnTo>
                    <a:pt x="3387" y="0"/>
                  </a:lnTo>
                  <a:lnTo>
                    <a:pt x="0" y="9988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7605CD7-B964-486D-B2BC-A5512DD43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06" y="1473199"/>
              <a:ext cx="5549391" cy="2551117"/>
            </a:xfrm>
            <a:custGeom>
              <a:avLst/>
              <a:gdLst>
                <a:gd name="T0" fmla="*/ 6136 w 6136"/>
                <a:gd name="T1" fmla="*/ 0 h 1612"/>
                <a:gd name="T2" fmla="*/ 3822 w 6136"/>
                <a:gd name="T3" fmla="*/ 1607 h 1612"/>
                <a:gd name="T4" fmla="*/ 0 w 6136"/>
                <a:gd name="T5" fmla="*/ 1612 h 1612"/>
                <a:gd name="T6" fmla="*/ 3084 w 6136"/>
                <a:gd name="T7" fmla="*/ 0 h 1612"/>
                <a:gd name="T8" fmla="*/ 6136 w 6136"/>
                <a:gd name="T9" fmla="*/ 0 h 1612"/>
                <a:gd name="connsiteX0" fmla="*/ 10000 w 10000"/>
                <a:gd name="connsiteY0" fmla="*/ 0 h 10000"/>
                <a:gd name="connsiteX1" fmla="*/ 6229 w 10000"/>
                <a:gd name="connsiteY1" fmla="*/ 9969 h 10000"/>
                <a:gd name="connsiteX2" fmla="*/ 0 w 10000"/>
                <a:gd name="connsiteY2" fmla="*/ 10000 h 10000"/>
                <a:gd name="connsiteX3" fmla="*/ 4303 w 10000"/>
                <a:gd name="connsiteY3" fmla="*/ 1434 h 10000"/>
                <a:gd name="connsiteX4" fmla="*/ 5026 w 10000"/>
                <a:gd name="connsiteY4" fmla="*/ 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6229 w 10000"/>
                <a:gd name="connsiteY1" fmla="*/ 9969 h 10000"/>
                <a:gd name="connsiteX2" fmla="*/ 4303 w 10000"/>
                <a:gd name="connsiteY2" fmla="*/ 9948 h 10000"/>
                <a:gd name="connsiteX3" fmla="*/ 0 w 10000"/>
                <a:gd name="connsiteY3" fmla="*/ 10000 h 10000"/>
                <a:gd name="connsiteX4" fmla="*/ 4303 w 10000"/>
                <a:gd name="connsiteY4" fmla="*/ 1434 h 10000"/>
                <a:gd name="connsiteX5" fmla="*/ 5026 w 10000"/>
                <a:gd name="connsiteY5" fmla="*/ 0 h 10000"/>
                <a:gd name="connsiteX6" fmla="*/ 10000 w 10000"/>
                <a:gd name="connsiteY6" fmla="*/ 0 h 10000"/>
                <a:gd name="connsiteX0" fmla="*/ 5697 w 5697"/>
                <a:gd name="connsiteY0" fmla="*/ 0 h 9969"/>
                <a:gd name="connsiteX1" fmla="*/ 1926 w 5697"/>
                <a:gd name="connsiteY1" fmla="*/ 9969 h 9969"/>
                <a:gd name="connsiteX2" fmla="*/ 0 w 5697"/>
                <a:gd name="connsiteY2" fmla="*/ 9948 h 9969"/>
                <a:gd name="connsiteX3" fmla="*/ 0 w 5697"/>
                <a:gd name="connsiteY3" fmla="*/ 1434 h 9969"/>
                <a:gd name="connsiteX4" fmla="*/ 723 w 5697"/>
                <a:gd name="connsiteY4" fmla="*/ 0 h 9969"/>
                <a:gd name="connsiteX5" fmla="*/ 5697 w 5697"/>
                <a:gd name="connsiteY5" fmla="*/ 0 h 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97" h="9969">
                  <a:moveTo>
                    <a:pt x="5697" y="0"/>
                  </a:moveTo>
                  <a:lnTo>
                    <a:pt x="1926" y="9969"/>
                  </a:lnTo>
                  <a:lnTo>
                    <a:pt x="0" y="9948"/>
                  </a:lnTo>
                  <a:lnTo>
                    <a:pt x="0" y="1434"/>
                  </a:lnTo>
                  <a:lnTo>
                    <a:pt x="723" y="0"/>
                  </a:lnTo>
                  <a:lnTo>
                    <a:pt x="5697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8898B05-6873-45F3-8BFC-91ECF7ED3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1560" y="1456205"/>
              <a:ext cx="4261742" cy="2552141"/>
            </a:xfrm>
            <a:custGeom>
              <a:avLst/>
              <a:gdLst>
                <a:gd name="T0" fmla="*/ 0 w 3934"/>
                <a:gd name="T1" fmla="*/ 1599 h 1612"/>
                <a:gd name="T2" fmla="*/ 3082 w 3934"/>
                <a:gd name="T3" fmla="*/ 1612 h 1612"/>
                <a:gd name="T4" fmla="*/ 3934 w 3934"/>
                <a:gd name="T5" fmla="*/ 0 h 1612"/>
                <a:gd name="T6" fmla="*/ 1508 w 3934"/>
                <a:gd name="T7" fmla="*/ 0 h 1612"/>
                <a:gd name="T8" fmla="*/ 0 w 3934"/>
                <a:gd name="T9" fmla="*/ 1599 h 1612"/>
                <a:gd name="connsiteX0" fmla="*/ 0 w 10000"/>
                <a:gd name="connsiteY0" fmla="*/ 9919 h 10000"/>
                <a:gd name="connsiteX1" fmla="*/ 6806 w 10000"/>
                <a:gd name="connsiteY1" fmla="*/ 9916 h 10000"/>
                <a:gd name="connsiteX2" fmla="*/ 7834 w 10000"/>
                <a:gd name="connsiteY2" fmla="*/ 10000 h 10000"/>
                <a:gd name="connsiteX3" fmla="*/ 10000 w 10000"/>
                <a:gd name="connsiteY3" fmla="*/ 0 h 10000"/>
                <a:gd name="connsiteX4" fmla="*/ 3833 w 10000"/>
                <a:gd name="connsiteY4" fmla="*/ 0 h 10000"/>
                <a:gd name="connsiteX5" fmla="*/ 0 w 10000"/>
                <a:gd name="connsiteY5" fmla="*/ 9919 h 10000"/>
                <a:gd name="connsiteX0" fmla="*/ 0 w 10000"/>
                <a:gd name="connsiteY0" fmla="*/ 9973 h 10054"/>
                <a:gd name="connsiteX1" fmla="*/ 6806 w 10000"/>
                <a:gd name="connsiteY1" fmla="*/ 9970 h 10054"/>
                <a:gd name="connsiteX2" fmla="*/ 7834 w 10000"/>
                <a:gd name="connsiteY2" fmla="*/ 10054 h 10054"/>
                <a:gd name="connsiteX3" fmla="*/ 10000 w 10000"/>
                <a:gd name="connsiteY3" fmla="*/ 54 h 10054"/>
                <a:gd name="connsiteX4" fmla="*/ 6824 w 10000"/>
                <a:gd name="connsiteY4" fmla="*/ 0 h 10054"/>
                <a:gd name="connsiteX5" fmla="*/ 3833 w 10000"/>
                <a:gd name="connsiteY5" fmla="*/ 54 h 10054"/>
                <a:gd name="connsiteX6" fmla="*/ 0 w 10000"/>
                <a:gd name="connsiteY6" fmla="*/ 9973 h 10054"/>
                <a:gd name="connsiteX0" fmla="*/ 0 w 10000"/>
                <a:gd name="connsiteY0" fmla="*/ 9973 h 9973"/>
                <a:gd name="connsiteX1" fmla="*/ 6806 w 10000"/>
                <a:gd name="connsiteY1" fmla="*/ 9970 h 9973"/>
                <a:gd name="connsiteX2" fmla="*/ 10000 w 10000"/>
                <a:gd name="connsiteY2" fmla="*/ 54 h 9973"/>
                <a:gd name="connsiteX3" fmla="*/ 6824 w 10000"/>
                <a:gd name="connsiteY3" fmla="*/ 0 h 9973"/>
                <a:gd name="connsiteX4" fmla="*/ 3833 w 10000"/>
                <a:gd name="connsiteY4" fmla="*/ 54 h 9973"/>
                <a:gd name="connsiteX5" fmla="*/ 0 w 10000"/>
                <a:gd name="connsiteY5" fmla="*/ 9973 h 9973"/>
                <a:gd name="connsiteX0" fmla="*/ 0 w 6824"/>
                <a:gd name="connsiteY0" fmla="*/ 10000 h 10000"/>
                <a:gd name="connsiteX1" fmla="*/ 6806 w 6824"/>
                <a:gd name="connsiteY1" fmla="*/ 9997 h 10000"/>
                <a:gd name="connsiteX2" fmla="*/ 6824 w 6824"/>
                <a:gd name="connsiteY2" fmla="*/ 0 h 10000"/>
                <a:gd name="connsiteX3" fmla="*/ 3833 w 6824"/>
                <a:gd name="connsiteY3" fmla="*/ 54 h 10000"/>
                <a:gd name="connsiteX4" fmla="*/ 0 w 6824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4" h="10000">
                  <a:moveTo>
                    <a:pt x="0" y="10000"/>
                  </a:moveTo>
                  <a:lnTo>
                    <a:pt x="6806" y="9997"/>
                  </a:lnTo>
                  <a:cubicBezTo>
                    <a:pt x="6812" y="6665"/>
                    <a:pt x="6818" y="3332"/>
                    <a:pt x="6824" y="0"/>
                  </a:cubicBezTo>
                  <a:lnTo>
                    <a:pt x="3833" y="54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10AC5E0-DD28-4ADC-B65B-B8C9B5FB7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972" y="1470025"/>
              <a:ext cx="7827963" cy="2559050"/>
            </a:xfrm>
            <a:custGeom>
              <a:avLst/>
              <a:gdLst>
                <a:gd name="T0" fmla="*/ 2297 w 4931"/>
                <a:gd name="T1" fmla="*/ 2 h 1612"/>
                <a:gd name="T2" fmla="*/ 4931 w 4931"/>
                <a:gd name="T3" fmla="*/ 0 h 1612"/>
                <a:gd name="T4" fmla="*/ 3395 w 4931"/>
                <a:gd name="T5" fmla="*/ 1612 h 1612"/>
                <a:gd name="T6" fmla="*/ 0 w 4931"/>
                <a:gd name="T7" fmla="*/ 1609 h 1612"/>
                <a:gd name="T8" fmla="*/ 2297 w 4931"/>
                <a:gd name="T9" fmla="*/ 2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1" h="1612">
                  <a:moveTo>
                    <a:pt x="2297" y="2"/>
                  </a:moveTo>
                  <a:lnTo>
                    <a:pt x="4931" y="0"/>
                  </a:lnTo>
                  <a:lnTo>
                    <a:pt x="3395" y="1612"/>
                  </a:lnTo>
                  <a:lnTo>
                    <a:pt x="0" y="1609"/>
                  </a:lnTo>
                  <a:lnTo>
                    <a:pt x="2297" y="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6CF8E43B-2B89-4B06-A701-76A3724A7671}"/>
              </a:ext>
            </a:extLst>
          </p:cNvPr>
          <p:cNvSpPr/>
          <p:nvPr/>
        </p:nvSpPr>
        <p:spPr>
          <a:xfrm>
            <a:off x="2" y="0"/>
            <a:ext cx="121350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3EAB01C-B24F-4546-91D1-B3B79ADB1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960" y="0"/>
            <a:ext cx="10949966" cy="378211"/>
          </a:xfrm>
          <a:solidFill>
            <a:schemeClr val="tx2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FD88565-087F-445F-ADF7-1D851CF4C3D5}"/>
              </a:ext>
            </a:extLst>
          </p:cNvPr>
          <p:cNvSpPr txBox="1"/>
          <p:nvPr/>
        </p:nvSpPr>
        <p:spPr>
          <a:xfrm>
            <a:off x="0" y="6507584"/>
            <a:ext cx="119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5072D7A-6F1C-4E2B-9CE0-78B4E60E0F91}"/>
              </a:ext>
            </a:extLst>
          </p:cNvPr>
          <p:cNvSpPr/>
          <p:nvPr/>
        </p:nvSpPr>
        <p:spPr>
          <a:xfrm rot="5400000">
            <a:off x="-2209902" y="3406140"/>
            <a:ext cx="6858000" cy="45720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91E31310-DD83-47B6-BA5B-72AEFAE413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18" y="89036"/>
            <a:ext cx="1012509" cy="36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148070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66875"/>
            <a:ext cx="5156200" cy="451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66875"/>
            <a:ext cx="5156200" cy="451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1323447"/>
            <a:ext cx="10515600" cy="45719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4" name="Group 13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42514176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1323447"/>
            <a:ext cx="10515600" cy="45719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502930864"/>
      </p:ext>
    </p:extLst>
  </p:cSld>
  <p:clrMapOvr>
    <a:masterClrMapping/>
  </p:clrMapOvr>
  <p:transition>
    <p:fade/>
  </p:transition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808" y="6490354"/>
            <a:ext cx="885952" cy="365125"/>
          </a:xfrm>
          <a:prstGeom prst="rect">
            <a:avLst/>
          </a:prstGeom>
        </p:spPr>
        <p:txBody>
          <a:bodyPr/>
          <a:lstStyle/>
          <a:p>
            <a:fld id="{93DF7AB1-AE1E-4635-A997-2AFD5BDF6D5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1102939904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3" y="0"/>
            <a:ext cx="12192003" cy="6858000"/>
            <a:chOff x="-2" y="0"/>
            <a:chExt cx="9144002" cy="6858000"/>
          </a:xfrm>
        </p:grpSpPr>
        <p:sp>
          <p:nvSpPr>
            <p:cNvPr id="11" name="Rectangle 10"/>
            <p:cNvSpPr/>
            <p:nvPr/>
          </p:nvSpPr>
          <p:spPr>
            <a:xfrm flipV="1">
              <a:off x="0" y="5484269"/>
              <a:ext cx="2542233" cy="1373731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0" y="4114800"/>
              <a:ext cx="2542233" cy="1369469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2745569"/>
              <a:ext cx="2542233" cy="1369231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-2" y="1376338"/>
              <a:ext cx="9144002" cy="1369231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0" y="0"/>
              <a:ext cx="2542233" cy="137633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8199" y="1371601"/>
            <a:ext cx="10579100" cy="136207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504197"/>
      </p:ext>
    </p:extLst>
  </p:cSld>
  <p:clrMapOvr>
    <a:masterClrMapping/>
  </p:clrMapOvr>
  <p:transition>
    <p:fade/>
  </p:transition>
  <p:hf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837172-6019-4FD1-8F70-988050A33DDB}"/>
              </a:ext>
            </a:extLst>
          </p:cNvPr>
          <p:cNvSpPr/>
          <p:nvPr/>
        </p:nvSpPr>
        <p:spPr>
          <a:xfrm>
            <a:off x="0" y="2070100"/>
            <a:ext cx="12191999" cy="271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24100"/>
          </a:xfrm>
          <a:noFill/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11" name="Group 10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7D3D4D8-D1C0-4ACB-8D55-1ADB41EDEE7B}"/>
              </a:ext>
            </a:extLst>
          </p:cNvPr>
          <p:cNvSpPr txBox="1"/>
          <p:nvPr/>
        </p:nvSpPr>
        <p:spPr>
          <a:xfrm>
            <a:off x="3609969" y="2069559"/>
            <a:ext cx="497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Contact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0335D7-163A-451F-839D-7377538DB1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73" y="2816689"/>
            <a:ext cx="4972051" cy="36932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B46553-D564-48E1-81AC-028E39C1E30C}"/>
              </a:ext>
            </a:extLst>
          </p:cNvPr>
          <p:cNvCxnSpPr>
            <a:cxnSpLocks/>
          </p:cNvCxnSpPr>
          <p:nvPr/>
        </p:nvCxnSpPr>
        <p:spPr>
          <a:xfrm>
            <a:off x="3702192" y="2588963"/>
            <a:ext cx="478761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3298B2E-790B-4FFB-8323-E0298CEA50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9972" y="3186016"/>
            <a:ext cx="4972049" cy="369327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email@domain.com | XXX.XXX.XXXX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601E0B-2E36-45F4-9313-3180211FEE87}"/>
              </a:ext>
            </a:extLst>
          </p:cNvPr>
          <p:cNvCxnSpPr>
            <a:cxnSpLocks/>
          </p:cNvCxnSpPr>
          <p:nvPr/>
        </p:nvCxnSpPr>
        <p:spPr>
          <a:xfrm>
            <a:off x="3702192" y="3776413"/>
            <a:ext cx="478761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733AC49-2047-4A44-864D-4F45F6F423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976" y="3978933"/>
            <a:ext cx="4972051" cy="36932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 1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8E6146BF-C401-4B4E-B8AC-67F889BA5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9975" y="4348260"/>
            <a:ext cx="4972049" cy="369327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email@domain.com | XXX.XXX.XXXX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F3CF1E73-7FCE-44AB-84CC-E14A6AF2D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773" y="2385282"/>
            <a:ext cx="2108200" cy="21082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A19D4AA-9885-486B-AA7F-368B40E25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2640" y="2372868"/>
            <a:ext cx="2204102" cy="2112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526058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66441" y="2262434"/>
            <a:ext cx="1332321" cy="139045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5266441" y="2005553"/>
            <a:ext cx="1332321" cy="256880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609600" y="128263"/>
            <a:ext cx="10972800" cy="70788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Please select a Custom</a:t>
            </a:r>
            <a:r>
              <a:rPr lang="en-US" sz="2000" b="1" baseline="0" dirty="0">
                <a:latin typeface="Arial" panose="020B0604020202020204" pitchFamily="34" charset="0"/>
                <a:cs typeface="Arial" panose="020B0604020202020204" pitchFamily="34" charset="0"/>
              </a:rPr>
              <a:t> CS Theme from the Design Tab . . .</a:t>
            </a:r>
          </a:p>
          <a:p>
            <a:pPr algn="ctr"/>
            <a:r>
              <a:rPr lang="en-US" sz="2000" b="1" baseline="0" dirty="0">
                <a:latin typeface="Arial" panose="020B0604020202020204" pitchFamily="34" charset="0"/>
                <a:cs typeface="Arial" panose="020B0604020202020204" pitchFamily="34" charset="0"/>
              </a:rPr>
              <a:t>then Delete this Slide</a:t>
            </a:r>
          </a:p>
        </p:txBody>
      </p:sp>
    </p:spTree>
    <p:extLst>
      <p:ext uri="{BB962C8B-B14F-4D97-AF65-F5344CB8AC3E}">
        <p14:creationId xmlns:p14="http://schemas.microsoft.com/office/powerpoint/2010/main" val="32877977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0384" y="1567543"/>
            <a:ext cx="103834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</a:rPr>
              <a:t>Included in this template are 4 layouts.</a:t>
            </a:r>
          </a:p>
          <a:p>
            <a:pPr algn="ctr"/>
            <a:endParaRPr lang="en-US" sz="2800" dirty="0">
              <a:solidFill>
                <a:prstClr val="black"/>
              </a:solidFill>
            </a:endParaRPr>
          </a:p>
          <a:p>
            <a:pPr algn="ctr"/>
            <a:r>
              <a:rPr lang="en-US" sz="2800" dirty="0">
                <a:solidFill>
                  <a:prstClr val="black"/>
                </a:solidFill>
              </a:rPr>
              <a:t>To begin, select the desired look from the “Layouts” drop down next to the “New Slide” drop down.   </a:t>
            </a:r>
          </a:p>
          <a:p>
            <a:pPr algn="ctr"/>
            <a:endParaRPr lang="en-US" sz="2800" dirty="0">
              <a:solidFill>
                <a:prstClr val="black"/>
              </a:solidFill>
            </a:endParaRPr>
          </a:p>
          <a:p>
            <a:pPr algn="ctr"/>
            <a:r>
              <a:rPr lang="en-US" sz="2800" dirty="0">
                <a:solidFill>
                  <a:prstClr val="black"/>
                </a:solidFill>
              </a:rPr>
              <a:t>Each design is intended to be used independently, do not mix and match from the different looks.</a:t>
            </a:r>
          </a:p>
        </p:txBody>
      </p:sp>
    </p:spTree>
    <p:extLst>
      <p:ext uri="{BB962C8B-B14F-4D97-AF65-F5344CB8AC3E}">
        <p14:creationId xmlns:p14="http://schemas.microsoft.com/office/powerpoint/2010/main" val="2298388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_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0"/>
            <a:ext cx="12187767" cy="6869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" y="3286126"/>
            <a:ext cx="12188420" cy="358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Group 45"/>
          <p:cNvGrpSpPr/>
          <p:nvPr/>
        </p:nvGrpSpPr>
        <p:grpSpPr>
          <a:xfrm>
            <a:off x="1095023" y="3288175"/>
            <a:ext cx="10957278" cy="3571406"/>
            <a:chOff x="-2552700" y="138113"/>
            <a:chExt cx="17291050" cy="5705860"/>
          </a:xfrm>
        </p:grpSpPr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2298700" y="138113"/>
              <a:ext cx="6661150" cy="1433513"/>
            </a:xfrm>
            <a:custGeom>
              <a:avLst/>
              <a:gdLst>
                <a:gd name="T0" fmla="*/ 4196 w 4196"/>
                <a:gd name="T1" fmla="*/ 0 h 903"/>
                <a:gd name="T2" fmla="*/ 2870 w 4196"/>
                <a:gd name="T3" fmla="*/ 903 h 903"/>
                <a:gd name="T4" fmla="*/ 0 w 4196"/>
                <a:gd name="T5" fmla="*/ 903 h 903"/>
                <a:gd name="T6" fmla="*/ 1855 w 4196"/>
                <a:gd name="T7" fmla="*/ 0 h 903"/>
                <a:gd name="T8" fmla="*/ 4196 w 4196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903">
                  <a:moveTo>
                    <a:pt x="4196" y="0"/>
                  </a:moveTo>
                  <a:lnTo>
                    <a:pt x="2870" y="903"/>
                  </a:lnTo>
                  <a:lnTo>
                    <a:pt x="0" y="903"/>
                  </a:lnTo>
                  <a:lnTo>
                    <a:pt x="1855" y="0"/>
                  </a:lnTo>
                  <a:lnTo>
                    <a:pt x="4196" y="0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7298582" y="4283075"/>
              <a:ext cx="6077693" cy="1560898"/>
            </a:xfrm>
            <a:custGeom>
              <a:avLst/>
              <a:gdLst>
                <a:gd name="T0" fmla="*/ 0 w 4397"/>
                <a:gd name="T1" fmla="*/ 1538 h 1538"/>
                <a:gd name="T2" fmla="*/ 3591 w 4397"/>
                <a:gd name="T3" fmla="*/ 1538 h 1538"/>
                <a:gd name="T4" fmla="*/ 4397 w 4397"/>
                <a:gd name="T5" fmla="*/ 5 h 1538"/>
                <a:gd name="T6" fmla="*/ 1489 w 4397"/>
                <a:gd name="T7" fmla="*/ 0 h 1538"/>
                <a:gd name="T8" fmla="*/ 0 w 4397"/>
                <a:gd name="T9" fmla="*/ 1538 h 1538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8796 w 10000"/>
                <a:gd name="connsiteY2" fmla="*/ 6393 h 10000"/>
                <a:gd name="connsiteX3" fmla="*/ 10000 w 10000"/>
                <a:gd name="connsiteY3" fmla="*/ 33 h 10000"/>
                <a:gd name="connsiteX4" fmla="*/ 3386 w 10000"/>
                <a:gd name="connsiteY4" fmla="*/ 0 h 10000"/>
                <a:gd name="connsiteX5" fmla="*/ 1293 w 10000"/>
                <a:gd name="connsiteY5" fmla="*/ 6393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8796 w 10000"/>
                <a:gd name="connsiteY1" fmla="*/ 6393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8707"/>
                <a:gd name="connsiteY0" fmla="*/ 6393 h 6393"/>
                <a:gd name="connsiteX1" fmla="*/ 7503 w 8707"/>
                <a:gd name="connsiteY1" fmla="*/ 6393 h 6393"/>
                <a:gd name="connsiteX2" fmla="*/ 8707 w 8707"/>
                <a:gd name="connsiteY2" fmla="*/ 33 h 6393"/>
                <a:gd name="connsiteX3" fmla="*/ 2093 w 8707"/>
                <a:gd name="connsiteY3" fmla="*/ 0 h 6393"/>
                <a:gd name="connsiteX4" fmla="*/ 0 w 8707"/>
                <a:gd name="connsiteY4" fmla="*/ 6393 h 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7" h="6393">
                  <a:moveTo>
                    <a:pt x="0" y="6393"/>
                  </a:moveTo>
                  <a:lnTo>
                    <a:pt x="7503" y="6393"/>
                  </a:lnTo>
                  <a:lnTo>
                    <a:pt x="8707" y="33"/>
                  </a:lnTo>
                  <a:lnTo>
                    <a:pt x="2093" y="0"/>
                  </a:lnTo>
                  <a:lnTo>
                    <a:pt x="0" y="6393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-2552700" y="1752600"/>
              <a:ext cx="9159875" cy="2365375"/>
            </a:xfrm>
            <a:custGeom>
              <a:avLst/>
              <a:gdLst>
                <a:gd name="T0" fmla="*/ 5770 w 5770"/>
                <a:gd name="T1" fmla="*/ 0 h 1490"/>
                <a:gd name="T2" fmla="*/ 3593 w 5770"/>
                <a:gd name="T3" fmla="*/ 1485 h 1490"/>
                <a:gd name="T4" fmla="*/ 0 w 5770"/>
                <a:gd name="T5" fmla="*/ 1490 h 1490"/>
                <a:gd name="T6" fmla="*/ 2900 w 5770"/>
                <a:gd name="T7" fmla="*/ 0 h 1490"/>
                <a:gd name="T8" fmla="*/ 5770 w 5770"/>
                <a:gd name="T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0" h="1490">
                  <a:moveTo>
                    <a:pt x="5770" y="0"/>
                  </a:moveTo>
                  <a:lnTo>
                    <a:pt x="3593" y="1485"/>
                  </a:lnTo>
                  <a:lnTo>
                    <a:pt x="0" y="1490"/>
                  </a:lnTo>
                  <a:lnTo>
                    <a:pt x="2900" y="0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8864600" y="1747838"/>
              <a:ext cx="5873750" cy="2366963"/>
            </a:xfrm>
            <a:custGeom>
              <a:avLst/>
              <a:gdLst>
                <a:gd name="T0" fmla="*/ 0 w 3700"/>
                <a:gd name="T1" fmla="*/ 1479 h 1491"/>
                <a:gd name="T2" fmla="*/ 2898 w 3700"/>
                <a:gd name="T3" fmla="*/ 1491 h 1491"/>
                <a:gd name="T4" fmla="*/ 3700 w 3700"/>
                <a:gd name="T5" fmla="*/ 0 h 1491"/>
                <a:gd name="T6" fmla="*/ 1419 w 3700"/>
                <a:gd name="T7" fmla="*/ 0 h 1491"/>
                <a:gd name="T8" fmla="*/ 0 w 3700"/>
                <a:gd name="T9" fmla="*/ 1479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0" h="1491">
                  <a:moveTo>
                    <a:pt x="0" y="1479"/>
                  </a:moveTo>
                  <a:lnTo>
                    <a:pt x="2898" y="1491"/>
                  </a:lnTo>
                  <a:lnTo>
                    <a:pt x="3700" y="0"/>
                  </a:lnTo>
                  <a:lnTo>
                    <a:pt x="1419" y="0"/>
                  </a:lnTo>
                  <a:lnTo>
                    <a:pt x="0" y="1479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3487738" y="1747838"/>
              <a:ext cx="7362825" cy="2370138"/>
            </a:xfrm>
            <a:custGeom>
              <a:avLst/>
              <a:gdLst>
                <a:gd name="T0" fmla="*/ 2163 w 4638"/>
                <a:gd name="T1" fmla="*/ 3 h 1493"/>
                <a:gd name="T2" fmla="*/ 4638 w 4638"/>
                <a:gd name="T3" fmla="*/ 0 h 1493"/>
                <a:gd name="T4" fmla="*/ 3196 w 4638"/>
                <a:gd name="T5" fmla="*/ 1493 h 1493"/>
                <a:gd name="T6" fmla="*/ 0 w 4638"/>
                <a:gd name="T7" fmla="*/ 1488 h 1493"/>
                <a:gd name="T8" fmla="*/ 2163 w 4638"/>
                <a:gd name="T9" fmla="*/ 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8" h="1493">
                  <a:moveTo>
                    <a:pt x="2163" y="3"/>
                  </a:moveTo>
                  <a:lnTo>
                    <a:pt x="4638" y="0"/>
                  </a:lnTo>
                  <a:lnTo>
                    <a:pt x="3196" y="1493"/>
                  </a:lnTo>
                  <a:lnTo>
                    <a:pt x="0" y="1488"/>
                  </a:lnTo>
                  <a:lnTo>
                    <a:pt x="2163" y="3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200" y="3286125"/>
            <a:ext cx="10083800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0" y="4672013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461121"/>
            <a:ext cx="5139267" cy="751946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4" y="5884983"/>
            <a:ext cx="5305777" cy="431800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23" y="5461121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5168584"/>
            <a:ext cx="195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BEDA83"/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0223" y="5169431"/>
            <a:ext cx="216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BEDA83"/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6"/>
            <a:ext cx="5139267" cy="349735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3278400"/>
            <a:ext cx="12192000" cy="109728"/>
            <a:chOff x="-833438" y="3360738"/>
            <a:chExt cx="10814051" cy="14128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-833438" y="3360738"/>
              <a:ext cx="10810876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-830263" y="3360738"/>
              <a:ext cx="2703513" cy="141288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275513" y="3360738"/>
              <a:ext cx="2705100" cy="14128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73250" y="3360738"/>
              <a:ext cx="2701925" cy="141288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572000" y="3360738"/>
              <a:ext cx="2703513" cy="141288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6" name="Freeform 14"/>
          <p:cNvSpPr>
            <a:spLocks/>
          </p:cNvSpPr>
          <p:nvPr/>
        </p:nvSpPr>
        <p:spPr bwMode="auto">
          <a:xfrm>
            <a:off x="5255683" y="5862638"/>
            <a:ext cx="5801784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60" y="355701"/>
            <a:ext cx="5303531" cy="2599949"/>
          </a:xfrm>
          <a:prstGeom prst="rect">
            <a:avLst/>
          </a:prstGeom>
        </p:spPr>
      </p:pic>
      <p:sp>
        <p:nvSpPr>
          <p:cNvPr id="42" name="Freeform 16"/>
          <p:cNvSpPr>
            <a:spLocks/>
          </p:cNvSpPr>
          <p:nvPr/>
        </p:nvSpPr>
        <p:spPr bwMode="auto">
          <a:xfrm>
            <a:off x="6396038" y="4283075"/>
            <a:ext cx="6980238" cy="2441575"/>
          </a:xfrm>
          <a:custGeom>
            <a:avLst/>
            <a:gdLst>
              <a:gd name="T0" fmla="*/ 0 w 4397"/>
              <a:gd name="T1" fmla="*/ 1538 h 1538"/>
              <a:gd name="T2" fmla="*/ 3591 w 4397"/>
              <a:gd name="T3" fmla="*/ 1538 h 1538"/>
              <a:gd name="T4" fmla="*/ 4397 w 4397"/>
              <a:gd name="T5" fmla="*/ 5 h 1538"/>
              <a:gd name="T6" fmla="*/ 1489 w 4397"/>
              <a:gd name="T7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7" h="1538">
                <a:moveTo>
                  <a:pt x="0" y="1538"/>
                </a:moveTo>
                <a:lnTo>
                  <a:pt x="3591" y="1538"/>
                </a:lnTo>
                <a:lnTo>
                  <a:pt x="4397" y="5"/>
                </a:lnTo>
                <a:lnTo>
                  <a:pt x="1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64C7F2-3040-4DBE-A706-C8CB41C16D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094413" cy="3282426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 dirty="0"/>
              <a:t>Click icon below to add a photo</a:t>
            </a:r>
          </a:p>
        </p:txBody>
      </p:sp>
    </p:spTree>
    <p:extLst>
      <p:ext uri="{BB962C8B-B14F-4D97-AF65-F5344CB8AC3E}">
        <p14:creationId xmlns:p14="http://schemas.microsoft.com/office/powerpoint/2010/main" val="41259413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/>
          <p:cNvSpPr/>
          <p:nvPr/>
        </p:nvSpPr>
        <p:spPr>
          <a:xfrm>
            <a:off x="1" y="0"/>
            <a:ext cx="12187767" cy="68695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pic>
        <p:nvPicPr>
          <p:cNvPr id="1045" name="Picture 2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0" y="3286126"/>
            <a:ext cx="12188420" cy="3583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6" name="Group 45"/>
          <p:cNvGrpSpPr/>
          <p:nvPr/>
        </p:nvGrpSpPr>
        <p:grpSpPr>
          <a:xfrm>
            <a:off x="1095023" y="3288175"/>
            <a:ext cx="10957278" cy="3571406"/>
            <a:chOff x="-2552700" y="138113"/>
            <a:chExt cx="17291050" cy="5705860"/>
          </a:xfrm>
        </p:grpSpPr>
        <p:sp>
          <p:nvSpPr>
            <p:cNvPr id="40" name="Freeform 14"/>
            <p:cNvSpPr>
              <a:spLocks/>
            </p:cNvSpPr>
            <p:nvPr/>
          </p:nvSpPr>
          <p:spPr bwMode="auto">
            <a:xfrm>
              <a:off x="2298700" y="138113"/>
              <a:ext cx="6661150" cy="1433513"/>
            </a:xfrm>
            <a:custGeom>
              <a:avLst/>
              <a:gdLst>
                <a:gd name="T0" fmla="*/ 4196 w 4196"/>
                <a:gd name="T1" fmla="*/ 0 h 903"/>
                <a:gd name="T2" fmla="*/ 2870 w 4196"/>
                <a:gd name="T3" fmla="*/ 903 h 903"/>
                <a:gd name="T4" fmla="*/ 0 w 4196"/>
                <a:gd name="T5" fmla="*/ 903 h 903"/>
                <a:gd name="T6" fmla="*/ 1855 w 4196"/>
                <a:gd name="T7" fmla="*/ 0 h 903"/>
                <a:gd name="T8" fmla="*/ 4196 w 4196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903">
                  <a:moveTo>
                    <a:pt x="4196" y="0"/>
                  </a:moveTo>
                  <a:lnTo>
                    <a:pt x="2870" y="903"/>
                  </a:lnTo>
                  <a:lnTo>
                    <a:pt x="0" y="903"/>
                  </a:lnTo>
                  <a:lnTo>
                    <a:pt x="1855" y="0"/>
                  </a:lnTo>
                  <a:lnTo>
                    <a:pt x="4196" y="0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" name="Freeform 15"/>
            <p:cNvSpPr>
              <a:spLocks/>
            </p:cNvSpPr>
            <p:nvPr/>
          </p:nvSpPr>
          <p:spPr bwMode="auto">
            <a:xfrm>
              <a:off x="7298582" y="4283075"/>
              <a:ext cx="6077693" cy="1560898"/>
            </a:xfrm>
            <a:custGeom>
              <a:avLst/>
              <a:gdLst>
                <a:gd name="T0" fmla="*/ 0 w 4397"/>
                <a:gd name="T1" fmla="*/ 1538 h 1538"/>
                <a:gd name="T2" fmla="*/ 3591 w 4397"/>
                <a:gd name="T3" fmla="*/ 1538 h 1538"/>
                <a:gd name="T4" fmla="*/ 4397 w 4397"/>
                <a:gd name="T5" fmla="*/ 5 h 1538"/>
                <a:gd name="T6" fmla="*/ 1489 w 4397"/>
                <a:gd name="T7" fmla="*/ 0 h 1538"/>
                <a:gd name="T8" fmla="*/ 0 w 4397"/>
                <a:gd name="T9" fmla="*/ 1538 h 1538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8796 w 10000"/>
                <a:gd name="connsiteY2" fmla="*/ 6393 h 10000"/>
                <a:gd name="connsiteX3" fmla="*/ 10000 w 10000"/>
                <a:gd name="connsiteY3" fmla="*/ 33 h 10000"/>
                <a:gd name="connsiteX4" fmla="*/ 3386 w 10000"/>
                <a:gd name="connsiteY4" fmla="*/ 0 h 10000"/>
                <a:gd name="connsiteX5" fmla="*/ 1293 w 10000"/>
                <a:gd name="connsiteY5" fmla="*/ 6393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8796 w 10000"/>
                <a:gd name="connsiteY1" fmla="*/ 6393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8707"/>
                <a:gd name="connsiteY0" fmla="*/ 6393 h 6393"/>
                <a:gd name="connsiteX1" fmla="*/ 7503 w 8707"/>
                <a:gd name="connsiteY1" fmla="*/ 6393 h 6393"/>
                <a:gd name="connsiteX2" fmla="*/ 8707 w 8707"/>
                <a:gd name="connsiteY2" fmla="*/ 33 h 6393"/>
                <a:gd name="connsiteX3" fmla="*/ 2093 w 8707"/>
                <a:gd name="connsiteY3" fmla="*/ 0 h 6393"/>
                <a:gd name="connsiteX4" fmla="*/ 0 w 8707"/>
                <a:gd name="connsiteY4" fmla="*/ 6393 h 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7" h="6393">
                  <a:moveTo>
                    <a:pt x="0" y="6393"/>
                  </a:moveTo>
                  <a:lnTo>
                    <a:pt x="7503" y="6393"/>
                  </a:lnTo>
                  <a:lnTo>
                    <a:pt x="8707" y="33"/>
                  </a:lnTo>
                  <a:lnTo>
                    <a:pt x="2093" y="0"/>
                  </a:lnTo>
                  <a:lnTo>
                    <a:pt x="0" y="6393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" name="Freeform 17"/>
            <p:cNvSpPr>
              <a:spLocks/>
            </p:cNvSpPr>
            <p:nvPr/>
          </p:nvSpPr>
          <p:spPr bwMode="auto">
            <a:xfrm>
              <a:off x="-2552700" y="1752600"/>
              <a:ext cx="9159875" cy="2365375"/>
            </a:xfrm>
            <a:custGeom>
              <a:avLst/>
              <a:gdLst>
                <a:gd name="T0" fmla="*/ 5770 w 5770"/>
                <a:gd name="T1" fmla="*/ 0 h 1490"/>
                <a:gd name="T2" fmla="*/ 3593 w 5770"/>
                <a:gd name="T3" fmla="*/ 1485 h 1490"/>
                <a:gd name="T4" fmla="*/ 0 w 5770"/>
                <a:gd name="T5" fmla="*/ 1490 h 1490"/>
                <a:gd name="T6" fmla="*/ 2900 w 5770"/>
                <a:gd name="T7" fmla="*/ 0 h 1490"/>
                <a:gd name="T8" fmla="*/ 5770 w 5770"/>
                <a:gd name="T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0" h="1490">
                  <a:moveTo>
                    <a:pt x="5770" y="0"/>
                  </a:moveTo>
                  <a:lnTo>
                    <a:pt x="3593" y="1485"/>
                  </a:lnTo>
                  <a:lnTo>
                    <a:pt x="0" y="1490"/>
                  </a:lnTo>
                  <a:lnTo>
                    <a:pt x="2900" y="0"/>
                  </a:lnTo>
                  <a:lnTo>
                    <a:pt x="5770" y="0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4" name="Freeform 18"/>
            <p:cNvSpPr>
              <a:spLocks/>
            </p:cNvSpPr>
            <p:nvPr/>
          </p:nvSpPr>
          <p:spPr bwMode="auto">
            <a:xfrm>
              <a:off x="8864600" y="1747838"/>
              <a:ext cx="5873750" cy="2366963"/>
            </a:xfrm>
            <a:custGeom>
              <a:avLst/>
              <a:gdLst>
                <a:gd name="T0" fmla="*/ 0 w 3700"/>
                <a:gd name="T1" fmla="*/ 1479 h 1491"/>
                <a:gd name="T2" fmla="*/ 2898 w 3700"/>
                <a:gd name="T3" fmla="*/ 1491 h 1491"/>
                <a:gd name="T4" fmla="*/ 3700 w 3700"/>
                <a:gd name="T5" fmla="*/ 0 h 1491"/>
                <a:gd name="T6" fmla="*/ 1419 w 3700"/>
                <a:gd name="T7" fmla="*/ 0 h 1491"/>
                <a:gd name="T8" fmla="*/ 0 w 3700"/>
                <a:gd name="T9" fmla="*/ 1479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0" h="1491">
                  <a:moveTo>
                    <a:pt x="0" y="1479"/>
                  </a:moveTo>
                  <a:lnTo>
                    <a:pt x="2898" y="1491"/>
                  </a:lnTo>
                  <a:lnTo>
                    <a:pt x="3700" y="0"/>
                  </a:lnTo>
                  <a:lnTo>
                    <a:pt x="1419" y="0"/>
                  </a:lnTo>
                  <a:lnTo>
                    <a:pt x="0" y="1479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" name="Freeform 19"/>
            <p:cNvSpPr>
              <a:spLocks/>
            </p:cNvSpPr>
            <p:nvPr/>
          </p:nvSpPr>
          <p:spPr bwMode="auto">
            <a:xfrm>
              <a:off x="3487738" y="1747838"/>
              <a:ext cx="7362825" cy="2370138"/>
            </a:xfrm>
            <a:custGeom>
              <a:avLst/>
              <a:gdLst>
                <a:gd name="T0" fmla="*/ 2163 w 4638"/>
                <a:gd name="T1" fmla="*/ 3 h 1493"/>
                <a:gd name="T2" fmla="*/ 4638 w 4638"/>
                <a:gd name="T3" fmla="*/ 0 h 1493"/>
                <a:gd name="T4" fmla="*/ 3196 w 4638"/>
                <a:gd name="T5" fmla="*/ 1493 h 1493"/>
                <a:gd name="T6" fmla="*/ 0 w 4638"/>
                <a:gd name="T7" fmla="*/ 1488 h 1493"/>
                <a:gd name="T8" fmla="*/ 2163 w 4638"/>
                <a:gd name="T9" fmla="*/ 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8" h="1493">
                  <a:moveTo>
                    <a:pt x="2163" y="3"/>
                  </a:moveTo>
                  <a:lnTo>
                    <a:pt x="4638" y="0"/>
                  </a:lnTo>
                  <a:lnTo>
                    <a:pt x="3196" y="1493"/>
                  </a:lnTo>
                  <a:lnTo>
                    <a:pt x="0" y="1488"/>
                  </a:lnTo>
                  <a:lnTo>
                    <a:pt x="2163" y="3"/>
                  </a:lnTo>
                  <a:close/>
                </a:path>
              </a:pathLst>
            </a:cu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6" name="Title 1"/>
          <p:cNvSpPr>
            <a:spLocks noGrp="1"/>
          </p:cNvSpPr>
          <p:nvPr>
            <p:ph type="ctrTitle"/>
          </p:nvPr>
        </p:nvSpPr>
        <p:spPr>
          <a:xfrm>
            <a:off x="584200" y="3286125"/>
            <a:ext cx="10083800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0" y="4672013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461121"/>
            <a:ext cx="5139267" cy="751946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4" y="5884983"/>
            <a:ext cx="5305777" cy="431800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23" y="5461121"/>
            <a:ext cx="51138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5168584"/>
            <a:ext cx="19573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BEDA83"/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0223" y="5169431"/>
            <a:ext cx="2169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BEDA83"/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6"/>
            <a:ext cx="5139267" cy="349735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3278400"/>
            <a:ext cx="12192000" cy="109728"/>
            <a:chOff x="-833438" y="3360738"/>
            <a:chExt cx="10814051" cy="14128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-833438" y="3360738"/>
              <a:ext cx="10810876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-830263" y="3360738"/>
              <a:ext cx="2703513" cy="141288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275513" y="3360738"/>
              <a:ext cx="2705100" cy="14128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73250" y="3360738"/>
              <a:ext cx="2701925" cy="141288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572000" y="3360738"/>
              <a:ext cx="2703513" cy="141288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6" name="Freeform 14"/>
          <p:cNvSpPr>
            <a:spLocks/>
          </p:cNvSpPr>
          <p:nvPr/>
        </p:nvSpPr>
        <p:spPr bwMode="auto">
          <a:xfrm>
            <a:off x="5255683" y="5862638"/>
            <a:ext cx="5801784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7360" y="355701"/>
            <a:ext cx="5303531" cy="2599949"/>
          </a:xfrm>
          <a:prstGeom prst="rect">
            <a:avLst/>
          </a:prstGeom>
        </p:spPr>
      </p:pic>
      <p:sp>
        <p:nvSpPr>
          <p:cNvPr id="42" name="Freeform 16"/>
          <p:cNvSpPr>
            <a:spLocks/>
          </p:cNvSpPr>
          <p:nvPr/>
        </p:nvSpPr>
        <p:spPr bwMode="auto">
          <a:xfrm>
            <a:off x="6396038" y="4283075"/>
            <a:ext cx="6980238" cy="2441575"/>
          </a:xfrm>
          <a:custGeom>
            <a:avLst/>
            <a:gdLst>
              <a:gd name="T0" fmla="*/ 0 w 4397"/>
              <a:gd name="T1" fmla="*/ 1538 h 1538"/>
              <a:gd name="T2" fmla="*/ 3591 w 4397"/>
              <a:gd name="T3" fmla="*/ 1538 h 1538"/>
              <a:gd name="T4" fmla="*/ 4397 w 4397"/>
              <a:gd name="T5" fmla="*/ 5 h 1538"/>
              <a:gd name="T6" fmla="*/ 1489 w 4397"/>
              <a:gd name="T7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7" h="1538">
                <a:moveTo>
                  <a:pt x="0" y="1538"/>
                </a:moveTo>
                <a:lnTo>
                  <a:pt x="3591" y="1538"/>
                </a:lnTo>
                <a:lnTo>
                  <a:pt x="4397" y="5"/>
                </a:lnTo>
                <a:lnTo>
                  <a:pt x="1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222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323447"/>
            <a:ext cx="10515600" cy="45719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11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809044119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66875"/>
            <a:ext cx="5156200" cy="451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66875"/>
            <a:ext cx="5156200" cy="451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Rectangle 12"/>
          <p:cNvSpPr/>
          <p:nvPr/>
        </p:nvSpPr>
        <p:spPr>
          <a:xfrm>
            <a:off x="838200" y="1323447"/>
            <a:ext cx="10515600" cy="45719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4" name="Group 13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8" name="Rectangle 17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9" name="Rectangle 18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326685600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38200" y="1323447"/>
            <a:ext cx="10515600" cy="45719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1" name="Group 10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10312441"/>
      </p:ext>
    </p:extLst>
  </p:cSld>
  <p:clrMapOvr>
    <a:masterClrMapping/>
  </p:clrMapOvr>
  <p:transition>
    <p:fade/>
  </p:transition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95808" y="6490354"/>
            <a:ext cx="885952" cy="365125"/>
          </a:xfrm>
          <a:prstGeom prst="rect">
            <a:avLst/>
          </a:prstGeom>
        </p:spPr>
        <p:txBody>
          <a:bodyPr/>
          <a:lstStyle/>
          <a:p>
            <a:fld id="{93DF7AB1-AE1E-4635-A997-2AFD5BDF6D52}" type="slidenum">
              <a:rPr lang="en-US" smtClean="0"/>
              <a:t>‹#›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972855565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3" y="0"/>
            <a:ext cx="12192003" cy="6858000"/>
            <a:chOff x="-2" y="0"/>
            <a:chExt cx="9144002" cy="6858000"/>
          </a:xfrm>
        </p:grpSpPr>
        <p:sp>
          <p:nvSpPr>
            <p:cNvPr id="11" name="Rectangle 10"/>
            <p:cNvSpPr/>
            <p:nvPr/>
          </p:nvSpPr>
          <p:spPr>
            <a:xfrm flipV="1">
              <a:off x="0" y="5484269"/>
              <a:ext cx="2542233" cy="1373731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0" y="4114800"/>
              <a:ext cx="2542233" cy="1369469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2745569"/>
              <a:ext cx="2542233" cy="1369231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-2" y="1376338"/>
              <a:ext cx="9144002" cy="1369231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0" y="0"/>
              <a:ext cx="2542233" cy="137633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8199" y="1371601"/>
            <a:ext cx="10579100" cy="136207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87746773"/>
      </p:ext>
    </p:extLst>
  </p:cSld>
  <p:clrMapOvr>
    <a:masterClrMapping/>
  </p:clrMapOvr>
  <p:transition>
    <p:fade/>
  </p:transition>
  <p:hf hdr="0" ftr="0" dt="0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_BottomText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3D1D2-4A65-4119-9A4B-88CF1573690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800" y="83820"/>
            <a:ext cx="11836400" cy="43764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Click icon below to add image or chart, etc.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3E39CE08-264B-464C-BB4B-F827956CFF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97400"/>
            <a:ext cx="12192000" cy="1562100"/>
          </a:xfrm>
          <a:solidFill>
            <a:schemeClr val="accent5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201738" indent="0" algn="ctr">
              <a:buNone/>
              <a:defRPr>
                <a:solidFill>
                  <a:schemeClr val="bg1"/>
                </a:solidFill>
              </a:defRPr>
            </a:lvl4pPr>
            <a:lvl5pPr marL="1490663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this text for callout</a:t>
            </a:r>
          </a:p>
        </p:txBody>
      </p:sp>
    </p:spTree>
    <p:extLst>
      <p:ext uri="{BB962C8B-B14F-4D97-AF65-F5344CB8AC3E}">
        <p14:creationId xmlns:p14="http://schemas.microsoft.com/office/powerpoint/2010/main" val="2960989462"/>
      </p:ext>
    </p:extLst>
  </p:cSld>
  <p:clrMapOvr>
    <a:masterClrMapping/>
  </p:clrMapOvr>
  <p:hf hdr="0" ftr="0" dt="0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0384" y="1567543"/>
            <a:ext cx="103834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</a:rPr>
              <a:t>Included in this template are 4 layouts.</a:t>
            </a:r>
          </a:p>
          <a:p>
            <a:pPr algn="ctr"/>
            <a:endParaRPr lang="en-US" sz="2800" dirty="0">
              <a:solidFill>
                <a:prstClr val="black"/>
              </a:solidFill>
            </a:endParaRPr>
          </a:p>
          <a:p>
            <a:pPr algn="ctr"/>
            <a:r>
              <a:rPr lang="en-US" sz="2800" dirty="0">
                <a:solidFill>
                  <a:prstClr val="black"/>
                </a:solidFill>
              </a:rPr>
              <a:t>To begin, select the desired look from the “Layouts” drop down next to the “New Slide” drop down.   </a:t>
            </a:r>
          </a:p>
          <a:p>
            <a:pPr algn="ctr"/>
            <a:endParaRPr lang="en-US" sz="2800" dirty="0">
              <a:solidFill>
                <a:prstClr val="black"/>
              </a:solidFill>
            </a:endParaRPr>
          </a:p>
          <a:p>
            <a:pPr algn="ctr"/>
            <a:r>
              <a:rPr lang="en-US" sz="2800" dirty="0">
                <a:solidFill>
                  <a:prstClr val="black"/>
                </a:solidFill>
              </a:rPr>
              <a:t>Each design is intended to be used independently, do not mix and match from the different looks.</a:t>
            </a:r>
          </a:p>
        </p:txBody>
      </p:sp>
    </p:spTree>
    <p:extLst>
      <p:ext uri="{BB962C8B-B14F-4D97-AF65-F5344CB8AC3E}">
        <p14:creationId xmlns:p14="http://schemas.microsoft.com/office/powerpoint/2010/main" val="2812610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ver_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792DD-EADA-4A39-A329-760C0A9364E3}"/>
              </a:ext>
            </a:extLst>
          </p:cNvPr>
          <p:cNvSpPr/>
          <p:nvPr/>
        </p:nvSpPr>
        <p:spPr>
          <a:xfrm>
            <a:off x="-1" y="3344707"/>
            <a:ext cx="12192001" cy="35325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" y="0"/>
            <a:ext cx="12187767" cy="3344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84200" y="3286125"/>
            <a:ext cx="10083800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0" y="4650747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340167"/>
            <a:ext cx="5139267" cy="751946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5" y="5623593"/>
            <a:ext cx="2829916" cy="431800"/>
          </a:xfrm>
        </p:spPr>
        <p:txBody>
          <a:bodyPr>
            <a:noAutofit/>
          </a:bodyPr>
          <a:lstStyle>
            <a:lvl1pPr marL="0" indent="0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23" y="5340167"/>
            <a:ext cx="511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5115419"/>
            <a:ext cx="195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0223" y="5116266"/>
            <a:ext cx="216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6"/>
            <a:ext cx="5139267" cy="349735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6" name="Freeform 14"/>
          <p:cNvSpPr>
            <a:spLocks/>
          </p:cNvSpPr>
          <p:nvPr/>
        </p:nvSpPr>
        <p:spPr bwMode="auto">
          <a:xfrm>
            <a:off x="5255683" y="5862638"/>
            <a:ext cx="5801784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2" name="Freeform 16"/>
          <p:cNvSpPr>
            <a:spLocks/>
          </p:cNvSpPr>
          <p:nvPr/>
        </p:nvSpPr>
        <p:spPr bwMode="auto">
          <a:xfrm>
            <a:off x="6396038" y="4283075"/>
            <a:ext cx="6980238" cy="2441575"/>
          </a:xfrm>
          <a:custGeom>
            <a:avLst/>
            <a:gdLst>
              <a:gd name="T0" fmla="*/ 0 w 4397"/>
              <a:gd name="T1" fmla="*/ 1538 h 1538"/>
              <a:gd name="T2" fmla="*/ 3591 w 4397"/>
              <a:gd name="T3" fmla="*/ 1538 h 1538"/>
              <a:gd name="T4" fmla="*/ 4397 w 4397"/>
              <a:gd name="T5" fmla="*/ 5 h 1538"/>
              <a:gd name="T6" fmla="*/ 1489 w 4397"/>
              <a:gd name="T7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7" h="1538">
                <a:moveTo>
                  <a:pt x="0" y="1538"/>
                </a:moveTo>
                <a:lnTo>
                  <a:pt x="3591" y="1538"/>
                </a:lnTo>
                <a:lnTo>
                  <a:pt x="4397" y="5"/>
                </a:lnTo>
                <a:lnTo>
                  <a:pt x="1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0" y="3278400"/>
            <a:ext cx="12188420" cy="10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78" y="3278400"/>
            <a:ext cx="12192001" cy="1097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32645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3516">
          <p15:clr>
            <a:srgbClr val="FBAE40"/>
          </p15:clr>
        </p15:guide>
      </p15:sldGuideLst>
    </p:ext>
  </p:extLs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_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792DD-EADA-4A39-A329-760C0A9364E3}"/>
              </a:ext>
            </a:extLst>
          </p:cNvPr>
          <p:cNvSpPr/>
          <p:nvPr/>
        </p:nvSpPr>
        <p:spPr>
          <a:xfrm>
            <a:off x="-1" y="3344707"/>
            <a:ext cx="12192001" cy="35325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" y="0"/>
            <a:ext cx="12187767" cy="3344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84200" y="3286125"/>
            <a:ext cx="10083800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0" y="4650747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340167"/>
            <a:ext cx="5139267" cy="751946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5" y="5623593"/>
            <a:ext cx="2829916" cy="431800"/>
          </a:xfrm>
        </p:spPr>
        <p:txBody>
          <a:bodyPr>
            <a:noAutofit/>
          </a:bodyPr>
          <a:lstStyle>
            <a:lvl1pPr marL="0" indent="0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23" y="5340167"/>
            <a:ext cx="511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5115419"/>
            <a:ext cx="195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0223" y="5116266"/>
            <a:ext cx="216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6"/>
            <a:ext cx="5139267" cy="349735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6" name="Freeform 14"/>
          <p:cNvSpPr>
            <a:spLocks/>
          </p:cNvSpPr>
          <p:nvPr/>
        </p:nvSpPr>
        <p:spPr bwMode="auto">
          <a:xfrm>
            <a:off x="5255683" y="5862638"/>
            <a:ext cx="5801784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2" name="Freeform 16"/>
          <p:cNvSpPr>
            <a:spLocks/>
          </p:cNvSpPr>
          <p:nvPr/>
        </p:nvSpPr>
        <p:spPr bwMode="auto">
          <a:xfrm>
            <a:off x="6396038" y="4283075"/>
            <a:ext cx="6980238" cy="2441575"/>
          </a:xfrm>
          <a:custGeom>
            <a:avLst/>
            <a:gdLst>
              <a:gd name="T0" fmla="*/ 0 w 4397"/>
              <a:gd name="T1" fmla="*/ 1538 h 1538"/>
              <a:gd name="T2" fmla="*/ 3591 w 4397"/>
              <a:gd name="T3" fmla="*/ 1538 h 1538"/>
              <a:gd name="T4" fmla="*/ 4397 w 4397"/>
              <a:gd name="T5" fmla="*/ 5 h 1538"/>
              <a:gd name="T6" fmla="*/ 1489 w 4397"/>
              <a:gd name="T7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7" h="1538">
                <a:moveTo>
                  <a:pt x="0" y="1538"/>
                </a:moveTo>
                <a:lnTo>
                  <a:pt x="3591" y="1538"/>
                </a:lnTo>
                <a:lnTo>
                  <a:pt x="4397" y="5"/>
                </a:lnTo>
                <a:lnTo>
                  <a:pt x="1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64C7F2-3040-4DBE-A706-C8CB41C16D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6096652" cy="3282426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 dirty="0"/>
              <a:t>Click icon below to add a photo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06F249E0-CF80-41A1-95F1-4ACCE2958D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211" y="0"/>
            <a:ext cx="6097790" cy="32824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 dirty="0"/>
              <a:t>Click icon below to add a photo</a:t>
            </a: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0" y="3278400"/>
            <a:ext cx="12188420" cy="10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78" y="3278400"/>
            <a:ext cx="12192001" cy="1097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303791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351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_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792DD-EADA-4A39-A329-760C0A9364E3}"/>
              </a:ext>
            </a:extLst>
          </p:cNvPr>
          <p:cNvSpPr/>
          <p:nvPr/>
        </p:nvSpPr>
        <p:spPr>
          <a:xfrm>
            <a:off x="-1" y="3344707"/>
            <a:ext cx="12192001" cy="35325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9BD7CCD-FAC5-4033-B863-EACC248A7ABA}"/>
              </a:ext>
            </a:extLst>
          </p:cNvPr>
          <p:cNvGrpSpPr/>
          <p:nvPr/>
        </p:nvGrpSpPr>
        <p:grpSpPr>
          <a:xfrm>
            <a:off x="1095023" y="3288175"/>
            <a:ext cx="10957278" cy="3571406"/>
            <a:chOff x="-2552700" y="138113"/>
            <a:chExt cx="17291050" cy="5705860"/>
          </a:xfrm>
          <a:solidFill>
            <a:schemeClr val="bg1">
              <a:alpha val="5000"/>
            </a:schemeClr>
          </a:solidFill>
        </p:grpSpPr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07DB0A6-2B8C-4B3E-B182-32117AC51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700" y="138113"/>
              <a:ext cx="6661150" cy="1433513"/>
            </a:xfrm>
            <a:custGeom>
              <a:avLst/>
              <a:gdLst>
                <a:gd name="T0" fmla="*/ 4196 w 4196"/>
                <a:gd name="T1" fmla="*/ 0 h 903"/>
                <a:gd name="T2" fmla="*/ 2870 w 4196"/>
                <a:gd name="T3" fmla="*/ 903 h 903"/>
                <a:gd name="T4" fmla="*/ 0 w 4196"/>
                <a:gd name="T5" fmla="*/ 903 h 903"/>
                <a:gd name="T6" fmla="*/ 1855 w 4196"/>
                <a:gd name="T7" fmla="*/ 0 h 903"/>
                <a:gd name="T8" fmla="*/ 4196 w 4196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903">
                  <a:moveTo>
                    <a:pt x="4196" y="0"/>
                  </a:moveTo>
                  <a:lnTo>
                    <a:pt x="2870" y="903"/>
                  </a:lnTo>
                  <a:lnTo>
                    <a:pt x="0" y="903"/>
                  </a:lnTo>
                  <a:lnTo>
                    <a:pt x="1855" y="0"/>
                  </a:lnTo>
                  <a:lnTo>
                    <a:pt x="41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D6F1096D-7AAD-4136-A9D6-AC2C19C3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582" y="4283075"/>
              <a:ext cx="6077693" cy="1560898"/>
            </a:xfrm>
            <a:custGeom>
              <a:avLst/>
              <a:gdLst>
                <a:gd name="T0" fmla="*/ 0 w 4397"/>
                <a:gd name="T1" fmla="*/ 1538 h 1538"/>
                <a:gd name="T2" fmla="*/ 3591 w 4397"/>
                <a:gd name="T3" fmla="*/ 1538 h 1538"/>
                <a:gd name="T4" fmla="*/ 4397 w 4397"/>
                <a:gd name="T5" fmla="*/ 5 h 1538"/>
                <a:gd name="T6" fmla="*/ 1489 w 4397"/>
                <a:gd name="T7" fmla="*/ 0 h 1538"/>
                <a:gd name="T8" fmla="*/ 0 w 4397"/>
                <a:gd name="T9" fmla="*/ 1538 h 1538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8796 w 10000"/>
                <a:gd name="connsiteY2" fmla="*/ 6393 h 10000"/>
                <a:gd name="connsiteX3" fmla="*/ 10000 w 10000"/>
                <a:gd name="connsiteY3" fmla="*/ 33 h 10000"/>
                <a:gd name="connsiteX4" fmla="*/ 3386 w 10000"/>
                <a:gd name="connsiteY4" fmla="*/ 0 h 10000"/>
                <a:gd name="connsiteX5" fmla="*/ 1293 w 10000"/>
                <a:gd name="connsiteY5" fmla="*/ 6393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8796 w 10000"/>
                <a:gd name="connsiteY1" fmla="*/ 6393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8707"/>
                <a:gd name="connsiteY0" fmla="*/ 6393 h 6393"/>
                <a:gd name="connsiteX1" fmla="*/ 7503 w 8707"/>
                <a:gd name="connsiteY1" fmla="*/ 6393 h 6393"/>
                <a:gd name="connsiteX2" fmla="*/ 8707 w 8707"/>
                <a:gd name="connsiteY2" fmla="*/ 33 h 6393"/>
                <a:gd name="connsiteX3" fmla="*/ 2093 w 8707"/>
                <a:gd name="connsiteY3" fmla="*/ 0 h 6393"/>
                <a:gd name="connsiteX4" fmla="*/ 0 w 8707"/>
                <a:gd name="connsiteY4" fmla="*/ 6393 h 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7" h="6393">
                  <a:moveTo>
                    <a:pt x="0" y="6393"/>
                  </a:moveTo>
                  <a:lnTo>
                    <a:pt x="7503" y="6393"/>
                  </a:lnTo>
                  <a:lnTo>
                    <a:pt x="8707" y="33"/>
                  </a:lnTo>
                  <a:lnTo>
                    <a:pt x="2093" y="0"/>
                  </a:lnTo>
                  <a:lnTo>
                    <a:pt x="0" y="63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9FBEA2A-CB88-4373-BCA2-20751C05E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2700" y="1752600"/>
              <a:ext cx="9159875" cy="2365375"/>
            </a:xfrm>
            <a:custGeom>
              <a:avLst/>
              <a:gdLst>
                <a:gd name="T0" fmla="*/ 5770 w 5770"/>
                <a:gd name="T1" fmla="*/ 0 h 1490"/>
                <a:gd name="T2" fmla="*/ 3593 w 5770"/>
                <a:gd name="T3" fmla="*/ 1485 h 1490"/>
                <a:gd name="T4" fmla="*/ 0 w 5770"/>
                <a:gd name="T5" fmla="*/ 1490 h 1490"/>
                <a:gd name="T6" fmla="*/ 2900 w 5770"/>
                <a:gd name="T7" fmla="*/ 0 h 1490"/>
                <a:gd name="T8" fmla="*/ 5770 w 5770"/>
                <a:gd name="T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0" h="1490">
                  <a:moveTo>
                    <a:pt x="5770" y="0"/>
                  </a:moveTo>
                  <a:lnTo>
                    <a:pt x="3593" y="1485"/>
                  </a:lnTo>
                  <a:lnTo>
                    <a:pt x="0" y="1490"/>
                  </a:lnTo>
                  <a:lnTo>
                    <a:pt x="2900" y="0"/>
                  </a:lnTo>
                  <a:lnTo>
                    <a:pt x="57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4492C749-B2CE-4433-B045-00F7A8001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4600" y="1747838"/>
              <a:ext cx="5873750" cy="2366963"/>
            </a:xfrm>
            <a:custGeom>
              <a:avLst/>
              <a:gdLst>
                <a:gd name="T0" fmla="*/ 0 w 3700"/>
                <a:gd name="T1" fmla="*/ 1479 h 1491"/>
                <a:gd name="T2" fmla="*/ 2898 w 3700"/>
                <a:gd name="T3" fmla="*/ 1491 h 1491"/>
                <a:gd name="T4" fmla="*/ 3700 w 3700"/>
                <a:gd name="T5" fmla="*/ 0 h 1491"/>
                <a:gd name="T6" fmla="*/ 1419 w 3700"/>
                <a:gd name="T7" fmla="*/ 0 h 1491"/>
                <a:gd name="T8" fmla="*/ 0 w 3700"/>
                <a:gd name="T9" fmla="*/ 1479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0" h="1491">
                  <a:moveTo>
                    <a:pt x="0" y="1479"/>
                  </a:moveTo>
                  <a:lnTo>
                    <a:pt x="2898" y="1491"/>
                  </a:lnTo>
                  <a:lnTo>
                    <a:pt x="3700" y="0"/>
                  </a:lnTo>
                  <a:lnTo>
                    <a:pt x="1419" y="0"/>
                  </a:lnTo>
                  <a:lnTo>
                    <a:pt x="0" y="14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02843182-4044-4E8F-AE28-6D5DA0A1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738" y="1747838"/>
              <a:ext cx="7362825" cy="2370138"/>
            </a:xfrm>
            <a:custGeom>
              <a:avLst/>
              <a:gdLst>
                <a:gd name="T0" fmla="*/ 2163 w 4638"/>
                <a:gd name="T1" fmla="*/ 3 h 1493"/>
                <a:gd name="T2" fmla="*/ 4638 w 4638"/>
                <a:gd name="T3" fmla="*/ 0 h 1493"/>
                <a:gd name="T4" fmla="*/ 3196 w 4638"/>
                <a:gd name="T5" fmla="*/ 1493 h 1493"/>
                <a:gd name="T6" fmla="*/ 0 w 4638"/>
                <a:gd name="T7" fmla="*/ 1488 h 1493"/>
                <a:gd name="T8" fmla="*/ 2163 w 4638"/>
                <a:gd name="T9" fmla="*/ 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8" h="1493">
                  <a:moveTo>
                    <a:pt x="2163" y="3"/>
                  </a:moveTo>
                  <a:lnTo>
                    <a:pt x="4638" y="0"/>
                  </a:lnTo>
                  <a:lnTo>
                    <a:pt x="3196" y="1493"/>
                  </a:lnTo>
                  <a:lnTo>
                    <a:pt x="0" y="1488"/>
                  </a:lnTo>
                  <a:lnTo>
                    <a:pt x="2163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" y="0"/>
            <a:ext cx="12187767" cy="3344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84200" y="3286125"/>
            <a:ext cx="10083800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0" y="4650747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340167"/>
            <a:ext cx="5139267" cy="751946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5" y="5623593"/>
            <a:ext cx="2829916" cy="431800"/>
          </a:xfrm>
        </p:spPr>
        <p:txBody>
          <a:bodyPr>
            <a:noAutofit/>
          </a:bodyPr>
          <a:lstStyle>
            <a:lvl1pPr marL="0" indent="0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23" y="5340167"/>
            <a:ext cx="511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5115419"/>
            <a:ext cx="195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BEDA83"/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0223" y="5116266"/>
            <a:ext cx="216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BEDA83"/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6"/>
            <a:ext cx="5139267" cy="349735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6" name="Freeform 14"/>
          <p:cNvSpPr>
            <a:spLocks/>
          </p:cNvSpPr>
          <p:nvPr/>
        </p:nvSpPr>
        <p:spPr bwMode="auto">
          <a:xfrm>
            <a:off x="5255683" y="5862638"/>
            <a:ext cx="5801784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2" name="Freeform 16"/>
          <p:cNvSpPr>
            <a:spLocks/>
          </p:cNvSpPr>
          <p:nvPr/>
        </p:nvSpPr>
        <p:spPr bwMode="auto">
          <a:xfrm>
            <a:off x="6396038" y="4283075"/>
            <a:ext cx="6980238" cy="2441575"/>
          </a:xfrm>
          <a:custGeom>
            <a:avLst/>
            <a:gdLst>
              <a:gd name="T0" fmla="*/ 0 w 4397"/>
              <a:gd name="T1" fmla="*/ 1538 h 1538"/>
              <a:gd name="T2" fmla="*/ 3591 w 4397"/>
              <a:gd name="T3" fmla="*/ 1538 h 1538"/>
              <a:gd name="T4" fmla="*/ 4397 w 4397"/>
              <a:gd name="T5" fmla="*/ 5 h 1538"/>
              <a:gd name="T6" fmla="*/ 1489 w 4397"/>
              <a:gd name="T7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7" h="1538">
                <a:moveTo>
                  <a:pt x="0" y="1538"/>
                </a:moveTo>
                <a:lnTo>
                  <a:pt x="3591" y="1538"/>
                </a:lnTo>
                <a:lnTo>
                  <a:pt x="4397" y="5"/>
                </a:lnTo>
                <a:lnTo>
                  <a:pt x="1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64C7F2-3040-4DBE-A706-C8CB41C16D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6096652" cy="3282426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 dirty="0"/>
              <a:t>Click icon below to add a photo</a:t>
            </a:r>
          </a:p>
        </p:txBody>
      </p:sp>
      <p:pic>
        <p:nvPicPr>
          <p:cNvPr id="12" name="Picture 11" descr="A picture containing drawing&#10;&#10;Description automatically generated">
            <a:extLst>
              <a:ext uri="{FF2B5EF4-FFF2-40B4-BE49-F238E27FC236}">
                <a16:creationId xmlns:a16="http://schemas.microsoft.com/office/drawing/2014/main" id="{C5AE0FCF-60F8-4FDF-9E89-73CC64CEE7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832" y="5537567"/>
            <a:ext cx="3136452" cy="1134639"/>
          </a:xfrm>
          <a:prstGeom prst="rect">
            <a:avLst/>
          </a:prstGeom>
        </p:spPr>
      </p:pic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06F249E0-CF80-41A1-95F1-4ACCE2958D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211" y="0"/>
            <a:ext cx="6097790" cy="32824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 dirty="0"/>
              <a:t>Click icon below to add a photo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3278400"/>
            <a:ext cx="12192000" cy="109728"/>
            <a:chOff x="-833438" y="3360738"/>
            <a:chExt cx="10814051" cy="14128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-833438" y="3360738"/>
              <a:ext cx="10810876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-830263" y="3360738"/>
              <a:ext cx="2703513" cy="141288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275513" y="3360738"/>
              <a:ext cx="2705100" cy="14128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73250" y="3360738"/>
              <a:ext cx="2701925" cy="141288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572000" y="3360738"/>
              <a:ext cx="2703513" cy="141288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22595330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3516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ver_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792DD-EADA-4A39-A329-760C0A9364E3}"/>
              </a:ext>
            </a:extLst>
          </p:cNvPr>
          <p:cNvSpPr/>
          <p:nvPr/>
        </p:nvSpPr>
        <p:spPr>
          <a:xfrm>
            <a:off x="-1" y="3344707"/>
            <a:ext cx="12192001" cy="35325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1" y="0"/>
            <a:ext cx="12187767" cy="3344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84200" y="3286125"/>
            <a:ext cx="10083800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0" y="4650747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340167"/>
            <a:ext cx="5139267" cy="751946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5" y="5623593"/>
            <a:ext cx="2829916" cy="431800"/>
          </a:xfrm>
        </p:spPr>
        <p:txBody>
          <a:bodyPr>
            <a:noAutofit/>
          </a:bodyPr>
          <a:lstStyle>
            <a:lvl1pPr marL="0" indent="0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23" y="5340167"/>
            <a:ext cx="511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5115419"/>
            <a:ext cx="195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0223" y="5116266"/>
            <a:ext cx="216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6"/>
            <a:ext cx="5139267" cy="349735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6" name="Freeform 14"/>
          <p:cNvSpPr>
            <a:spLocks/>
          </p:cNvSpPr>
          <p:nvPr/>
        </p:nvSpPr>
        <p:spPr bwMode="auto">
          <a:xfrm>
            <a:off x="5255683" y="5862638"/>
            <a:ext cx="5801784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2" name="Freeform 16"/>
          <p:cNvSpPr>
            <a:spLocks/>
          </p:cNvSpPr>
          <p:nvPr/>
        </p:nvSpPr>
        <p:spPr bwMode="auto">
          <a:xfrm>
            <a:off x="6396038" y="4283075"/>
            <a:ext cx="6980238" cy="2441575"/>
          </a:xfrm>
          <a:custGeom>
            <a:avLst/>
            <a:gdLst>
              <a:gd name="T0" fmla="*/ 0 w 4397"/>
              <a:gd name="T1" fmla="*/ 1538 h 1538"/>
              <a:gd name="T2" fmla="*/ 3591 w 4397"/>
              <a:gd name="T3" fmla="*/ 1538 h 1538"/>
              <a:gd name="T4" fmla="*/ 4397 w 4397"/>
              <a:gd name="T5" fmla="*/ 5 h 1538"/>
              <a:gd name="T6" fmla="*/ 1489 w 4397"/>
              <a:gd name="T7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7" h="1538">
                <a:moveTo>
                  <a:pt x="0" y="1538"/>
                </a:moveTo>
                <a:lnTo>
                  <a:pt x="3591" y="1538"/>
                </a:lnTo>
                <a:lnTo>
                  <a:pt x="4397" y="5"/>
                </a:lnTo>
                <a:lnTo>
                  <a:pt x="1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64C7F2-3040-4DBE-A706-C8CB41C16D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87767" cy="3282426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 dirty="0"/>
              <a:t>Click icon below to add a photo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D7D890-269A-466B-A4FD-86988EA39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" y="3278400"/>
            <a:ext cx="12192001" cy="1097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466086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3516">
          <p15:clr>
            <a:srgbClr val="FBAE40"/>
          </p15:clr>
        </p15:guide>
      </p15:sldGuideLst>
    </p:ext>
  </p:extLs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435"/>
            <a:ext cx="10515600" cy="983190"/>
          </a:xfrm>
        </p:spPr>
        <p:txBody>
          <a:bodyPr anchor="ctr">
            <a:no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18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»"/>
              <a:defRPr/>
            </a:lvl1pPr>
            <a:lvl2pPr marL="742950" indent="-28575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>
              <a:buClr>
                <a:schemeClr val="accent4"/>
              </a:buClr>
              <a:defRPr/>
            </a:lvl3pPr>
            <a:lvl4pPr marL="1490663" indent="-288925">
              <a:buClr>
                <a:schemeClr val="accent1"/>
              </a:buClr>
              <a:buFont typeface="Arial" panose="020B0604020202020204" pitchFamily="34" charset="0"/>
              <a:buChar char="◦"/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025231-596D-4828-88A6-F7C1E902E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" y="6791324"/>
            <a:ext cx="12192001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309F0-38F0-47BE-A5E4-35716C69FFC8}"/>
              </a:ext>
            </a:extLst>
          </p:cNvPr>
          <p:cNvSpPr/>
          <p:nvPr/>
        </p:nvSpPr>
        <p:spPr>
          <a:xfrm>
            <a:off x="752475" y="207434"/>
            <a:ext cx="85725" cy="983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6373559"/>
      </p:ext>
    </p:extLst>
  </p:cSld>
  <p:clrMapOvr>
    <a:masterClrMapping/>
  </p:clrMapOvr>
  <p:hf hdr="0" ftr="0" dt="0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Callou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0" y="207435"/>
            <a:ext cx="6305550" cy="983190"/>
          </a:xfrm>
        </p:spPr>
        <p:txBody>
          <a:bodyPr anchor="ctr"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0" y="1676400"/>
            <a:ext cx="6305550" cy="4500563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27778A-6EC2-4DC4-A7FA-7BAF89A227C7}"/>
              </a:ext>
            </a:extLst>
          </p:cNvPr>
          <p:cNvSpPr/>
          <p:nvPr/>
        </p:nvSpPr>
        <p:spPr>
          <a:xfrm>
            <a:off x="0" y="0"/>
            <a:ext cx="4876800" cy="678094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DF4B10-6DFB-4706-BD5A-DA2F4A8DFD1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2100" y="279400"/>
            <a:ext cx="4305300" cy="62484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this text or click icon below to add graphic or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36264F-9307-44C6-BEDE-0DC459AEBAFF}"/>
              </a:ext>
            </a:extLst>
          </p:cNvPr>
          <p:cNvSpPr/>
          <p:nvPr/>
        </p:nvSpPr>
        <p:spPr>
          <a:xfrm>
            <a:off x="11353800" y="207434"/>
            <a:ext cx="85725" cy="983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16EE89-A6E7-4334-86D4-507C96E00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" y="6791324"/>
            <a:ext cx="12192001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86400077"/>
      </p:ext>
    </p:extLst>
  </p:cSld>
  <p:clrMapOvr>
    <a:masterClrMapping/>
  </p:clrMapOvr>
  <p:hf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Callout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435"/>
            <a:ext cx="6305550" cy="983190"/>
          </a:xfrm>
        </p:spPr>
        <p:txBody>
          <a:bodyPr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6305550" cy="4500563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27778A-6EC2-4DC4-A7FA-7BAF89A227C7}"/>
              </a:ext>
            </a:extLst>
          </p:cNvPr>
          <p:cNvSpPr/>
          <p:nvPr/>
        </p:nvSpPr>
        <p:spPr>
          <a:xfrm>
            <a:off x="7315200" y="0"/>
            <a:ext cx="4876800" cy="678094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DF4B10-6DFB-4706-BD5A-DA2F4A8DFD1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07300" y="279400"/>
            <a:ext cx="4305300" cy="58975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this text or click icon below to add graphic or image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FF762-4281-4581-B113-48FBF7C81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" y="6791324"/>
            <a:ext cx="12192001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9C37F-FD41-451B-8D11-B94C5C68053A}"/>
              </a:ext>
            </a:extLst>
          </p:cNvPr>
          <p:cNvSpPr/>
          <p:nvPr/>
        </p:nvSpPr>
        <p:spPr>
          <a:xfrm>
            <a:off x="752475" y="207434"/>
            <a:ext cx="85725" cy="983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566133"/>
      </p:ext>
    </p:extLst>
  </p:cSld>
  <p:clrMapOvr>
    <a:masterClrMapping/>
  </p:clrMapOvr>
  <p:hf hdr="0" ft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TopText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3D1D2-4A65-4119-9A4B-88CF1573690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800" y="1714500"/>
            <a:ext cx="11836400" cy="4445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Click icon below to add image or chart, etc.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B71EB0-5096-4B1F-BAC5-2E115986BB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15621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201738" indent="0" algn="ctr">
              <a:buNone/>
              <a:defRPr>
                <a:solidFill>
                  <a:schemeClr val="bg1"/>
                </a:solidFill>
              </a:defRPr>
            </a:lvl4pPr>
            <a:lvl5pPr marL="1490663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this text for callout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3F76F4-DA35-4930-AFDD-484BA140A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" y="6791324"/>
            <a:ext cx="12192001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30827621"/>
      </p:ext>
    </p:extLst>
  </p:cSld>
  <p:clrMapOvr>
    <a:masterClrMapping/>
  </p:clrMapOvr>
  <p:hf hdr="0" ft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ttomText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47EBD05-310F-414D-9493-F34AAB187542}"/>
              </a:ext>
            </a:extLst>
          </p:cNvPr>
          <p:cNvSpPr/>
          <p:nvPr/>
        </p:nvSpPr>
        <p:spPr>
          <a:xfrm>
            <a:off x="0" y="6090919"/>
            <a:ext cx="12192000" cy="778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3D1D2-4A65-4119-9A4B-88CF1573690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800" y="83820"/>
            <a:ext cx="11836400" cy="43764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 dirty="0"/>
              <a:t>Click icon below to add image or chart, etc.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5EF7542-4D9A-469B-BB20-ECEA966E83FC}"/>
              </a:ext>
            </a:extLst>
          </p:cNvPr>
          <p:cNvSpPr txBox="1"/>
          <p:nvPr/>
        </p:nvSpPr>
        <p:spPr>
          <a:xfrm>
            <a:off x="5802488" y="6507584"/>
            <a:ext cx="58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3E39CE08-264B-464C-BB4B-F827956CFF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97400"/>
            <a:ext cx="12192000" cy="15621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201738" indent="0" algn="ctr">
              <a:buNone/>
              <a:defRPr>
                <a:solidFill>
                  <a:schemeClr val="bg1"/>
                </a:solidFill>
              </a:defRPr>
            </a:lvl4pPr>
            <a:lvl5pPr marL="1490663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Edit this text for callout</a:t>
            </a:r>
          </a:p>
        </p:txBody>
      </p:sp>
    </p:spTree>
    <p:extLst>
      <p:ext uri="{BB962C8B-B14F-4D97-AF65-F5344CB8AC3E}">
        <p14:creationId xmlns:p14="http://schemas.microsoft.com/office/powerpoint/2010/main" val="717241352"/>
      </p:ext>
    </p:extLst>
  </p:cSld>
  <p:clrMapOvr>
    <a:masterClrMapping/>
  </p:clrMapOvr>
  <p:hf hdr="0" ft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Vertical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9E69107-1091-4E96-8C36-851FADA0C295}"/>
              </a:ext>
            </a:extLst>
          </p:cNvPr>
          <p:cNvSpPr/>
          <p:nvPr/>
        </p:nvSpPr>
        <p:spPr>
          <a:xfrm>
            <a:off x="5506064" y="6507583"/>
            <a:ext cx="1179871" cy="35041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5B564CD-368B-48E6-A7DF-65ED3EE880DA}"/>
              </a:ext>
            </a:extLst>
          </p:cNvPr>
          <p:cNvSpPr/>
          <p:nvPr/>
        </p:nvSpPr>
        <p:spPr>
          <a:xfrm>
            <a:off x="2" y="0"/>
            <a:ext cx="12135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744595F-ACE4-4E38-A47B-4CD379077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504" y="0"/>
            <a:ext cx="10978422" cy="378211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A9B423-5E75-4C74-AA43-277F0EF83AD8}"/>
              </a:ext>
            </a:extLst>
          </p:cNvPr>
          <p:cNvSpPr txBox="1"/>
          <p:nvPr/>
        </p:nvSpPr>
        <p:spPr>
          <a:xfrm>
            <a:off x="0" y="6507584"/>
            <a:ext cx="119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3352730"/>
      </p:ext>
    </p:extLst>
  </p:cSld>
  <p:clrMapOvr>
    <a:masterClrMapping/>
  </p:clrMapOvr>
  <p:hf hdr="0" ft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66875"/>
            <a:ext cx="5156200" cy="451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66875"/>
            <a:ext cx="5156200" cy="451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4C565-DFA5-480C-B965-E4D26D2C6757}"/>
              </a:ext>
            </a:extLst>
          </p:cNvPr>
          <p:cNvSpPr/>
          <p:nvPr/>
        </p:nvSpPr>
        <p:spPr>
          <a:xfrm>
            <a:off x="752475" y="207434"/>
            <a:ext cx="85725" cy="983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CADAC-2A6B-4444-BDA5-9849000BB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" y="6791324"/>
            <a:ext cx="12192001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49072060"/>
      </p:ext>
    </p:extLst>
  </p:cSld>
  <p:clrMapOvr>
    <a:masterClrMapping/>
  </p:clrMapOvr>
  <p:hf hdr="0" ft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BA65E0-3E39-486E-9821-1829492C8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" y="6791324"/>
            <a:ext cx="12192001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A3E6BB-3E2E-4B1D-9BF3-C087C7919C11}"/>
              </a:ext>
            </a:extLst>
          </p:cNvPr>
          <p:cNvSpPr/>
          <p:nvPr/>
        </p:nvSpPr>
        <p:spPr>
          <a:xfrm>
            <a:off x="752475" y="207434"/>
            <a:ext cx="85725" cy="983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459211"/>
      </p:ext>
    </p:extLst>
  </p:cSld>
  <p:clrMapOvr>
    <a:masterClrMapping/>
  </p:clrMapOvr>
  <p:transition>
    <p:fade/>
  </p:transition>
  <p:hf hdr="0" ftr="0" dt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E07566-B8F7-4226-A27C-8877B1290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" y="6791324"/>
            <a:ext cx="12192001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25632239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ver_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792DD-EADA-4A39-A329-760C0A9364E3}"/>
              </a:ext>
            </a:extLst>
          </p:cNvPr>
          <p:cNvSpPr/>
          <p:nvPr/>
        </p:nvSpPr>
        <p:spPr>
          <a:xfrm>
            <a:off x="-1" y="3344707"/>
            <a:ext cx="12192001" cy="353256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9BD7CCD-FAC5-4033-B863-EACC248A7ABA}"/>
              </a:ext>
            </a:extLst>
          </p:cNvPr>
          <p:cNvGrpSpPr/>
          <p:nvPr/>
        </p:nvGrpSpPr>
        <p:grpSpPr>
          <a:xfrm>
            <a:off x="1095023" y="3288175"/>
            <a:ext cx="10957278" cy="3571406"/>
            <a:chOff x="-2552700" y="138113"/>
            <a:chExt cx="17291050" cy="5705860"/>
          </a:xfrm>
          <a:solidFill>
            <a:schemeClr val="bg1">
              <a:alpha val="5000"/>
            </a:schemeClr>
          </a:solidFill>
        </p:grpSpPr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07DB0A6-2B8C-4B3E-B182-32117AC51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700" y="138113"/>
              <a:ext cx="6661150" cy="1433513"/>
            </a:xfrm>
            <a:custGeom>
              <a:avLst/>
              <a:gdLst>
                <a:gd name="T0" fmla="*/ 4196 w 4196"/>
                <a:gd name="T1" fmla="*/ 0 h 903"/>
                <a:gd name="T2" fmla="*/ 2870 w 4196"/>
                <a:gd name="T3" fmla="*/ 903 h 903"/>
                <a:gd name="T4" fmla="*/ 0 w 4196"/>
                <a:gd name="T5" fmla="*/ 903 h 903"/>
                <a:gd name="T6" fmla="*/ 1855 w 4196"/>
                <a:gd name="T7" fmla="*/ 0 h 903"/>
                <a:gd name="T8" fmla="*/ 4196 w 4196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903">
                  <a:moveTo>
                    <a:pt x="4196" y="0"/>
                  </a:moveTo>
                  <a:lnTo>
                    <a:pt x="2870" y="903"/>
                  </a:lnTo>
                  <a:lnTo>
                    <a:pt x="0" y="903"/>
                  </a:lnTo>
                  <a:lnTo>
                    <a:pt x="1855" y="0"/>
                  </a:lnTo>
                  <a:lnTo>
                    <a:pt x="41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D6F1096D-7AAD-4136-A9D6-AC2C19C3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582" y="4283075"/>
              <a:ext cx="6077693" cy="1560898"/>
            </a:xfrm>
            <a:custGeom>
              <a:avLst/>
              <a:gdLst>
                <a:gd name="T0" fmla="*/ 0 w 4397"/>
                <a:gd name="T1" fmla="*/ 1538 h 1538"/>
                <a:gd name="T2" fmla="*/ 3591 w 4397"/>
                <a:gd name="T3" fmla="*/ 1538 h 1538"/>
                <a:gd name="T4" fmla="*/ 4397 w 4397"/>
                <a:gd name="T5" fmla="*/ 5 h 1538"/>
                <a:gd name="T6" fmla="*/ 1489 w 4397"/>
                <a:gd name="T7" fmla="*/ 0 h 1538"/>
                <a:gd name="T8" fmla="*/ 0 w 4397"/>
                <a:gd name="T9" fmla="*/ 1538 h 1538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8796 w 10000"/>
                <a:gd name="connsiteY2" fmla="*/ 6393 h 10000"/>
                <a:gd name="connsiteX3" fmla="*/ 10000 w 10000"/>
                <a:gd name="connsiteY3" fmla="*/ 33 h 10000"/>
                <a:gd name="connsiteX4" fmla="*/ 3386 w 10000"/>
                <a:gd name="connsiteY4" fmla="*/ 0 h 10000"/>
                <a:gd name="connsiteX5" fmla="*/ 1293 w 10000"/>
                <a:gd name="connsiteY5" fmla="*/ 6393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8796 w 10000"/>
                <a:gd name="connsiteY1" fmla="*/ 6393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8707"/>
                <a:gd name="connsiteY0" fmla="*/ 6393 h 6393"/>
                <a:gd name="connsiteX1" fmla="*/ 7503 w 8707"/>
                <a:gd name="connsiteY1" fmla="*/ 6393 h 6393"/>
                <a:gd name="connsiteX2" fmla="*/ 8707 w 8707"/>
                <a:gd name="connsiteY2" fmla="*/ 33 h 6393"/>
                <a:gd name="connsiteX3" fmla="*/ 2093 w 8707"/>
                <a:gd name="connsiteY3" fmla="*/ 0 h 6393"/>
                <a:gd name="connsiteX4" fmla="*/ 0 w 8707"/>
                <a:gd name="connsiteY4" fmla="*/ 6393 h 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7" h="6393">
                  <a:moveTo>
                    <a:pt x="0" y="6393"/>
                  </a:moveTo>
                  <a:lnTo>
                    <a:pt x="7503" y="6393"/>
                  </a:lnTo>
                  <a:lnTo>
                    <a:pt x="8707" y="33"/>
                  </a:lnTo>
                  <a:lnTo>
                    <a:pt x="2093" y="0"/>
                  </a:lnTo>
                  <a:lnTo>
                    <a:pt x="0" y="63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9FBEA2A-CB88-4373-BCA2-20751C05E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2700" y="1752600"/>
              <a:ext cx="9159875" cy="2365375"/>
            </a:xfrm>
            <a:custGeom>
              <a:avLst/>
              <a:gdLst>
                <a:gd name="T0" fmla="*/ 5770 w 5770"/>
                <a:gd name="T1" fmla="*/ 0 h 1490"/>
                <a:gd name="T2" fmla="*/ 3593 w 5770"/>
                <a:gd name="T3" fmla="*/ 1485 h 1490"/>
                <a:gd name="T4" fmla="*/ 0 w 5770"/>
                <a:gd name="T5" fmla="*/ 1490 h 1490"/>
                <a:gd name="T6" fmla="*/ 2900 w 5770"/>
                <a:gd name="T7" fmla="*/ 0 h 1490"/>
                <a:gd name="T8" fmla="*/ 5770 w 5770"/>
                <a:gd name="T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0" h="1490">
                  <a:moveTo>
                    <a:pt x="5770" y="0"/>
                  </a:moveTo>
                  <a:lnTo>
                    <a:pt x="3593" y="1485"/>
                  </a:lnTo>
                  <a:lnTo>
                    <a:pt x="0" y="1490"/>
                  </a:lnTo>
                  <a:lnTo>
                    <a:pt x="2900" y="0"/>
                  </a:lnTo>
                  <a:lnTo>
                    <a:pt x="57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4492C749-B2CE-4433-B045-00F7A8001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4600" y="1747838"/>
              <a:ext cx="5873750" cy="2366963"/>
            </a:xfrm>
            <a:custGeom>
              <a:avLst/>
              <a:gdLst>
                <a:gd name="T0" fmla="*/ 0 w 3700"/>
                <a:gd name="T1" fmla="*/ 1479 h 1491"/>
                <a:gd name="T2" fmla="*/ 2898 w 3700"/>
                <a:gd name="T3" fmla="*/ 1491 h 1491"/>
                <a:gd name="T4" fmla="*/ 3700 w 3700"/>
                <a:gd name="T5" fmla="*/ 0 h 1491"/>
                <a:gd name="T6" fmla="*/ 1419 w 3700"/>
                <a:gd name="T7" fmla="*/ 0 h 1491"/>
                <a:gd name="T8" fmla="*/ 0 w 3700"/>
                <a:gd name="T9" fmla="*/ 1479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0" h="1491">
                  <a:moveTo>
                    <a:pt x="0" y="1479"/>
                  </a:moveTo>
                  <a:lnTo>
                    <a:pt x="2898" y="1491"/>
                  </a:lnTo>
                  <a:lnTo>
                    <a:pt x="3700" y="0"/>
                  </a:lnTo>
                  <a:lnTo>
                    <a:pt x="1419" y="0"/>
                  </a:lnTo>
                  <a:lnTo>
                    <a:pt x="0" y="14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02843182-4044-4E8F-AE28-6D5DA0A1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738" y="1747838"/>
              <a:ext cx="7362825" cy="2370138"/>
            </a:xfrm>
            <a:custGeom>
              <a:avLst/>
              <a:gdLst>
                <a:gd name="T0" fmla="*/ 2163 w 4638"/>
                <a:gd name="T1" fmla="*/ 3 h 1493"/>
                <a:gd name="T2" fmla="*/ 4638 w 4638"/>
                <a:gd name="T3" fmla="*/ 0 h 1493"/>
                <a:gd name="T4" fmla="*/ 3196 w 4638"/>
                <a:gd name="T5" fmla="*/ 1493 h 1493"/>
                <a:gd name="T6" fmla="*/ 0 w 4638"/>
                <a:gd name="T7" fmla="*/ 1488 h 1493"/>
                <a:gd name="T8" fmla="*/ 2163 w 4638"/>
                <a:gd name="T9" fmla="*/ 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8" h="1493">
                  <a:moveTo>
                    <a:pt x="2163" y="3"/>
                  </a:moveTo>
                  <a:lnTo>
                    <a:pt x="4638" y="0"/>
                  </a:lnTo>
                  <a:lnTo>
                    <a:pt x="3196" y="1493"/>
                  </a:lnTo>
                  <a:lnTo>
                    <a:pt x="0" y="1488"/>
                  </a:lnTo>
                  <a:lnTo>
                    <a:pt x="2163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" y="0"/>
            <a:ext cx="12187767" cy="3344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84200" y="3286125"/>
            <a:ext cx="10083800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0" y="4650747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340167"/>
            <a:ext cx="5139267" cy="751946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5" y="5623593"/>
            <a:ext cx="2829916" cy="431800"/>
          </a:xfrm>
        </p:spPr>
        <p:txBody>
          <a:bodyPr>
            <a:noAutofit/>
          </a:bodyPr>
          <a:lstStyle>
            <a:lvl1pPr marL="0" indent="0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23" y="5340167"/>
            <a:ext cx="511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kern="1200" dirty="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5115419"/>
            <a:ext cx="195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BEDA83"/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0223" y="5116266"/>
            <a:ext cx="216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 dirty="0">
                <a:solidFill>
                  <a:srgbClr val="BEDA83"/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6"/>
            <a:ext cx="5139267" cy="349735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Date</a:t>
            </a:r>
          </a:p>
        </p:txBody>
      </p:sp>
      <p:sp>
        <p:nvSpPr>
          <p:cNvPr id="26" name="Freeform 14"/>
          <p:cNvSpPr>
            <a:spLocks/>
          </p:cNvSpPr>
          <p:nvPr/>
        </p:nvSpPr>
        <p:spPr bwMode="auto">
          <a:xfrm>
            <a:off x="5255683" y="5862638"/>
            <a:ext cx="5801784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2" name="Freeform 16"/>
          <p:cNvSpPr>
            <a:spLocks/>
          </p:cNvSpPr>
          <p:nvPr/>
        </p:nvSpPr>
        <p:spPr bwMode="auto">
          <a:xfrm>
            <a:off x="6396038" y="4283075"/>
            <a:ext cx="6980238" cy="2441575"/>
          </a:xfrm>
          <a:custGeom>
            <a:avLst/>
            <a:gdLst>
              <a:gd name="T0" fmla="*/ 0 w 4397"/>
              <a:gd name="T1" fmla="*/ 1538 h 1538"/>
              <a:gd name="T2" fmla="*/ 3591 w 4397"/>
              <a:gd name="T3" fmla="*/ 1538 h 1538"/>
              <a:gd name="T4" fmla="*/ 4397 w 4397"/>
              <a:gd name="T5" fmla="*/ 5 h 1538"/>
              <a:gd name="T6" fmla="*/ 1489 w 4397"/>
              <a:gd name="T7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7" h="1538">
                <a:moveTo>
                  <a:pt x="0" y="1538"/>
                </a:moveTo>
                <a:lnTo>
                  <a:pt x="3591" y="1538"/>
                </a:lnTo>
                <a:lnTo>
                  <a:pt x="4397" y="5"/>
                </a:lnTo>
                <a:lnTo>
                  <a:pt x="1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64C7F2-3040-4DBE-A706-C8CB41C16D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87767" cy="3282426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 dirty="0"/>
              <a:t>Click icon below to add a photo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0" y="3278400"/>
            <a:ext cx="12192000" cy="109728"/>
            <a:chOff x="-833438" y="3360738"/>
            <a:chExt cx="10814051" cy="141288"/>
          </a:xfrm>
        </p:grpSpPr>
        <p:sp>
          <p:nvSpPr>
            <p:cNvPr id="5" name="AutoShape 3"/>
            <p:cNvSpPr>
              <a:spLocks noChangeAspect="1" noChangeArrowheads="1" noTextEdit="1"/>
            </p:cNvSpPr>
            <p:nvPr/>
          </p:nvSpPr>
          <p:spPr bwMode="auto">
            <a:xfrm>
              <a:off x="-833438" y="3360738"/>
              <a:ext cx="10810876" cy="136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-830263" y="3360738"/>
              <a:ext cx="2703513" cy="141288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7275513" y="3360738"/>
              <a:ext cx="2705100" cy="141288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1873250" y="3360738"/>
              <a:ext cx="2701925" cy="141288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4572000" y="3360738"/>
              <a:ext cx="2703513" cy="141288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478B1FD8-C2DA-4CEB-9D1F-F8B4B1D8CA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771" y="5962147"/>
            <a:ext cx="5038469" cy="785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70971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  <p:extLst>
    <p:ext uri="{DCECCB84-F9BA-43D5-87BE-67443E8EF086}">
      <p15:sldGuideLst xmlns:p15="http://schemas.microsoft.com/office/powerpoint/2012/main">
        <p15:guide id="1" orient="horz" pos="3516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3" y="0"/>
            <a:ext cx="12192003" cy="6858000"/>
            <a:chOff x="-2" y="0"/>
            <a:chExt cx="9144002" cy="6858000"/>
          </a:xfrm>
        </p:grpSpPr>
        <p:sp>
          <p:nvSpPr>
            <p:cNvPr id="11" name="Rectangle 10"/>
            <p:cNvSpPr/>
            <p:nvPr/>
          </p:nvSpPr>
          <p:spPr>
            <a:xfrm flipV="1">
              <a:off x="0" y="5484269"/>
              <a:ext cx="2542233" cy="13737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0" y="4114800"/>
              <a:ext cx="2542233" cy="13694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2745569"/>
              <a:ext cx="2542233" cy="13692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-2" y="1376338"/>
              <a:ext cx="9144002" cy="1369231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0" y="0"/>
              <a:ext cx="2542233" cy="13763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8199" y="1371601"/>
            <a:ext cx="10579100" cy="136207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Divider title style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FACA264-0F1F-4B20-B3F1-2384D3B84A48}"/>
              </a:ext>
            </a:extLst>
          </p:cNvPr>
          <p:cNvSpPr/>
          <p:nvPr/>
        </p:nvSpPr>
        <p:spPr>
          <a:xfrm>
            <a:off x="5692921" y="6546079"/>
            <a:ext cx="806153" cy="3119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84729"/>
      </p:ext>
    </p:extLst>
  </p:cSld>
  <p:clrMapOvr>
    <a:masterClrMapping/>
  </p:clrMapOvr>
  <p:transition>
    <p:fade/>
  </p:transition>
  <p:hf hdr="0" ftr="0" dt="0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837172-6019-4FD1-8F70-988050A33DDB}"/>
              </a:ext>
            </a:extLst>
          </p:cNvPr>
          <p:cNvSpPr/>
          <p:nvPr/>
        </p:nvSpPr>
        <p:spPr>
          <a:xfrm>
            <a:off x="0" y="2070100"/>
            <a:ext cx="12191999" cy="271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24100"/>
          </a:xfrm>
          <a:noFill/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3D4D8-D1C0-4ACB-8D55-1ADB41EDEE7B}"/>
              </a:ext>
            </a:extLst>
          </p:cNvPr>
          <p:cNvSpPr txBox="1"/>
          <p:nvPr/>
        </p:nvSpPr>
        <p:spPr>
          <a:xfrm>
            <a:off x="3609969" y="2069559"/>
            <a:ext cx="497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Contact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0335D7-163A-451F-839D-7377538DB1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73" y="2816689"/>
            <a:ext cx="4972051" cy="36932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B46553-D564-48E1-81AC-028E39C1E30C}"/>
              </a:ext>
            </a:extLst>
          </p:cNvPr>
          <p:cNvCxnSpPr>
            <a:cxnSpLocks/>
          </p:cNvCxnSpPr>
          <p:nvPr/>
        </p:nvCxnSpPr>
        <p:spPr>
          <a:xfrm>
            <a:off x="3702192" y="2588963"/>
            <a:ext cx="478761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3298B2E-790B-4FFB-8323-E0298CEA50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9972" y="3186016"/>
            <a:ext cx="4972049" cy="369327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email@domain.com | XXX.XXX.XXXX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601E0B-2E36-45F4-9313-3180211FEE87}"/>
              </a:ext>
            </a:extLst>
          </p:cNvPr>
          <p:cNvCxnSpPr>
            <a:cxnSpLocks/>
          </p:cNvCxnSpPr>
          <p:nvPr/>
        </p:nvCxnSpPr>
        <p:spPr>
          <a:xfrm>
            <a:off x="3702192" y="3776413"/>
            <a:ext cx="478761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733AC49-2047-4A44-864D-4F45F6F423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976" y="3978933"/>
            <a:ext cx="4972051" cy="36932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Presenter Name 1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8E6146BF-C401-4B4E-B8AC-67F889BA5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9975" y="4348260"/>
            <a:ext cx="4972049" cy="369327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email@domain.com | XXX.XXX.XXXX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F3CF1E73-7FCE-44AB-84CC-E14A6AF2D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773" y="2385282"/>
            <a:ext cx="2108200" cy="21082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A19D4AA-9885-486B-AA7F-368B40E25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2640" y="2372868"/>
            <a:ext cx="2204102" cy="21122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68FDE0-9B1B-40DC-9957-A2350561A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" y="6791324"/>
            <a:ext cx="12192001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834639161"/>
      </p:ext>
    </p:extLst>
  </p:cSld>
  <p:clrMapOvr>
    <a:masterClrMapping/>
  </p:clrMapOvr>
  <p:transition>
    <p:fade/>
  </p:transition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Cover_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792DD-EADA-4A39-A329-760C0A9364E3}"/>
              </a:ext>
            </a:extLst>
          </p:cNvPr>
          <p:cNvSpPr/>
          <p:nvPr/>
        </p:nvSpPr>
        <p:spPr>
          <a:xfrm>
            <a:off x="-1" y="3344707"/>
            <a:ext cx="12192001" cy="35325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9BD7CCD-FAC5-4033-B863-EACC248A7ABA}"/>
              </a:ext>
            </a:extLst>
          </p:cNvPr>
          <p:cNvGrpSpPr/>
          <p:nvPr/>
        </p:nvGrpSpPr>
        <p:grpSpPr>
          <a:xfrm>
            <a:off x="1095023" y="3288175"/>
            <a:ext cx="10957278" cy="3571406"/>
            <a:chOff x="-2552700" y="138113"/>
            <a:chExt cx="17291050" cy="5705860"/>
          </a:xfrm>
          <a:solidFill>
            <a:schemeClr val="bg1">
              <a:alpha val="5000"/>
            </a:schemeClr>
          </a:solidFill>
        </p:grpSpPr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07DB0A6-2B8C-4B3E-B182-32117AC51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700" y="138113"/>
              <a:ext cx="6661150" cy="1433513"/>
            </a:xfrm>
            <a:custGeom>
              <a:avLst/>
              <a:gdLst>
                <a:gd name="T0" fmla="*/ 4196 w 4196"/>
                <a:gd name="T1" fmla="*/ 0 h 903"/>
                <a:gd name="T2" fmla="*/ 2870 w 4196"/>
                <a:gd name="T3" fmla="*/ 903 h 903"/>
                <a:gd name="T4" fmla="*/ 0 w 4196"/>
                <a:gd name="T5" fmla="*/ 903 h 903"/>
                <a:gd name="T6" fmla="*/ 1855 w 4196"/>
                <a:gd name="T7" fmla="*/ 0 h 903"/>
                <a:gd name="T8" fmla="*/ 4196 w 4196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903">
                  <a:moveTo>
                    <a:pt x="4196" y="0"/>
                  </a:moveTo>
                  <a:lnTo>
                    <a:pt x="2870" y="903"/>
                  </a:lnTo>
                  <a:lnTo>
                    <a:pt x="0" y="903"/>
                  </a:lnTo>
                  <a:lnTo>
                    <a:pt x="1855" y="0"/>
                  </a:lnTo>
                  <a:lnTo>
                    <a:pt x="41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D6F1096D-7AAD-4136-A9D6-AC2C19C3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582" y="4283075"/>
              <a:ext cx="6077693" cy="1560898"/>
            </a:xfrm>
            <a:custGeom>
              <a:avLst/>
              <a:gdLst>
                <a:gd name="T0" fmla="*/ 0 w 4397"/>
                <a:gd name="T1" fmla="*/ 1538 h 1538"/>
                <a:gd name="T2" fmla="*/ 3591 w 4397"/>
                <a:gd name="T3" fmla="*/ 1538 h 1538"/>
                <a:gd name="T4" fmla="*/ 4397 w 4397"/>
                <a:gd name="T5" fmla="*/ 5 h 1538"/>
                <a:gd name="T6" fmla="*/ 1489 w 4397"/>
                <a:gd name="T7" fmla="*/ 0 h 1538"/>
                <a:gd name="T8" fmla="*/ 0 w 4397"/>
                <a:gd name="T9" fmla="*/ 1538 h 1538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8796 w 10000"/>
                <a:gd name="connsiteY2" fmla="*/ 6393 h 10000"/>
                <a:gd name="connsiteX3" fmla="*/ 10000 w 10000"/>
                <a:gd name="connsiteY3" fmla="*/ 33 h 10000"/>
                <a:gd name="connsiteX4" fmla="*/ 3386 w 10000"/>
                <a:gd name="connsiteY4" fmla="*/ 0 h 10000"/>
                <a:gd name="connsiteX5" fmla="*/ 1293 w 10000"/>
                <a:gd name="connsiteY5" fmla="*/ 6393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8796 w 10000"/>
                <a:gd name="connsiteY1" fmla="*/ 6393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8707"/>
                <a:gd name="connsiteY0" fmla="*/ 6393 h 6393"/>
                <a:gd name="connsiteX1" fmla="*/ 7503 w 8707"/>
                <a:gd name="connsiteY1" fmla="*/ 6393 h 6393"/>
                <a:gd name="connsiteX2" fmla="*/ 8707 w 8707"/>
                <a:gd name="connsiteY2" fmla="*/ 33 h 6393"/>
                <a:gd name="connsiteX3" fmla="*/ 2093 w 8707"/>
                <a:gd name="connsiteY3" fmla="*/ 0 h 6393"/>
                <a:gd name="connsiteX4" fmla="*/ 0 w 8707"/>
                <a:gd name="connsiteY4" fmla="*/ 6393 h 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7" h="6393">
                  <a:moveTo>
                    <a:pt x="0" y="6393"/>
                  </a:moveTo>
                  <a:lnTo>
                    <a:pt x="7503" y="6393"/>
                  </a:lnTo>
                  <a:lnTo>
                    <a:pt x="8707" y="33"/>
                  </a:lnTo>
                  <a:lnTo>
                    <a:pt x="2093" y="0"/>
                  </a:lnTo>
                  <a:lnTo>
                    <a:pt x="0" y="63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9FBEA2A-CB88-4373-BCA2-20751C05E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2700" y="1752600"/>
              <a:ext cx="9159875" cy="2365375"/>
            </a:xfrm>
            <a:custGeom>
              <a:avLst/>
              <a:gdLst>
                <a:gd name="T0" fmla="*/ 5770 w 5770"/>
                <a:gd name="T1" fmla="*/ 0 h 1490"/>
                <a:gd name="T2" fmla="*/ 3593 w 5770"/>
                <a:gd name="T3" fmla="*/ 1485 h 1490"/>
                <a:gd name="T4" fmla="*/ 0 w 5770"/>
                <a:gd name="T5" fmla="*/ 1490 h 1490"/>
                <a:gd name="T6" fmla="*/ 2900 w 5770"/>
                <a:gd name="T7" fmla="*/ 0 h 1490"/>
                <a:gd name="T8" fmla="*/ 5770 w 5770"/>
                <a:gd name="T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0" h="1490">
                  <a:moveTo>
                    <a:pt x="5770" y="0"/>
                  </a:moveTo>
                  <a:lnTo>
                    <a:pt x="3593" y="1485"/>
                  </a:lnTo>
                  <a:lnTo>
                    <a:pt x="0" y="1490"/>
                  </a:lnTo>
                  <a:lnTo>
                    <a:pt x="2900" y="0"/>
                  </a:lnTo>
                  <a:lnTo>
                    <a:pt x="57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4492C749-B2CE-4433-B045-00F7A8001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4600" y="1747838"/>
              <a:ext cx="5873750" cy="2366963"/>
            </a:xfrm>
            <a:custGeom>
              <a:avLst/>
              <a:gdLst>
                <a:gd name="T0" fmla="*/ 0 w 3700"/>
                <a:gd name="T1" fmla="*/ 1479 h 1491"/>
                <a:gd name="T2" fmla="*/ 2898 w 3700"/>
                <a:gd name="T3" fmla="*/ 1491 h 1491"/>
                <a:gd name="T4" fmla="*/ 3700 w 3700"/>
                <a:gd name="T5" fmla="*/ 0 h 1491"/>
                <a:gd name="T6" fmla="*/ 1419 w 3700"/>
                <a:gd name="T7" fmla="*/ 0 h 1491"/>
                <a:gd name="T8" fmla="*/ 0 w 3700"/>
                <a:gd name="T9" fmla="*/ 1479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0" h="1491">
                  <a:moveTo>
                    <a:pt x="0" y="1479"/>
                  </a:moveTo>
                  <a:lnTo>
                    <a:pt x="2898" y="1491"/>
                  </a:lnTo>
                  <a:lnTo>
                    <a:pt x="3700" y="0"/>
                  </a:lnTo>
                  <a:lnTo>
                    <a:pt x="1419" y="0"/>
                  </a:lnTo>
                  <a:lnTo>
                    <a:pt x="0" y="14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02843182-4044-4E8F-AE28-6D5DA0A1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738" y="1747838"/>
              <a:ext cx="7362825" cy="2370138"/>
            </a:xfrm>
            <a:custGeom>
              <a:avLst/>
              <a:gdLst>
                <a:gd name="T0" fmla="*/ 2163 w 4638"/>
                <a:gd name="T1" fmla="*/ 3 h 1493"/>
                <a:gd name="T2" fmla="*/ 4638 w 4638"/>
                <a:gd name="T3" fmla="*/ 0 h 1493"/>
                <a:gd name="T4" fmla="*/ 3196 w 4638"/>
                <a:gd name="T5" fmla="*/ 1493 h 1493"/>
                <a:gd name="T6" fmla="*/ 0 w 4638"/>
                <a:gd name="T7" fmla="*/ 1488 h 1493"/>
                <a:gd name="T8" fmla="*/ 2163 w 4638"/>
                <a:gd name="T9" fmla="*/ 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8" h="1493">
                  <a:moveTo>
                    <a:pt x="2163" y="3"/>
                  </a:moveTo>
                  <a:lnTo>
                    <a:pt x="4638" y="0"/>
                  </a:lnTo>
                  <a:lnTo>
                    <a:pt x="3196" y="1493"/>
                  </a:lnTo>
                  <a:lnTo>
                    <a:pt x="0" y="1488"/>
                  </a:lnTo>
                  <a:lnTo>
                    <a:pt x="2163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" y="0"/>
            <a:ext cx="12187767" cy="3344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84200" y="3286125"/>
            <a:ext cx="10083800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0" y="4650747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340167"/>
            <a:ext cx="5139267" cy="751946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5" y="5623593"/>
            <a:ext cx="2829916" cy="431800"/>
          </a:xfrm>
        </p:spPr>
        <p:txBody>
          <a:bodyPr>
            <a:noAutofit/>
          </a:bodyPr>
          <a:lstStyle>
            <a:lvl1pPr marL="0" indent="0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23" y="5340167"/>
            <a:ext cx="511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5115419"/>
            <a:ext cx="195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0223" y="5116266"/>
            <a:ext cx="216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6"/>
            <a:ext cx="5139267" cy="349735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Freeform 14"/>
          <p:cNvSpPr>
            <a:spLocks/>
          </p:cNvSpPr>
          <p:nvPr/>
        </p:nvSpPr>
        <p:spPr bwMode="auto">
          <a:xfrm>
            <a:off x="5255683" y="5862638"/>
            <a:ext cx="5801784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2" name="Freeform 16"/>
          <p:cNvSpPr>
            <a:spLocks/>
          </p:cNvSpPr>
          <p:nvPr/>
        </p:nvSpPr>
        <p:spPr bwMode="auto">
          <a:xfrm>
            <a:off x="6396038" y="4283075"/>
            <a:ext cx="6980238" cy="2441575"/>
          </a:xfrm>
          <a:custGeom>
            <a:avLst/>
            <a:gdLst>
              <a:gd name="T0" fmla="*/ 0 w 4397"/>
              <a:gd name="T1" fmla="*/ 1538 h 1538"/>
              <a:gd name="T2" fmla="*/ 3591 w 4397"/>
              <a:gd name="T3" fmla="*/ 1538 h 1538"/>
              <a:gd name="T4" fmla="*/ 4397 w 4397"/>
              <a:gd name="T5" fmla="*/ 5 h 1538"/>
              <a:gd name="T6" fmla="*/ 1489 w 4397"/>
              <a:gd name="T7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7" h="1538">
                <a:moveTo>
                  <a:pt x="0" y="1538"/>
                </a:moveTo>
                <a:lnTo>
                  <a:pt x="3591" y="1538"/>
                </a:lnTo>
                <a:lnTo>
                  <a:pt x="4397" y="5"/>
                </a:lnTo>
                <a:lnTo>
                  <a:pt x="1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0" y="3278400"/>
            <a:ext cx="12188420" cy="10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78" y="3278400"/>
            <a:ext cx="12192001" cy="1097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7" name="Picture 6" descr="A picture containing drawing&#10;&#10;Description automatically generated">
            <a:extLst>
              <a:ext uri="{FF2B5EF4-FFF2-40B4-BE49-F238E27FC236}">
                <a16:creationId xmlns:a16="http://schemas.microsoft.com/office/drawing/2014/main" id="{392856E3-AD6D-44D1-B910-C88A62DCB7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100" y="587142"/>
            <a:ext cx="5903282" cy="2061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50749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516">
          <p15:clr>
            <a:srgbClr val="FBAE40"/>
          </p15:clr>
        </p15:guide>
      </p15:sldGuideLst>
    </p:ext>
  </p:extLs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ver_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792DD-EADA-4A39-A329-760C0A9364E3}"/>
              </a:ext>
            </a:extLst>
          </p:cNvPr>
          <p:cNvSpPr/>
          <p:nvPr/>
        </p:nvSpPr>
        <p:spPr>
          <a:xfrm>
            <a:off x="-1" y="3344707"/>
            <a:ext cx="12192001" cy="35325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9BD7CCD-FAC5-4033-B863-EACC248A7ABA}"/>
              </a:ext>
            </a:extLst>
          </p:cNvPr>
          <p:cNvGrpSpPr/>
          <p:nvPr/>
        </p:nvGrpSpPr>
        <p:grpSpPr>
          <a:xfrm>
            <a:off x="1095023" y="3288175"/>
            <a:ext cx="10957278" cy="3571406"/>
            <a:chOff x="-2552700" y="138113"/>
            <a:chExt cx="17291050" cy="5705860"/>
          </a:xfrm>
          <a:solidFill>
            <a:schemeClr val="bg1">
              <a:alpha val="5000"/>
            </a:schemeClr>
          </a:solidFill>
        </p:grpSpPr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07DB0A6-2B8C-4B3E-B182-32117AC51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700" y="138113"/>
              <a:ext cx="6661150" cy="1433513"/>
            </a:xfrm>
            <a:custGeom>
              <a:avLst/>
              <a:gdLst>
                <a:gd name="T0" fmla="*/ 4196 w 4196"/>
                <a:gd name="T1" fmla="*/ 0 h 903"/>
                <a:gd name="T2" fmla="*/ 2870 w 4196"/>
                <a:gd name="T3" fmla="*/ 903 h 903"/>
                <a:gd name="T4" fmla="*/ 0 w 4196"/>
                <a:gd name="T5" fmla="*/ 903 h 903"/>
                <a:gd name="T6" fmla="*/ 1855 w 4196"/>
                <a:gd name="T7" fmla="*/ 0 h 903"/>
                <a:gd name="T8" fmla="*/ 4196 w 4196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903">
                  <a:moveTo>
                    <a:pt x="4196" y="0"/>
                  </a:moveTo>
                  <a:lnTo>
                    <a:pt x="2870" y="903"/>
                  </a:lnTo>
                  <a:lnTo>
                    <a:pt x="0" y="903"/>
                  </a:lnTo>
                  <a:lnTo>
                    <a:pt x="1855" y="0"/>
                  </a:lnTo>
                  <a:lnTo>
                    <a:pt x="41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D6F1096D-7AAD-4136-A9D6-AC2C19C3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582" y="4283075"/>
              <a:ext cx="6077693" cy="1560898"/>
            </a:xfrm>
            <a:custGeom>
              <a:avLst/>
              <a:gdLst>
                <a:gd name="T0" fmla="*/ 0 w 4397"/>
                <a:gd name="T1" fmla="*/ 1538 h 1538"/>
                <a:gd name="T2" fmla="*/ 3591 w 4397"/>
                <a:gd name="T3" fmla="*/ 1538 h 1538"/>
                <a:gd name="T4" fmla="*/ 4397 w 4397"/>
                <a:gd name="T5" fmla="*/ 5 h 1538"/>
                <a:gd name="T6" fmla="*/ 1489 w 4397"/>
                <a:gd name="T7" fmla="*/ 0 h 1538"/>
                <a:gd name="T8" fmla="*/ 0 w 4397"/>
                <a:gd name="T9" fmla="*/ 1538 h 1538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8796 w 10000"/>
                <a:gd name="connsiteY2" fmla="*/ 6393 h 10000"/>
                <a:gd name="connsiteX3" fmla="*/ 10000 w 10000"/>
                <a:gd name="connsiteY3" fmla="*/ 33 h 10000"/>
                <a:gd name="connsiteX4" fmla="*/ 3386 w 10000"/>
                <a:gd name="connsiteY4" fmla="*/ 0 h 10000"/>
                <a:gd name="connsiteX5" fmla="*/ 1293 w 10000"/>
                <a:gd name="connsiteY5" fmla="*/ 6393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8796 w 10000"/>
                <a:gd name="connsiteY1" fmla="*/ 6393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8707"/>
                <a:gd name="connsiteY0" fmla="*/ 6393 h 6393"/>
                <a:gd name="connsiteX1" fmla="*/ 7503 w 8707"/>
                <a:gd name="connsiteY1" fmla="*/ 6393 h 6393"/>
                <a:gd name="connsiteX2" fmla="*/ 8707 w 8707"/>
                <a:gd name="connsiteY2" fmla="*/ 33 h 6393"/>
                <a:gd name="connsiteX3" fmla="*/ 2093 w 8707"/>
                <a:gd name="connsiteY3" fmla="*/ 0 h 6393"/>
                <a:gd name="connsiteX4" fmla="*/ 0 w 8707"/>
                <a:gd name="connsiteY4" fmla="*/ 6393 h 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7" h="6393">
                  <a:moveTo>
                    <a:pt x="0" y="6393"/>
                  </a:moveTo>
                  <a:lnTo>
                    <a:pt x="7503" y="6393"/>
                  </a:lnTo>
                  <a:lnTo>
                    <a:pt x="8707" y="33"/>
                  </a:lnTo>
                  <a:lnTo>
                    <a:pt x="2093" y="0"/>
                  </a:lnTo>
                  <a:lnTo>
                    <a:pt x="0" y="63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9FBEA2A-CB88-4373-BCA2-20751C05E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2700" y="1752600"/>
              <a:ext cx="9159875" cy="2365375"/>
            </a:xfrm>
            <a:custGeom>
              <a:avLst/>
              <a:gdLst>
                <a:gd name="T0" fmla="*/ 5770 w 5770"/>
                <a:gd name="T1" fmla="*/ 0 h 1490"/>
                <a:gd name="T2" fmla="*/ 3593 w 5770"/>
                <a:gd name="T3" fmla="*/ 1485 h 1490"/>
                <a:gd name="T4" fmla="*/ 0 w 5770"/>
                <a:gd name="T5" fmla="*/ 1490 h 1490"/>
                <a:gd name="T6" fmla="*/ 2900 w 5770"/>
                <a:gd name="T7" fmla="*/ 0 h 1490"/>
                <a:gd name="T8" fmla="*/ 5770 w 5770"/>
                <a:gd name="T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0" h="1490">
                  <a:moveTo>
                    <a:pt x="5770" y="0"/>
                  </a:moveTo>
                  <a:lnTo>
                    <a:pt x="3593" y="1485"/>
                  </a:lnTo>
                  <a:lnTo>
                    <a:pt x="0" y="1490"/>
                  </a:lnTo>
                  <a:lnTo>
                    <a:pt x="2900" y="0"/>
                  </a:lnTo>
                  <a:lnTo>
                    <a:pt x="57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4492C749-B2CE-4433-B045-00F7A8001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4600" y="1747838"/>
              <a:ext cx="5873750" cy="2366963"/>
            </a:xfrm>
            <a:custGeom>
              <a:avLst/>
              <a:gdLst>
                <a:gd name="T0" fmla="*/ 0 w 3700"/>
                <a:gd name="T1" fmla="*/ 1479 h 1491"/>
                <a:gd name="T2" fmla="*/ 2898 w 3700"/>
                <a:gd name="T3" fmla="*/ 1491 h 1491"/>
                <a:gd name="T4" fmla="*/ 3700 w 3700"/>
                <a:gd name="T5" fmla="*/ 0 h 1491"/>
                <a:gd name="T6" fmla="*/ 1419 w 3700"/>
                <a:gd name="T7" fmla="*/ 0 h 1491"/>
                <a:gd name="T8" fmla="*/ 0 w 3700"/>
                <a:gd name="T9" fmla="*/ 1479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0" h="1491">
                  <a:moveTo>
                    <a:pt x="0" y="1479"/>
                  </a:moveTo>
                  <a:lnTo>
                    <a:pt x="2898" y="1491"/>
                  </a:lnTo>
                  <a:lnTo>
                    <a:pt x="3700" y="0"/>
                  </a:lnTo>
                  <a:lnTo>
                    <a:pt x="1419" y="0"/>
                  </a:lnTo>
                  <a:lnTo>
                    <a:pt x="0" y="14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02843182-4044-4E8F-AE28-6D5DA0A1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738" y="1747838"/>
              <a:ext cx="7362825" cy="2370138"/>
            </a:xfrm>
            <a:custGeom>
              <a:avLst/>
              <a:gdLst>
                <a:gd name="T0" fmla="*/ 2163 w 4638"/>
                <a:gd name="T1" fmla="*/ 3 h 1493"/>
                <a:gd name="T2" fmla="*/ 4638 w 4638"/>
                <a:gd name="T3" fmla="*/ 0 h 1493"/>
                <a:gd name="T4" fmla="*/ 3196 w 4638"/>
                <a:gd name="T5" fmla="*/ 1493 h 1493"/>
                <a:gd name="T6" fmla="*/ 0 w 4638"/>
                <a:gd name="T7" fmla="*/ 1488 h 1493"/>
                <a:gd name="T8" fmla="*/ 2163 w 4638"/>
                <a:gd name="T9" fmla="*/ 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8" h="1493">
                  <a:moveTo>
                    <a:pt x="2163" y="3"/>
                  </a:moveTo>
                  <a:lnTo>
                    <a:pt x="4638" y="0"/>
                  </a:lnTo>
                  <a:lnTo>
                    <a:pt x="3196" y="1493"/>
                  </a:lnTo>
                  <a:lnTo>
                    <a:pt x="0" y="1488"/>
                  </a:lnTo>
                  <a:lnTo>
                    <a:pt x="2163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" y="0"/>
            <a:ext cx="12187767" cy="3344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84200" y="3286125"/>
            <a:ext cx="10083800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0" y="4650747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340167"/>
            <a:ext cx="5139267" cy="751946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5" y="5623593"/>
            <a:ext cx="2829916" cy="431800"/>
          </a:xfrm>
        </p:spPr>
        <p:txBody>
          <a:bodyPr>
            <a:noAutofit/>
          </a:bodyPr>
          <a:lstStyle>
            <a:lvl1pPr marL="0" indent="0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23" y="5340167"/>
            <a:ext cx="511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5115419"/>
            <a:ext cx="195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0223" y="5116266"/>
            <a:ext cx="216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6"/>
            <a:ext cx="5139267" cy="349735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Freeform 14"/>
          <p:cNvSpPr>
            <a:spLocks/>
          </p:cNvSpPr>
          <p:nvPr/>
        </p:nvSpPr>
        <p:spPr bwMode="auto">
          <a:xfrm>
            <a:off x="5255683" y="5862638"/>
            <a:ext cx="5801784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2" name="Freeform 16"/>
          <p:cNvSpPr>
            <a:spLocks/>
          </p:cNvSpPr>
          <p:nvPr/>
        </p:nvSpPr>
        <p:spPr bwMode="auto">
          <a:xfrm>
            <a:off x="6396038" y="4283075"/>
            <a:ext cx="6980238" cy="2441575"/>
          </a:xfrm>
          <a:custGeom>
            <a:avLst/>
            <a:gdLst>
              <a:gd name="T0" fmla="*/ 0 w 4397"/>
              <a:gd name="T1" fmla="*/ 1538 h 1538"/>
              <a:gd name="T2" fmla="*/ 3591 w 4397"/>
              <a:gd name="T3" fmla="*/ 1538 h 1538"/>
              <a:gd name="T4" fmla="*/ 4397 w 4397"/>
              <a:gd name="T5" fmla="*/ 5 h 1538"/>
              <a:gd name="T6" fmla="*/ 1489 w 4397"/>
              <a:gd name="T7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7" h="1538">
                <a:moveTo>
                  <a:pt x="0" y="1538"/>
                </a:moveTo>
                <a:lnTo>
                  <a:pt x="3591" y="1538"/>
                </a:lnTo>
                <a:lnTo>
                  <a:pt x="4397" y="5"/>
                </a:lnTo>
                <a:lnTo>
                  <a:pt x="1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64C7F2-3040-4DBE-A706-C8CB41C16D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" y="0"/>
            <a:ext cx="6096652" cy="3282426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below to add a photo</a:t>
            </a:r>
          </a:p>
        </p:txBody>
      </p:sp>
      <p:sp>
        <p:nvSpPr>
          <p:cNvPr id="37" name="Picture Placeholder 3">
            <a:extLst>
              <a:ext uri="{FF2B5EF4-FFF2-40B4-BE49-F238E27FC236}">
                <a16:creationId xmlns:a16="http://schemas.microsoft.com/office/drawing/2014/main" id="{06F249E0-CF80-41A1-95F1-4ACCE2958D4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094211" y="0"/>
            <a:ext cx="6097790" cy="3282426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below to add a photo</a:t>
            </a:r>
          </a:p>
        </p:txBody>
      </p:sp>
      <p:sp>
        <p:nvSpPr>
          <p:cNvPr id="5" name="AutoShape 3"/>
          <p:cNvSpPr>
            <a:spLocks noChangeAspect="1" noChangeArrowheads="1" noTextEdit="1"/>
          </p:cNvSpPr>
          <p:nvPr/>
        </p:nvSpPr>
        <p:spPr bwMode="auto">
          <a:xfrm>
            <a:off x="0" y="3278400"/>
            <a:ext cx="12188420" cy="1060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78" y="3278400"/>
            <a:ext cx="12192001" cy="1097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1" name="Picture 10" descr="A picture containing table, drawing&#10;&#10;Description automatically generated">
            <a:extLst>
              <a:ext uri="{FF2B5EF4-FFF2-40B4-BE49-F238E27FC236}">
                <a16:creationId xmlns:a16="http://schemas.microsoft.com/office/drawing/2014/main" id="{A0843AB8-D5D0-4C8E-BB0C-CD94E1EAF4B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1892" y="5537567"/>
            <a:ext cx="3136392" cy="1096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241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516">
          <p15:clr>
            <a:srgbClr val="FBAE40"/>
          </p15:clr>
        </p15:guide>
      </p15:sldGuideLst>
    </p:ext>
  </p:extLs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Cover_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9A792DD-EADA-4A39-A329-760C0A9364E3}"/>
              </a:ext>
            </a:extLst>
          </p:cNvPr>
          <p:cNvSpPr/>
          <p:nvPr/>
        </p:nvSpPr>
        <p:spPr>
          <a:xfrm>
            <a:off x="-1" y="3344707"/>
            <a:ext cx="12192001" cy="3532565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9BD7CCD-FAC5-4033-B863-EACC248A7ABA}"/>
              </a:ext>
            </a:extLst>
          </p:cNvPr>
          <p:cNvGrpSpPr/>
          <p:nvPr/>
        </p:nvGrpSpPr>
        <p:grpSpPr>
          <a:xfrm>
            <a:off x="1095023" y="3288175"/>
            <a:ext cx="10957278" cy="3571406"/>
            <a:chOff x="-2552700" y="138113"/>
            <a:chExt cx="17291050" cy="5705860"/>
          </a:xfrm>
          <a:solidFill>
            <a:schemeClr val="bg1">
              <a:alpha val="5000"/>
            </a:schemeClr>
          </a:solidFill>
        </p:grpSpPr>
        <p:sp>
          <p:nvSpPr>
            <p:cNvPr id="30" name="Freeform 14">
              <a:extLst>
                <a:ext uri="{FF2B5EF4-FFF2-40B4-BE49-F238E27FC236}">
                  <a16:creationId xmlns:a16="http://schemas.microsoft.com/office/drawing/2014/main" id="{507DB0A6-2B8C-4B3E-B182-32117AC5191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8700" y="138113"/>
              <a:ext cx="6661150" cy="1433513"/>
            </a:xfrm>
            <a:custGeom>
              <a:avLst/>
              <a:gdLst>
                <a:gd name="T0" fmla="*/ 4196 w 4196"/>
                <a:gd name="T1" fmla="*/ 0 h 903"/>
                <a:gd name="T2" fmla="*/ 2870 w 4196"/>
                <a:gd name="T3" fmla="*/ 903 h 903"/>
                <a:gd name="T4" fmla="*/ 0 w 4196"/>
                <a:gd name="T5" fmla="*/ 903 h 903"/>
                <a:gd name="T6" fmla="*/ 1855 w 4196"/>
                <a:gd name="T7" fmla="*/ 0 h 903"/>
                <a:gd name="T8" fmla="*/ 4196 w 4196"/>
                <a:gd name="T9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196" h="903">
                  <a:moveTo>
                    <a:pt x="4196" y="0"/>
                  </a:moveTo>
                  <a:lnTo>
                    <a:pt x="2870" y="903"/>
                  </a:lnTo>
                  <a:lnTo>
                    <a:pt x="0" y="903"/>
                  </a:lnTo>
                  <a:lnTo>
                    <a:pt x="1855" y="0"/>
                  </a:lnTo>
                  <a:lnTo>
                    <a:pt x="419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1" name="Freeform 15">
              <a:extLst>
                <a:ext uri="{FF2B5EF4-FFF2-40B4-BE49-F238E27FC236}">
                  <a16:creationId xmlns:a16="http://schemas.microsoft.com/office/drawing/2014/main" id="{D6F1096D-7AAD-4136-A9D6-AC2C19C3132F}"/>
                </a:ext>
              </a:extLst>
            </p:cNvPr>
            <p:cNvSpPr>
              <a:spLocks/>
            </p:cNvSpPr>
            <p:nvPr/>
          </p:nvSpPr>
          <p:spPr bwMode="auto">
            <a:xfrm>
              <a:off x="7298582" y="4283075"/>
              <a:ext cx="6077693" cy="1560898"/>
            </a:xfrm>
            <a:custGeom>
              <a:avLst/>
              <a:gdLst>
                <a:gd name="T0" fmla="*/ 0 w 4397"/>
                <a:gd name="T1" fmla="*/ 1538 h 1538"/>
                <a:gd name="T2" fmla="*/ 3591 w 4397"/>
                <a:gd name="T3" fmla="*/ 1538 h 1538"/>
                <a:gd name="T4" fmla="*/ 4397 w 4397"/>
                <a:gd name="T5" fmla="*/ 5 h 1538"/>
                <a:gd name="T6" fmla="*/ 1489 w 4397"/>
                <a:gd name="T7" fmla="*/ 0 h 1538"/>
                <a:gd name="T8" fmla="*/ 0 w 4397"/>
                <a:gd name="T9" fmla="*/ 1538 h 1538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10000"/>
                <a:gd name="connsiteY0" fmla="*/ 10000 h 10000"/>
                <a:gd name="connsiteX1" fmla="*/ 8167 w 10000"/>
                <a:gd name="connsiteY1" fmla="*/ 10000 h 10000"/>
                <a:gd name="connsiteX2" fmla="*/ 8796 w 10000"/>
                <a:gd name="connsiteY2" fmla="*/ 6393 h 10000"/>
                <a:gd name="connsiteX3" fmla="*/ 10000 w 10000"/>
                <a:gd name="connsiteY3" fmla="*/ 33 h 10000"/>
                <a:gd name="connsiteX4" fmla="*/ 3386 w 10000"/>
                <a:gd name="connsiteY4" fmla="*/ 0 h 10000"/>
                <a:gd name="connsiteX5" fmla="*/ 1293 w 10000"/>
                <a:gd name="connsiteY5" fmla="*/ 6393 h 10000"/>
                <a:gd name="connsiteX6" fmla="*/ 0 w 10000"/>
                <a:gd name="connsiteY6" fmla="*/ 10000 h 10000"/>
                <a:gd name="connsiteX0" fmla="*/ 0 w 10000"/>
                <a:gd name="connsiteY0" fmla="*/ 10000 h 10000"/>
                <a:gd name="connsiteX1" fmla="*/ 8796 w 10000"/>
                <a:gd name="connsiteY1" fmla="*/ 6393 h 10000"/>
                <a:gd name="connsiteX2" fmla="*/ 10000 w 10000"/>
                <a:gd name="connsiteY2" fmla="*/ 33 h 10000"/>
                <a:gd name="connsiteX3" fmla="*/ 3386 w 10000"/>
                <a:gd name="connsiteY3" fmla="*/ 0 h 10000"/>
                <a:gd name="connsiteX4" fmla="*/ 1293 w 10000"/>
                <a:gd name="connsiteY4" fmla="*/ 6393 h 10000"/>
                <a:gd name="connsiteX5" fmla="*/ 0 w 10000"/>
                <a:gd name="connsiteY5" fmla="*/ 10000 h 10000"/>
                <a:gd name="connsiteX0" fmla="*/ 0 w 8707"/>
                <a:gd name="connsiteY0" fmla="*/ 6393 h 6393"/>
                <a:gd name="connsiteX1" fmla="*/ 7503 w 8707"/>
                <a:gd name="connsiteY1" fmla="*/ 6393 h 6393"/>
                <a:gd name="connsiteX2" fmla="*/ 8707 w 8707"/>
                <a:gd name="connsiteY2" fmla="*/ 33 h 6393"/>
                <a:gd name="connsiteX3" fmla="*/ 2093 w 8707"/>
                <a:gd name="connsiteY3" fmla="*/ 0 h 6393"/>
                <a:gd name="connsiteX4" fmla="*/ 0 w 8707"/>
                <a:gd name="connsiteY4" fmla="*/ 6393 h 63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707" h="6393">
                  <a:moveTo>
                    <a:pt x="0" y="6393"/>
                  </a:moveTo>
                  <a:lnTo>
                    <a:pt x="7503" y="6393"/>
                  </a:lnTo>
                  <a:lnTo>
                    <a:pt x="8707" y="33"/>
                  </a:lnTo>
                  <a:lnTo>
                    <a:pt x="2093" y="0"/>
                  </a:lnTo>
                  <a:lnTo>
                    <a:pt x="0" y="639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2" name="Freeform 17">
              <a:extLst>
                <a:ext uri="{FF2B5EF4-FFF2-40B4-BE49-F238E27FC236}">
                  <a16:creationId xmlns:a16="http://schemas.microsoft.com/office/drawing/2014/main" id="{E9FBEA2A-CB88-4373-BCA2-20751C05E13E}"/>
                </a:ext>
              </a:extLst>
            </p:cNvPr>
            <p:cNvSpPr>
              <a:spLocks/>
            </p:cNvSpPr>
            <p:nvPr/>
          </p:nvSpPr>
          <p:spPr bwMode="auto">
            <a:xfrm>
              <a:off x="-2552700" y="1752600"/>
              <a:ext cx="9159875" cy="2365375"/>
            </a:xfrm>
            <a:custGeom>
              <a:avLst/>
              <a:gdLst>
                <a:gd name="T0" fmla="*/ 5770 w 5770"/>
                <a:gd name="T1" fmla="*/ 0 h 1490"/>
                <a:gd name="T2" fmla="*/ 3593 w 5770"/>
                <a:gd name="T3" fmla="*/ 1485 h 1490"/>
                <a:gd name="T4" fmla="*/ 0 w 5770"/>
                <a:gd name="T5" fmla="*/ 1490 h 1490"/>
                <a:gd name="T6" fmla="*/ 2900 w 5770"/>
                <a:gd name="T7" fmla="*/ 0 h 1490"/>
                <a:gd name="T8" fmla="*/ 5770 w 5770"/>
                <a:gd name="T9" fmla="*/ 0 h 149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770" h="1490">
                  <a:moveTo>
                    <a:pt x="5770" y="0"/>
                  </a:moveTo>
                  <a:lnTo>
                    <a:pt x="3593" y="1485"/>
                  </a:lnTo>
                  <a:lnTo>
                    <a:pt x="0" y="1490"/>
                  </a:lnTo>
                  <a:lnTo>
                    <a:pt x="2900" y="0"/>
                  </a:lnTo>
                  <a:lnTo>
                    <a:pt x="5770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3" name="Freeform 18">
              <a:extLst>
                <a:ext uri="{FF2B5EF4-FFF2-40B4-BE49-F238E27FC236}">
                  <a16:creationId xmlns:a16="http://schemas.microsoft.com/office/drawing/2014/main" id="{4492C749-B2CE-4433-B045-00F7A8001818}"/>
                </a:ext>
              </a:extLst>
            </p:cNvPr>
            <p:cNvSpPr>
              <a:spLocks/>
            </p:cNvSpPr>
            <p:nvPr/>
          </p:nvSpPr>
          <p:spPr bwMode="auto">
            <a:xfrm>
              <a:off x="8864600" y="1747838"/>
              <a:ext cx="5873750" cy="2366963"/>
            </a:xfrm>
            <a:custGeom>
              <a:avLst/>
              <a:gdLst>
                <a:gd name="T0" fmla="*/ 0 w 3700"/>
                <a:gd name="T1" fmla="*/ 1479 h 1491"/>
                <a:gd name="T2" fmla="*/ 2898 w 3700"/>
                <a:gd name="T3" fmla="*/ 1491 h 1491"/>
                <a:gd name="T4" fmla="*/ 3700 w 3700"/>
                <a:gd name="T5" fmla="*/ 0 h 1491"/>
                <a:gd name="T6" fmla="*/ 1419 w 3700"/>
                <a:gd name="T7" fmla="*/ 0 h 1491"/>
                <a:gd name="T8" fmla="*/ 0 w 3700"/>
                <a:gd name="T9" fmla="*/ 1479 h 14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700" h="1491">
                  <a:moveTo>
                    <a:pt x="0" y="1479"/>
                  </a:moveTo>
                  <a:lnTo>
                    <a:pt x="2898" y="1491"/>
                  </a:lnTo>
                  <a:lnTo>
                    <a:pt x="3700" y="0"/>
                  </a:lnTo>
                  <a:lnTo>
                    <a:pt x="1419" y="0"/>
                  </a:lnTo>
                  <a:lnTo>
                    <a:pt x="0" y="1479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5" name="Freeform 19">
              <a:extLst>
                <a:ext uri="{FF2B5EF4-FFF2-40B4-BE49-F238E27FC236}">
                  <a16:creationId xmlns:a16="http://schemas.microsoft.com/office/drawing/2014/main" id="{02843182-4044-4E8F-AE28-6D5DA0A11F1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738" y="1747838"/>
              <a:ext cx="7362825" cy="2370138"/>
            </a:xfrm>
            <a:custGeom>
              <a:avLst/>
              <a:gdLst>
                <a:gd name="T0" fmla="*/ 2163 w 4638"/>
                <a:gd name="T1" fmla="*/ 3 h 1493"/>
                <a:gd name="T2" fmla="*/ 4638 w 4638"/>
                <a:gd name="T3" fmla="*/ 0 h 1493"/>
                <a:gd name="T4" fmla="*/ 3196 w 4638"/>
                <a:gd name="T5" fmla="*/ 1493 h 1493"/>
                <a:gd name="T6" fmla="*/ 0 w 4638"/>
                <a:gd name="T7" fmla="*/ 1488 h 1493"/>
                <a:gd name="T8" fmla="*/ 2163 w 4638"/>
                <a:gd name="T9" fmla="*/ 3 h 14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38" h="1493">
                  <a:moveTo>
                    <a:pt x="2163" y="3"/>
                  </a:moveTo>
                  <a:lnTo>
                    <a:pt x="4638" y="0"/>
                  </a:lnTo>
                  <a:lnTo>
                    <a:pt x="3196" y="1493"/>
                  </a:lnTo>
                  <a:lnTo>
                    <a:pt x="0" y="1488"/>
                  </a:lnTo>
                  <a:lnTo>
                    <a:pt x="2163" y="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4" name="Rectangle 33"/>
          <p:cNvSpPr/>
          <p:nvPr/>
        </p:nvSpPr>
        <p:spPr>
          <a:xfrm>
            <a:off x="1" y="0"/>
            <a:ext cx="12187767" cy="3344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Title 1"/>
          <p:cNvSpPr>
            <a:spLocks noGrp="1"/>
          </p:cNvSpPr>
          <p:nvPr>
            <p:ph type="ctrTitle" hasCustomPrompt="1"/>
          </p:nvPr>
        </p:nvSpPr>
        <p:spPr>
          <a:xfrm>
            <a:off x="584200" y="3286125"/>
            <a:ext cx="10083800" cy="1385888"/>
          </a:xfrm>
        </p:spPr>
        <p:txBody>
          <a:bodyPr anchor="b"/>
          <a:lstStyle>
            <a:lvl1pPr algn="l">
              <a:defRPr sz="45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</a:t>
            </a:r>
            <a:br>
              <a:rPr lang="en-US"/>
            </a:br>
            <a:r>
              <a:rPr lang="en-US"/>
              <a:t>Master title style</a:t>
            </a:r>
          </a:p>
        </p:txBody>
      </p:sp>
      <p:sp>
        <p:nvSpPr>
          <p:cNvPr id="17" name="Subtitle 2"/>
          <p:cNvSpPr>
            <a:spLocks noGrp="1"/>
          </p:cNvSpPr>
          <p:nvPr>
            <p:ph type="subTitle" idx="1"/>
          </p:nvPr>
        </p:nvSpPr>
        <p:spPr>
          <a:xfrm>
            <a:off x="584200" y="4650747"/>
            <a:ext cx="9144000" cy="400050"/>
          </a:xfrm>
        </p:spPr>
        <p:txBody>
          <a:bodyPr>
            <a:noAutofit/>
          </a:bodyPr>
          <a:lstStyle>
            <a:lvl1pPr marL="0" indent="0" algn="l">
              <a:buNone/>
              <a:defRPr sz="2400" b="0" i="1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584201" y="5340167"/>
            <a:ext cx="5139267" cy="751946"/>
          </a:xfrm>
        </p:spPr>
        <p:txBody>
          <a:bodyPr>
            <a:noAutofit/>
          </a:bodyPr>
          <a:lstStyle>
            <a:lvl1pPr marL="0" indent="0">
              <a:buNone/>
              <a:defRPr sz="18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Client name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5870225" y="5623593"/>
            <a:ext cx="2829916" cy="431800"/>
          </a:xfrm>
        </p:spPr>
        <p:txBody>
          <a:bodyPr>
            <a:noAutofit/>
          </a:bodyPr>
          <a:lstStyle>
            <a:lvl1pPr marL="0" indent="0">
              <a:buNone/>
              <a:defRPr sz="1600" b="0" i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Presenters name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5870223" y="5340167"/>
            <a:ext cx="511386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0" i="1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  <a:t>Cambridge Systematics, Inc.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584200" y="5115419"/>
            <a:ext cx="19573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to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5870223" y="5116266"/>
            <a:ext cx="2169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i="1">
                <a:solidFill>
                  <a:schemeClr val="accent1">
                    <a:lumMod val="40000"/>
                    <a:lumOff val="60000"/>
                  </a:schemeClr>
                </a:solidFill>
              </a:rPr>
              <a:t>presented by</a:t>
            </a:r>
          </a:p>
        </p:txBody>
      </p:sp>
      <p:sp>
        <p:nvSpPr>
          <p:cNvPr id="23" name="Text Placeholder 7"/>
          <p:cNvSpPr>
            <a:spLocks noGrp="1"/>
          </p:cNvSpPr>
          <p:nvPr>
            <p:ph type="body" sz="quarter" idx="14" hasCustomPrompt="1"/>
          </p:nvPr>
        </p:nvSpPr>
        <p:spPr>
          <a:xfrm>
            <a:off x="584201" y="6508266"/>
            <a:ext cx="5139267" cy="349735"/>
          </a:xfrm>
        </p:spPr>
        <p:txBody>
          <a:bodyPr>
            <a:noAutofit/>
          </a:bodyPr>
          <a:lstStyle>
            <a:lvl1pPr marL="0" indent="0">
              <a:buNone/>
              <a:defRPr sz="1400" b="0" i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Date</a:t>
            </a:r>
          </a:p>
        </p:txBody>
      </p:sp>
      <p:sp>
        <p:nvSpPr>
          <p:cNvPr id="26" name="Freeform 14"/>
          <p:cNvSpPr>
            <a:spLocks/>
          </p:cNvSpPr>
          <p:nvPr/>
        </p:nvSpPr>
        <p:spPr bwMode="auto">
          <a:xfrm>
            <a:off x="5255683" y="5862638"/>
            <a:ext cx="5801784" cy="1522412"/>
          </a:xfrm>
          <a:custGeom>
            <a:avLst/>
            <a:gdLst>
              <a:gd name="T0" fmla="*/ 0 w 2741"/>
              <a:gd name="T1" fmla="*/ 959 h 959"/>
              <a:gd name="T2" fmla="*/ 2239 w 2741"/>
              <a:gd name="T3" fmla="*/ 959 h 959"/>
              <a:gd name="T4" fmla="*/ 2741 w 2741"/>
              <a:gd name="T5" fmla="*/ 2 h 959"/>
              <a:gd name="T6" fmla="*/ 929 w 2741"/>
              <a:gd name="T7" fmla="*/ 0 h 95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741" h="959">
                <a:moveTo>
                  <a:pt x="0" y="959"/>
                </a:moveTo>
                <a:lnTo>
                  <a:pt x="2239" y="959"/>
                </a:lnTo>
                <a:lnTo>
                  <a:pt x="2741" y="2"/>
                </a:lnTo>
                <a:lnTo>
                  <a:pt x="92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2" name="Freeform 16"/>
          <p:cNvSpPr>
            <a:spLocks/>
          </p:cNvSpPr>
          <p:nvPr/>
        </p:nvSpPr>
        <p:spPr bwMode="auto">
          <a:xfrm>
            <a:off x="6396038" y="4283075"/>
            <a:ext cx="6980238" cy="2441575"/>
          </a:xfrm>
          <a:custGeom>
            <a:avLst/>
            <a:gdLst>
              <a:gd name="T0" fmla="*/ 0 w 4397"/>
              <a:gd name="T1" fmla="*/ 1538 h 1538"/>
              <a:gd name="T2" fmla="*/ 3591 w 4397"/>
              <a:gd name="T3" fmla="*/ 1538 h 1538"/>
              <a:gd name="T4" fmla="*/ 4397 w 4397"/>
              <a:gd name="T5" fmla="*/ 5 h 1538"/>
              <a:gd name="T6" fmla="*/ 1489 w 4397"/>
              <a:gd name="T7" fmla="*/ 0 h 15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397" h="1538">
                <a:moveTo>
                  <a:pt x="0" y="1538"/>
                </a:moveTo>
                <a:lnTo>
                  <a:pt x="3591" y="1538"/>
                </a:lnTo>
                <a:lnTo>
                  <a:pt x="4397" y="5"/>
                </a:lnTo>
                <a:lnTo>
                  <a:pt x="1489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A864C7F2-3040-4DBE-A706-C8CB41C16DD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87767" cy="3282426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/>
            </a:lvl1pPr>
          </a:lstStyle>
          <a:p>
            <a:r>
              <a:rPr lang="en-US"/>
              <a:t>Click icon below to add a photo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D7D890-269A-466B-A4FD-86988EA390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" y="3278400"/>
            <a:ext cx="12192001" cy="10972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13" name="Picture 12" descr="A picture containing drawing&#10;&#10;Description automatically generated">
            <a:extLst>
              <a:ext uri="{FF2B5EF4-FFF2-40B4-BE49-F238E27FC236}">
                <a16:creationId xmlns:a16="http://schemas.microsoft.com/office/drawing/2014/main" id="{A8996ED8-84BC-45B8-9F23-8F9B407ADBE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1896" y="5962147"/>
            <a:ext cx="5038344" cy="78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747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orient="horz" pos="3516">
          <p15:clr>
            <a:srgbClr val="FBAE40"/>
          </p15:clr>
        </p15:guide>
      </p15:sldGuideLst>
    </p:ext>
  </p:extLs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435"/>
            <a:ext cx="10515600" cy="983190"/>
          </a:xfrm>
        </p:spPr>
        <p:txBody>
          <a:bodyPr anchor="ctr">
            <a:noAutofit/>
          </a:bodyPr>
          <a:lstStyle>
            <a:lvl1pPr>
              <a:defRPr sz="4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457200" indent="-457200">
              <a:spcBef>
                <a:spcPts val="18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»"/>
              <a:defRPr/>
            </a:lvl1pPr>
            <a:lvl2pPr marL="742950" indent="-285750">
              <a:buClr>
                <a:schemeClr val="accent1"/>
              </a:buClr>
              <a:buFont typeface="Arial" panose="020B0604020202020204" pitchFamily="34" charset="0"/>
              <a:buChar char="•"/>
              <a:defRPr/>
            </a:lvl2pPr>
            <a:lvl3pPr>
              <a:buClr>
                <a:schemeClr val="accent4"/>
              </a:buClr>
              <a:defRPr/>
            </a:lvl3pPr>
            <a:lvl4pPr marL="1490663" indent="-288925">
              <a:buClr>
                <a:schemeClr val="accent1"/>
              </a:buClr>
              <a:buFont typeface="Arial" panose="020B0604020202020204" pitchFamily="34" charset="0"/>
              <a:buChar char="◦"/>
              <a:defRPr/>
            </a:lvl4pPr>
            <a:lvl5pPr>
              <a:buClr>
                <a:schemeClr val="accent4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025231-596D-4828-88A6-F7C1E902EE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" y="6791324"/>
            <a:ext cx="12192001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33309F0-38F0-47BE-A5E4-35716C69FFC8}"/>
              </a:ext>
            </a:extLst>
          </p:cNvPr>
          <p:cNvSpPr/>
          <p:nvPr/>
        </p:nvSpPr>
        <p:spPr>
          <a:xfrm>
            <a:off x="752475" y="207434"/>
            <a:ext cx="85725" cy="983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822765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Callou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0" y="207435"/>
            <a:ext cx="6305550" cy="983190"/>
          </a:xfrm>
        </p:spPr>
        <p:txBody>
          <a:bodyPr anchor="ctr"/>
          <a:lstStyle>
            <a:lvl1pPr algn="r"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0" y="1676400"/>
            <a:ext cx="6305550" cy="4500563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27778A-6EC2-4DC4-A7FA-7BAF89A227C7}"/>
              </a:ext>
            </a:extLst>
          </p:cNvPr>
          <p:cNvSpPr/>
          <p:nvPr/>
        </p:nvSpPr>
        <p:spPr>
          <a:xfrm>
            <a:off x="0" y="0"/>
            <a:ext cx="4876800" cy="678094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DF4B10-6DFB-4706-BD5A-DA2F4A8DFD1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2100" y="279400"/>
            <a:ext cx="4305300" cy="62484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this text or click icon below to add graphic or 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1B3E49-6EA3-42E7-8636-62E16CD4E716}"/>
              </a:ext>
            </a:extLst>
          </p:cNvPr>
          <p:cNvSpPr txBox="1"/>
          <p:nvPr/>
        </p:nvSpPr>
        <p:spPr>
          <a:xfrm>
            <a:off x="675923" y="6507584"/>
            <a:ext cx="58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436264F-9307-44C6-BEDE-0DC459AEBAFF}"/>
              </a:ext>
            </a:extLst>
          </p:cNvPr>
          <p:cNvSpPr/>
          <p:nvPr/>
        </p:nvSpPr>
        <p:spPr>
          <a:xfrm>
            <a:off x="11353800" y="207434"/>
            <a:ext cx="85725" cy="983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516EE89-A6E7-4334-86D4-507C96E00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" y="6791324"/>
            <a:ext cx="12192001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3517537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Callout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7435"/>
            <a:ext cx="6305550" cy="983190"/>
          </a:xfrm>
        </p:spPr>
        <p:txBody>
          <a:bodyPr anchor="ctr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6305550" cy="4500563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D27778A-6EC2-4DC4-A7FA-7BAF89A227C7}"/>
              </a:ext>
            </a:extLst>
          </p:cNvPr>
          <p:cNvSpPr/>
          <p:nvPr/>
        </p:nvSpPr>
        <p:spPr>
          <a:xfrm>
            <a:off x="7315200" y="0"/>
            <a:ext cx="4876800" cy="6780946"/>
          </a:xfrm>
          <a:prstGeom prst="rect">
            <a:avLst/>
          </a:prstGeom>
          <a:gradFill flip="none" rotWithShape="1">
            <a:gsLst>
              <a:gs pos="0">
                <a:schemeClr val="accent1">
                  <a:shade val="30000"/>
                  <a:satMod val="115000"/>
                </a:schemeClr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accent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DF4B10-6DFB-4706-BD5A-DA2F4A8DFD1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07300" y="279400"/>
            <a:ext cx="4305300" cy="58975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Edit this text or click icon below to add graphic or image</a:t>
            </a: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F57432-A5E9-4F6C-AB21-01B43BFD39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071" y="6324502"/>
            <a:ext cx="2377440" cy="37112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34FF762-4281-4581-B113-48FBF7C817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" y="6791324"/>
            <a:ext cx="12192001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9C37F-FD41-451B-8D11-B94C5C68053A}"/>
              </a:ext>
            </a:extLst>
          </p:cNvPr>
          <p:cNvSpPr/>
          <p:nvPr/>
        </p:nvSpPr>
        <p:spPr>
          <a:xfrm>
            <a:off x="752475" y="207434"/>
            <a:ext cx="85725" cy="983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8173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TopText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3D1D2-4A65-4119-9A4B-88CF1573690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800" y="1714500"/>
            <a:ext cx="11836400" cy="444500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Click icon below to add image or chart, etc.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9B71EB0-5096-4B1F-BAC5-2E115986BB7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0"/>
            <a:ext cx="12192000" cy="15621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201738" indent="0" algn="ctr">
              <a:buNone/>
              <a:defRPr>
                <a:solidFill>
                  <a:schemeClr val="bg1"/>
                </a:solidFill>
              </a:defRPr>
            </a:lvl4pPr>
            <a:lvl5pPr marL="1490663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this text for callout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3F76F4-DA35-4930-AFDD-484BA140A5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" y="6791324"/>
            <a:ext cx="12192001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5492848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BottomText_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547EBD05-310F-414D-9493-F34AAB187542}"/>
              </a:ext>
            </a:extLst>
          </p:cNvPr>
          <p:cNvSpPr/>
          <p:nvPr/>
        </p:nvSpPr>
        <p:spPr>
          <a:xfrm>
            <a:off x="0" y="6090919"/>
            <a:ext cx="12192000" cy="7783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73D1D2-4A65-4119-9A4B-88CF1573690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77800" y="83820"/>
            <a:ext cx="11836400" cy="4376420"/>
          </a:xfrm>
        </p:spPr>
        <p:txBody>
          <a:bodyPr/>
          <a:lstStyle>
            <a:lvl1pPr marL="0" indent="0" algn="ctr">
              <a:buFont typeface="Arial" panose="020B0604020202020204" pitchFamily="34" charset="0"/>
              <a:buNone/>
              <a:defRPr/>
            </a:lvl1pPr>
          </a:lstStyle>
          <a:p>
            <a:pPr lvl="0"/>
            <a:r>
              <a:rPr lang="en-US"/>
              <a:t>Click icon below to add image or chart, etc.</a:t>
            </a:r>
          </a:p>
        </p:txBody>
      </p:sp>
      <p:pic>
        <p:nvPicPr>
          <p:cNvPr id="18" name="Picture 17" descr="A picture containing drawing&#10;&#10;Description automatically generated">
            <a:extLst>
              <a:ext uri="{FF2B5EF4-FFF2-40B4-BE49-F238E27FC236}">
                <a16:creationId xmlns:a16="http://schemas.microsoft.com/office/drawing/2014/main" id="{C13BCBEB-8591-4481-ADC7-868721BE527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071" y="6324502"/>
            <a:ext cx="2377440" cy="3711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5EF7542-4D9A-469B-BB20-ECEA966E83FC}"/>
              </a:ext>
            </a:extLst>
          </p:cNvPr>
          <p:cNvSpPr txBox="1"/>
          <p:nvPr/>
        </p:nvSpPr>
        <p:spPr>
          <a:xfrm>
            <a:off x="675923" y="6507584"/>
            <a:ext cx="58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>
              <a:solidFill>
                <a:schemeClr val="bg1"/>
              </a:solidFill>
            </a:endParaRP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3E39CE08-264B-464C-BB4B-F827956CFF9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4597400"/>
            <a:ext cx="12192000" cy="1562100"/>
          </a:xfrm>
          <a:solidFill>
            <a:schemeClr val="accent1"/>
          </a:solidFill>
        </p:spPr>
        <p:txBody>
          <a:bodyPr anchor="ctr"/>
          <a:lstStyle>
            <a:lvl1pPr marL="0" indent="0" algn="ctr">
              <a:buFont typeface="Arial" panose="020B0604020202020204" pitchFamily="34" charset="0"/>
              <a:buNone/>
              <a:defRPr b="1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bg1"/>
                </a:solidFill>
              </a:defRPr>
            </a:lvl2pPr>
            <a:lvl3pPr marL="914400" indent="0" algn="ctr">
              <a:buNone/>
              <a:defRPr>
                <a:solidFill>
                  <a:schemeClr val="bg1"/>
                </a:solidFill>
              </a:defRPr>
            </a:lvl3pPr>
            <a:lvl4pPr marL="1201738" indent="0" algn="ctr">
              <a:buNone/>
              <a:defRPr>
                <a:solidFill>
                  <a:schemeClr val="bg1"/>
                </a:solidFill>
              </a:defRPr>
            </a:lvl4pPr>
            <a:lvl5pPr marL="1490663" indent="0" algn="ctr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this text for callout</a:t>
            </a:r>
          </a:p>
        </p:txBody>
      </p:sp>
    </p:spTree>
    <p:extLst>
      <p:ext uri="{BB962C8B-B14F-4D97-AF65-F5344CB8AC3E}">
        <p14:creationId xmlns:p14="http://schemas.microsoft.com/office/powerpoint/2010/main" val="2247870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323447"/>
            <a:ext cx="10515600" cy="45719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11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0882321"/>
      </p:ext>
    </p:extLst>
  </p:cSld>
  <p:clrMapOvr>
    <a:masterClrMapping/>
  </p:clrMapOvr>
  <p:hf hdr="0" ftr="0" dt="0"/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VerticalSpa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11A95E2-BDA8-4AA7-B306-08F70A879BBB}"/>
              </a:ext>
            </a:extLst>
          </p:cNvPr>
          <p:cNvGrpSpPr/>
          <p:nvPr/>
        </p:nvGrpSpPr>
        <p:grpSpPr>
          <a:xfrm>
            <a:off x="-11306" y="-22585"/>
            <a:ext cx="12214608" cy="6874235"/>
            <a:chOff x="-11306" y="-22585"/>
            <a:chExt cx="12214608" cy="6874235"/>
          </a:xfrm>
        </p:grpSpPr>
        <p:sp>
          <p:nvSpPr>
            <p:cNvPr id="8" name="Freeform 5">
              <a:extLst>
                <a:ext uri="{FF2B5EF4-FFF2-40B4-BE49-F238E27FC236}">
                  <a16:creationId xmlns:a16="http://schemas.microsoft.com/office/drawing/2014/main" id="{1A8B5EAC-2B02-463C-8E19-98D1B16AE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4972" y="-22585"/>
              <a:ext cx="6676128" cy="1303697"/>
            </a:xfrm>
            <a:custGeom>
              <a:avLst/>
              <a:gdLst>
                <a:gd name="T0" fmla="*/ 4462 w 4462"/>
                <a:gd name="T1" fmla="*/ 0 h 978"/>
                <a:gd name="T2" fmla="*/ 3054 w 4462"/>
                <a:gd name="T3" fmla="*/ 978 h 978"/>
                <a:gd name="T4" fmla="*/ 0 w 4462"/>
                <a:gd name="T5" fmla="*/ 978 h 978"/>
                <a:gd name="T6" fmla="*/ 1976 w 4462"/>
                <a:gd name="T7" fmla="*/ 0 h 978"/>
                <a:gd name="T8" fmla="*/ 4462 w 4462"/>
                <a:gd name="T9" fmla="*/ 0 h 978"/>
                <a:gd name="connsiteX0" fmla="*/ 10000 w 10000"/>
                <a:gd name="connsiteY0" fmla="*/ 0 h 10000"/>
                <a:gd name="connsiteX1" fmla="*/ 6844 w 10000"/>
                <a:gd name="connsiteY1" fmla="*/ 10000 h 10000"/>
                <a:gd name="connsiteX2" fmla="*/ 0 w 10000"/>
                <a:gd name="connsiteY2" fmla="*/ 10000 h 10000"/>
                <a:gd name="connsiteX3" fmla="*/ 3672 w 10000"/>
                <a:gd name="connsiteY3" fmla="*/ 1676 h 10000"/>
                <a:gd name="connsiteX4" fmla="*/ 4429 w 10000"/>
                <a:gd name="connsiteY4" fmla="*/ 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9425 w 10000"/>
                <a:gd name="connsiteY1" fmla="*/ 1603 h 10000"/>
                <a:gd name="connsiteX2" fmla="*/ 6844 w 10000"/>
                <a:gd name="connsiteY2" fmla="*/ 10000 h 10000"/>
                <a:gd name="connsiteX3" fmla="*/ 0 w 10000"/>
                <a:gd name="connsiteY3" fmla="*/ 10000 h 10000"/>
                <a:gd name="connsiteX4" fmla="*/ 3672 w 10000"/>
                <a:gd name="connsiteY4" fmla="*/ 1676 h 10000"/>
                <a:gd name="connsiteX5" fmla="*/ 4429 w 10000"/>
                <a:gd name="connsiteY5" fmla="*/ 0 h 10000"/>
                <a:gd name="connsiteX6" fmla="*/ 10000 w 10000"/>
                <a:gd name="connsiteY6" fmla="*/ 0 h 10000"/>
                <a:gd name="connsiteX0" fmla="*/ 4429 w 9425"/>
                <a:gd name="connsiteY0" fmla="*/ 0 h 10000"/>
                <a:gd name="connsiteX1" fmla="*/ 9425 w 9425"/>
                <a:gd name="connsiteY1" fmla="*/ 1603 h 10000"/>
                <a:gd name="connsiteX2" fmla="*/ 6844 w 9425"/>
                <a:gd name="connsiteY2" fmla="*/ 10000 h 10000"/>
                <a:gd name="connsiteX3" fmla="*/ 0 w 9425"/>
                <a:gd name="connsiteY3" fmla="*/ 10000 h 10000"/>
                <a:gd name="connsiteX4" fmla="*/ 3672 w 9425"/>
                <a:gd name="connsiteY4" fmla="*/ 1676 h 10000"/>
                <a:gd name="connsiteX5" fmla="*/ 4429 w 9425"/>
                <a:gd name="connsiteY5" fmla="*/ 0 h 10000"/>
                <a:gd name="connsiteX0" fmla="*/ 3896 w 10000"/>
                <a:gd name="connsiteY0" fmla="*/ 73 h 8397"/>
                <a:gd name="connsiteX1" fmla="*/ 10000 w 10000"/>
                <a:gd name="connsiteY1" fmla="*/ 0 h 8397"/>
                <a:gd name="connsiteX2" fmla="*/ 7262 w 10000"/>
                <a:gd name="connsiteY2" fmla="*/ 8397 h 8397"/>
                <a:gd name="connsiteX3" fmla="*/ 0 w 10000"/>
                <a:gd name="connsiteY3" fmla="*/ 8397 h 8397"/>
                <a:gd name="connsiteX4" fmla="*/ 3896 w 10000"/>
                <a:gd name="connsiteY4" fmla="*/ 73 h 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8397">
                  <a:moveTo>
                    <a:pt x="3896" y="73"/>
                  </a:moveTo>
                  <a:lnTo>
                    <a:pt x="10000" y="0"/>
                  </a:lnTo>
                  <a:lnTo>
                    <a:pt x="7262" y="8397"/>
                  </a:lnTo>
                  <a:lnTo>
                    <a:pt x="0" y="8397"/>
                  </a:lnTo>
                  <a:lnTo>
                    <a:pt x="3896" y="73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1759980B-9EC0-49C2-8D9F-7C72F14BD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5835" y="4210050"/>
              <a:ext cx="6876091" cy="2641600"/>
            </a:xfrm>
            <a:custGeom>
              <a:avLst/>
              <a:gdLst>
                <a:gd name="T0" fmla="*/ 0 w 4674"/>
                <a:gd name="T1" fmla="*/ 1662 h 1664"/>
                <a:gd name="T2" fmla="*/ 3818 w 4674"/>
                <a:gd name="T3" fmla="*/ 1664 h 1664"/>
                <a:gd name="T4" fmla="*/ 4674 w 4674"/>
                <a:gd name="T5" fmla="*/ 7 h 1664"/>
                <a:gd name="T6" fmla="*/ 1583 w 4674"/>
                <a:gd name="T7" fmla="*/ 0 h 1664"/>
                <a:gd name="T8" fmla="*/ 0 w 4674"/>
                <a:gd name="T9" fmla="*/ 1662 h 1664"/>
                <a:gd name="connsiteX0" fmla="*/ 0 w 10000"/>
                <a:gd name="connsiteY0" fmla="*/ 9988 h 10000"/>
                <a:gd name="connsiteX1" fmla="*/ 8169 w 10000"/>
                <a:gd name="connsiteY1" fmla="*/ 10000 h 10000"/>
                <a:gd name="connsiteX2" fmla="*/ 10000 w 10000"/>
                <a:gd name="connsiteY2" fmla="*/ 42 h 10000"/>
                <a:gd name="connsiteX3" fmla="*/ 9267 w 10000"/>
                <a:gd name="connsiteY3" fmla="*/ 45 h 10000"/>
                <a:gd name="connsiteX4" fmla="*/ 3387 w 10000"/>
                <a:gd name="connsiteY4" fmla="*/ 0 h 10000"/>
                <a:gd name="connsiteX5" fmla="*/ 0 w 10000"/>
                <a:gd name="connsiteY5" fmla="*/ 9988 h 10000"/>
                <a:gd name="connsiteX0" fmla="*/ 0 w 10000"/>
                <a:gd name="connsiteY0" fmla="*/ 9988 h 10000"/>
                <a:gd name="connsiteX1" fmla="*/ 8169 w 10000"/>
                <a:gd name="connsiteY1" fmla="*/ 10000 h 10000"/>
                <a:gd name="connsiteX2" fmla="*/ 9267 w 10000"/>
                <a:gd name="connsiteY2" fmla="*/ 3934 h 10000"/>
                <a:gd name="connsiteX3" fmla="*/ 10000 w 10000"/>
                <a:gd name="connsiteY3" fmla="*/ 42 h 10000"/>
                <a:gd name="connsiteX4" fmla="*/ 9267 w 10000"/>
                <a:gd name="connsiteY4" fmla="*/ 45 h 10000"/>
                <a:gd name="connsiteX5" fmla="*/ 3387 w 10000"/>
                <a:gd name="connsiteY5" fmla="*/ 0 h 10000"/>
                <a:gd name="connsiteX6" fmla="*/ 0 w 10000"/>
                <a:gd name="connsiteY6" fmla="*/ 9988 h 10000"/>
                <a:gd name="connsiteX0" fmla="*/ 0 w 9267"/>
                <a:gd name="connsiteY0" fmla="*/ 9988 h 10000"/>
                <a:gd name="connsiteX1" fmla="*/ 8169 w 9267"/>
                <a:gd name="connsiteY1" fmla="*/ 10000 h 10000"/>
                <a:gd name="connsiteX2" fmla="*/ 9267 w 9267"/>
                <a:gd name="connsiteY2" fmla="*/ 3934 h 10000"/>
                <a:gd name="connsiteX3" fmla="*/ 9267 w 9267"/>
                <a:gd name="connsiteY3" fmla="*/ 45 h 10000"/>
                <a:gd name="connsiteX4" fmla="*/ 3387 w 9267"/>
                <a:gd name="connsiteY4" fmla="*/ 0 h 10000"/>
                <a:gd name="connsiteX5" fmla="*/ 0 w 9267"/>
                <a:gd name="connsiteY5" fmla="*/ 99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67" h="10000">
                  <a:moveTo>
                    <a:pt x="0" y="9988"/>
                  </a:moveTo>
                  <a:lnTo>
                    <a:pt x="8169" y="10000"/>
                  </a:lnTo>
                  <a:lnTo>
                    <a:pt x="9267" y="3934"/>
                  </a:lnTo>
                  <a:lnTo>
                    <a:pt x="9267" y="45"/>
                  </a:lnTo>
                  <a:lnTo>
                    <a:pt x="3387" y="0"/>
                  </a:lnTo>
                  <a:lnTo>
                    <a:pt x="0" y="9988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8">
              <a:extLst>
                <a:ext uri="{FF2B5EF4-FFF2-40B4-BE49-F238E27FC236}">
                  <a16:creationId xmlns:a16="http://schemas.microsoft.com/office/drawing/2014/main" id="{67605CD7-B964-486D-B2BC-A5512DD43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-11306" y="1473199"/>
              <a:ext cx="5549391" cy="2551117"/>
            </a:xfrm>
            <a:custGeom>
              <a:avLst/>
              <a:gdLst>
                <a:gd name="T0" fmla="*/ 6136 w 6136"/>
                <a:gd name="T1" fmla="*/ 0 h 1612"/>
                <a:gd name="T2" fmla="*/ 3822 w 6136"/>
                <a:gd name="T3" fmla="*/ 1607 h 1612"/>
                <a:gd name="T4" fmla="*/ 0 w 6136"/>
                <a:gd name="T5" fmla="*/ 1612 h 1612"/>
                <a:gd name="T6" fmla="*/ 3084 w 6136"/>
                <a:gd name="T7" fmla="*/ 0 h 1612"/>
                <a:gd name="T8" fmla="*/ 6136 w 6136"/>
                <a:gd name="T9" fmla="*/ 0 h 1612"/>
                <a:gd name="connsiteX0" fmla="*/ 10000 w 10000"/>
                <a:gd name="connsiteY0" fmla="*/ 0 h 10000"/>
                <a:gd name="connsiteX1" fmla="*/ 6229 w 10000"/>
                <a:gd name="connsiteY1" fmla="*/ 9969 h 10000"/>
                <a:gd name="connsiteX2" fmla="*/ 0 w 10000"/>
                <a:gd name="connsiteY2" fmla="*/ 10000 h 10000"/>
                <a:gd name="connsiteX3" fmla="*/ 4303 w 10000"/>
                <a:gd name="connsiteY3" fmla="*/ 1434 h 10000"/>
                <a:gd name="connsiteX4" fmla="*/ 5026 w 10000"/>
                <a:gd name="connsiteY4" fmla="*/ 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6229 w 10000"/>
                <a:gd name="connsiteY1" fmla="*/ 9969 h 10000"/>
                <a:gd name="connsiteX2" fmla="*/ 4303 w 10000"/>
                <a:gd name="connsiteY2" fmla="*/ 9948 h 10000"/>
                <a:gd name="connsiteX3" fmla="*/ 0 w 10000"/>
                <a:gd name="connsiteY3" fmla="*/ 10000 h 10000"/>
                <a:gd name="connsiteX4" fmla="*/ 4303 w 10000"/>
                <a:gd name="connsiteY4" fmla="*/ 1434 h 10000"/>
                <a:gd name="connsiteX5" fmla="*/ 5026 w 10000"/>
                <a:gd name="connsiteY5" fmla="*/ 0 h 10000"/>
                <a:gd name="connsiteX6" fmla="*/ 10000 w 10000"/>
                <a:gd name="connsiteY6" fmla="*/ 0 h 10000"/>
                <a:gd name="connsiteX0" fmla="*/ 5697 w 5697"/>
                <a:gd name="connsiteY0" fmla="*/ 0 h 9969"/>
                <a:gd name="connsiteX1" fmla="*/ 1926 w 5697"/>
                <a:gd name="connsiteY1" fmla="*/ 9969 h 9969"/>
                <a:gd name="connsiteX2" fmla="*/ 0 w 5697"/>
                <a:gd name="connsiteY2" fmla="*/ 9948 h 9969"/>
                <a:gd name="connsiteX3" fmla="*/ 0 w 5697"/>
                <a:gd name="connsiteY3" fmla="*/ 1434 h 9969"/>
                <a:gd name="connsiteX4" fmla="*/ 723 w 5697"/>
                <a:gd name="connsiteY4" fmla="*/ 0 h 9969"/>
                <a:gd name="connsiteX5" fmla="*/ 5697 w 5697"/>
                <a:gd name="connsiteY5" fmla="*/ 0 h 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97" h="9969">
                  <a:moveTo>
                    <a:pt x="5697" y="0"/>
                  </a:moveTo>
                  <a:lnTo>
                    <a:pt x="1926" y="9969"/>
                  </a:lnTo>
                  <a:lnTo>
                    <a:pt x="0" y="9948"/>
                  </a:lnTo>
                  <a:lnTo>
                    <a:pt x="0" y="1434"/>
                  </a:lnTo>
                  <a:lnTo>
                    <a:pt x="723" y="0"/>
                  </a:lnTo>
                  <a:lnTo>
                    <a:pt x="5697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9">
              <a:extLst>
                <a:ext uri="{FF2B5EF4-FFF2-40B4-BE49-F238E27FC236}">
                  <a16:creationId xmlns:a16="http://schemas.microsoft.com/office/drawing/2014/main" id="{D8898B05-6873-45F3-8BFC-91ECF7ED3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7941560" y="1456205"/>
              <a:ext cx="4261742" cy="2552141"/>
            </a:xfrm>
            <a:custGeom>
              <a:avLst/>
              <a:gdLst>
                <a:gd name="T0" fmla="*/ 0 w 3934"/>
                <a:gd name="T1" fmla="*/ 1599 h 1612"/>
                <a:gd name="T2" fmla="*/ 3082 w 3934"/>
                <a:gd name="T3" fmla="*/ 1612 h 1612"/>
                <a:gd name="T4" fmla="*/ 3934 w 3934"/>
                <a:gd name="T5" fmla="*/ 0 h 1612"/>
                <a:gd name="T6" fmla="*/ 1508 w 3934"/>
                <a:gd name="T7" fmla="*/ 0 h 1612"/>
                <a:gd name="T8" fmla="*/ 0 w 3934"/>
                <a:gd name="T9" fmla="*/ 1599 h 1612"/>
                <a:gd name="connsiteX0" fmla="*/ 0 w 10000"/>
                <a:gd name="connsiteY0" fmla="*/ 9919 h 10000"/>
                <a:gd name="connsiteX1" fmla="*/ 6806 w 10000"/>
                <a:gd name="connsiteY1" fmla="*/ 9916 h 10000"/>
                <a:gd name="connsiteX2" fmla="*/ 7834 w 10000"/>
                <a:gd name="connsiteY2" fmla="*/ 10000 h 10000"/>
                <a:gd name="connsiteX3" fmla="*/ 10000 w 10000"/>
                <a:gd name="connsiteY3" fmla="*/ 0 h 10000"/>
                <a:gd name="connsiteX4" fmla="*/ 3833 w 10000"/>
                <a:gd name="connsiteY4" fmla="*/ 0 h 10000"/>
                <a:gd name="connsiteX5" fmla="*/ 0 w 10000"/>
                <a:gd name="connsiteY5" fmla="*/ 9919 h 10000"/>
                <a:gd name="connsiteX0" fmla="*/ 0 w 10000"/>
                <a:gd name="connsiteY0" fmla="*/ 9973 h 10054"/>
                <a:gd name="connsiteX1" fmla="*/ 6806 w 10000"/>
                <a:gd name="connsiteY1" fmla="*/ 9970 h 10054"/>
                <a:gd name="connsiteX2" fmla="*/ 7834 w 10000"/>
                <a:gd name="connsiteY2" fmla="*/ 10054 h 10054"/>
                <a:gd name="connsiteX3" fmla="*/ 10000 w 10000"/>
                <a:gd name="connsiteY3" fmla="*/ 54 h 10054"/>
                <a:gd name="connsiteX4" fmla="*/ 6824 w 10000"/>
                <a:gd name="connsiteY4" fmla="*/ 0 h 10054"/>
                <a:gd name="connsiteX5" fmla="*/ 3833 w 10000"/>
                <a:gd name="connsiteY5" fmla="*/ 54 h 10054"/>
                <a:gd name="connsiteX6" fmla="*/ 0 w 10000"/>
                <a:gd name="connsiteY6" fmla="*/ 9973 h 10054"/>
                <a:gd name="connsiteX0" fmla="*/ 0 w 10000"/>
                <a:gd name="connsiteY0" fmla="*/ 9973 h 9973"/>
                <a:gd name="connsiteX1" fmla="*/ 6806 w 10000"/>
                <a:gd name="connsiteY1" fmla="*/ 9970 h 9973"/>
                <a:gd name="connsiteX2" fmla="*/ 10000 w 10000"/>
                <a:gd name="connsiteY2" fmla="*/ 54 h 9973"/>
                <a:gd name="connsiteX3" fmla="*/ 6824 w 10000"/>
                <a:gd name="connsiteY3" fmla="*/ 0 h 9973"/>
                <a:gd name="connsiteX4" fmla="*/ 3833 w 10000"/>
                <a:gd name="connsiteY4" fmla="*/ 54 h 9973"/>
                <a:gd name="connsiteX5" fmla="*/ 0 w 10000"/>
                <a:gd name="connsiteY5" fmla="*/ 9973 h 9973"/>
                <a:gd name="connsiteX0" fmla="*/ 0 w 6824"/>
                <a:gd name="connsiteY0" fmla="*/ 10000 h 10000"/>
                <a:gd name="connsiteX1" fmla="*/ 6806 w 6824"/>
                <a:gd name="connsiteY1" fmla="*/ 9997 h 10000"/>
                <a:gd name="connsiteX2" fmla="*/ 6824 w 6824"/>
                <a:gd name="connsiteY2" fmla="*/ 0 h 10000"/>
                <a:gd name="connsiteX3" fmla="*/ 3833 w 6824"/>
                <a:gd name="connsiteY3" fmla="*/ 54 h 10000"/>
                <a:gd name="connsiteX4" fmla="*/ 0 w 6824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4" h="10000">
                  <a:moveTo>
                    <a:pt x="0" y="10000"/>
                  </a:moveTo>
                  <a:lnTo>
                    <a:pt x="6806" y="9997"/>
                  </a:lnTo>
                  <a:cubicBezTo>
                    <a:pt x="6812" y="6665"/>
                    <a:pt x="6818" y="3332"/>
                    <a:pt x="6824" y="0"/>
                  </a:cubicBezTo>
                  <a:lnTo>
                    <a:pt x="3833" y="54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0">
              <a:extLst>
                <a:ext uri="{FF2B5EF4-FFF2-40B4-BE49-F238E27FC236}">
                  <a16:creationId xmlns:a16="http://schemas.microsoft.com/office/drawing/2014/main" id="{010AC5E0-DD28-4ADC-B65B-B8C9B5FB793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24972" y="1470025"/>
              <a:ext cx="7827963" cy="2559050"/>
            </a:xfrm>
            <a:custGeom>
              <a:avLst/>
              <a:gdLst>
                <a:gd name="T0" fmla="*/ 2297 w 4931"/>
                <a:gd name="T1" fmla="*/ 2 h 1612"/>
                <a:gd name="T2" fmla="*/ 4931 w 4931"/>
                <a:gd name="T3" fmla="*/ 0 h 1612"/>
                <a:gd name="T4" fmla="*/ 3395 w 4931"/>
                <a:gd name="T5" fmla="*/ 1612 h 1612"/>
                <a:gd name="T6" fmla="*/ 0 w 4931"/>
                <a:gd name="T7" fmla="*/ 1609 h 1612"/>
                <a:gd name="T8" fmla="*/ 2297 w 4931"/>
                <a:gd name="T9" fmla="*/ 2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1" h="1612">
                  <a:moveTo>
                    <a:pt x="2297" y="2"/>
                  </a:moveTo>
                  <a:lnTo>
                    <a:pt x="4931" y="0"/>
                  </a:lnTo>
                  <a:lnTo>
                    <a:pt x="3395" y="1612"/>
                  </a:lnTo>
                  <a:lnTo>
                    <a:pt x="0" y="1609"/>
                  </a:lnTo>
                  <a:lnTo>
                    <a:pt x="2297" y="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78B4A3F6-4962-4747-8C24-270AFD7E04AE}"/>
              </a:ext>
            </a:extLst>
          </p:cNvPr>
          <p:cNvSpPr/>
          <p:nvPr/>
        </p:nvSpPr>
        <p:spPr>
          <a:xfrm>
            <a:off x="2" y="0"/>
            <a:ext cx="1213502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75085E2-F669-44D5-B5AC-34332AB34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3504" y="0"/>
            <a:ext cx="10978422" cy="378211"/>
          </a:xfr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txBody>
          <a:bodyPr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5E50BB-9C13-41DB-87BD-FDE3CC973E9C}"/>
              </a:ext>
            </a:extLst>
          </p:cNvPr>
          <p:cNvSpPr txBox="1"/>
          <p:nvPr/>
        </p:nvSpPr>
        <p:spPr>
          <a:xfrm>
            <a:off x="0" y="6507584"/>
            <a:ext cx="11962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4581F3F-DCFE-4DDA-ADC3-F3C8AB8BD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518" y="89036"/>
            <a:ext cx="1012509" cy="365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30158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66875"/>
            <a:ext cx="5156200" cy="451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66875"/>
            <a:ext cx="5156200" cy="45100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F4C565-DFA5-480C-B965-E4D26D2C6757}"/>
              </a:ext>
            </a:extLst>
          </p:cNvPr>
          <p:cNvSpPr/>
          <p:nvPr/>
        </p:nvSpPr>
        <p:spPr>
          <a:xfrm>
            <a:off x="752475" y="207434"/>
            <a:ext cx="85725" cy="983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0CADAC-2A6B-4444-BDA5-9849000BB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" y="6791324"/>
            <a:ext cx="12192001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2995663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CBA65E0-3E39-486E-9821-1829492C84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" y="6791324"/>
            <a:ext cx="12192001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6A3E6BB-3E2E-4B1D-9BF3-C087C7919C11}"/>
              </a:ext>
            </a:extLst>
          </p:cNvPr>
          <p:cNvSpPr/>
          <p:nvPr/>
        </p:nvSpPr>
        <p:spPr>
          <a:xfrm>
            <a:off x="752475" y="207434"/>
            <a:ext cx="85725" cy="98319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137232"/>
      </p:ext>
    </p:extLst>
  </p:cSld>
  <p:clrMapOvr>
    <a:masterClrMapping/>
  </p:clrMapOvr>
  <p:transition>
    <p:fade/>
  </p:transition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E07566-B8F7-4226-A27C-8877B12905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" y="6791324"/>
            <a:ext cx="12192001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28994976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3" y="0"/>
            <a:ext cx="12192003" cy="6858000"/>
            <a:chOff x="-2" y="0"/>
            <a:chExt cx="9144002" cy="6858000"/>
          </a:xfrm>
        </p:grpSpPr>
        <p:sp>
          <p:nvSpPr>
            <p:cNvPr id="11" name="Rectangle 10"/>
            <p:cNvSpPr/>
            <p:nvPr/>
          </p:nvSpPr>
          <p:spPr>
            <a:xfrm flipV="1">
              <a:off x="0" y="5484269"/>
              <a:ext cx="2542233" cy="1373731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2" name="Rectangle 11"/>
            <p:cNvSpPr/>
            <p:nvPr/>
          </p:nvSpPr>
          <p:spPr>
            <a:xfrm flipV="1">
              <a:off x="0" y="4114800"/>
              <a:ext cx="2542233" cy="1369469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3" name="Rectangle 12"/>
            <p:cNvSpPr/>
            <p:nvPr/>
          </p:nvSpPr>
          <p:spPr>
            <a:xfrm flipV="1">
              <a:off x="0" y="2745569"/>
              <a:ext cx="2542233" cy="136923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4" name="Rectangle 13"/>
            <p:cNvSpPr/>
            <p:nvPr/>
          </p:nvSpPr>
          <p:spPr>
            <a:xfrm flipV="1">
              <a:off x="-2" y="1376338"/>
              <a:ext cx="9144002" cy="1369231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sp>
          <p:nvSpPr>
            <p:cNvPr id="15" name="Rectangle 14"/>
            <p:cNvSpPr/>
            <p:nvPr/>
          </p:nvSpPr>
          <p:spPr>
            <a:xfrm flipV="1">
              <a:off x="0" y="0"/>
              <a:ext cx="2542233" cy="1376338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838199" y="1371601"/>
            <a:ext cx="10579100" cy="1362075"/>
          </a:xfrm>
        </p:spPr>
        <p:txBody>
          <a:bodyPr anchor="ctr"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Divider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600278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8837172-6019-4FD1-8F70-988050A33DDB}"/>
              </a:ext>
            </a:extLst>
          </p:cNvPr>
          <p:cNvSpPr/>
          <p:nvPr/>
        </p:nvSpPr>
        <p:spPr>
          <a:xfrm>
            <a:off x="0" y="2070100"/>
            <a:ext cx="12191999" cy="2717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2324100"/>
          </a:xfrm>
          <a:noFill/>
        </p:spPr>
        <p:txBody>
          <a:bodyPr anchor="ctr">
            <a:normAutofit/>
          </a:bodyPr>
          <a:lstStyle>
            <a:lvl1pPr algn="ctr">
              <a:defRPr sz="5400" b="1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D3D4D8-D1C0-4ACB-8D55-1ADB41EDEE7B}"/>
              </a:ext>
            </a:extLst>
          </p:cNvPr>
          <p:cNvSpPr txBox="1"/>
          <p:nvPr/>
        </p:nvSpPr>
        <p:spPr>
          <a:xfrm>
            <a:off x="3609969" y="2069559"/>
            <a:ext cx="49720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Contact Information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10335D7-163A-451F-839D-7377538DB1EE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09973" y="2816689"/>
            <a:ext cx="4972051" cy="36932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 1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BB46553-D564-48E1-81AC-028E39C1E30C}"/>
              </a:ext>
            </a:extLst>
          </p:cNvPr>
          <p:cNvCxnSpPr>
            <a:cxnSpLocks/>
          </p:cNvCxnSpPr>
          <p:nvPr/>
        </p:nvCxnSpPr>
        <p:spPr>
          <a:xfrm>
            <a:off x="3702192" y="2588963"/>
            <a:ext cx="478761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93298B2E-790B-4FFB-8323-E0298CEA508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09972" y="3186016"/>
            <a:ext cx="4972049" cy="369327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email@domain.com | XXX.XXX.XXXX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6601E0B-2E36-45F4-9313-3180211FEE87}"/>
              </a:ext>
            </a:extLst>
          </p:cNvPr>
          <p:cNvCxnSpPr>
            <a:cxnSpLocks/>
          </p:cNvCxnSpPr>
          <p:nvPr/>
        </p:nvCxnSpPr>
        <p:spPr>
          <a:xfrm>
            <a:off x="3702192" y="3776413"/>
            <a:ext cx="4787612" cy="0"/>
          </a:xfrm>
          <a:prstGeom prst="line">
            <a:avLst/>
          </a:prstGeom>
          <a:ln w="127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C733AC49-2047-4A44-864D-4F45F6F4235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09976" y="3978933"/>
            <a:ext cx="4972051" cy="369327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Presenter Name 1</a:t>
            </a:r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8E6146BF-C401-4B4E-B8AC-67F889BA57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609975" y="4348260"/>
            <a:ext cx="4972049" cy="369327"/>
          </a:xfrm>
        </p:spPr>
        <p:txBody>
          <a:bodyPr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email@domain.com | XXX.XXX.XXXX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F3CF1E73-7FCE-44AB-84CC-E14A6AF2D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773" y="2385282"/>
            <a:ext cx="2108200" cy="2108200"/>
          </a:xfrm>
          <a:prstGeom prst="rect">
            <a:avLst/>
          </a:prstGeom>
        </p:spPr>
      </p:pic>
      <p:pic>
        <p:nvPicPr>
          <p:cNvPr id="22" name="Graphic 21">
            <a:extLst>
              <a:ext uri="{FF2B5EF4-FFF2-40B4-BE49-F238E27FC236}">
                <a16:creationId xmlns:a16="http://schemas.microsoft.com/office/drawing/2014/main" id="{5A19D4AA-9885-486B-AA7F-368B40E25E3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42640" y="2372868"/>
            <a:ext cx="2204102" cy="21122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868FDE0-9B1B-40DC-9957-A2350561A1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8" y="6791324"/>
            <a:ext cx="12192001" cy="666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616530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70384" y="1567543"/>
            <a:ext cx="10383416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prstClr val="black"/>
                </a:solidFill>
              </a:rPr>
              <a:t>Included in this template are 4 layouts.</a:t>
            </a:r>
          </a:p>
          <a:p>
            <a:pPr algn="ctr"/>
            <a:endParaRPr lang="en-US" sz="2800" dirty="0">
              <a:solidFill>
                <a:prstClr val="black"/>
              </a:solidFill>
            </a:endParaRPr>
          </a:p>
          <a:p>
            <a:pPr algn="ctr"/>
            <a:r>
              <a:rPr lang="en-US" sz="2800" dirty="0">
                <a:solidFill>
                  <a:prstClr val="black"/>
                </a:solidFill>
              </a:rPr>
              <a:t>To begin, select the desired look from the “Layouts” drop down next to the “New Slide” drop down.   </a:t>
            </a:r>
          </a:p>
          <a:p>
            <a:pPr algn="ctr"/>
            <a:endParaRPr lang="en-US" sz="2800" dirty="0">
              <a:solidFill>
                <a:prstClr val="black"/>
              </a:solidFill>
            </a:endParaRPr>
          </a:p>
          <a:p>
            <a:pPr algn="ctr"/>
            <a:r>
              <a:rPr lang="en-US" sz="2800" dirty="0">
                <a:solidFill>
                  <a:prstClr val="black"/>
                </a:solidFill>
              </a:rPr>
              <a:t>Each design is intended to be used independently, do not mix and match from the different looks.</a:t>
            </a:r>
          </a:p>
        </p:txBody>
      </p:sp>
    </p:spTree>
    <p:extLst>
      <p:ext uri="{BB962C8B-B14F-4D97-AF65-F5344CB8AC3E}">
        <p14:creationId xmlns:p14="http://schemas.microsoft.com/office/powerpoint/2010/main" val="13340098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Callou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0" y="102659"/>
            <a:ext cx="6305550" cy="1192742"/>
          </a:xfrm>
        </p:spPr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0" y="1676400"/>
            <a:ext cx="6305550" cy="4500563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8250" y="1323446"/>
            <a:ext cx="6305550" cy="45720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11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D27778A-6EC2-4DC4-A7FA-7BAF89A227C7}"/>
              </a:ext>
            </a:extLst>
          </p:cNvPr>
          <p:cNvSpPr/>
          <p:nvPr/>
        </p:nvSpPr>
        <p:spPr>
          <a:xfrm>
            <a:off x="0" y="0"/>
            <a:ext cx="4876800" cy="6780946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DF4B10-6DFB-4706-BD5A-DA2F4A8DFD1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2100" y="279400"/>
            <a:ext cx="4305300" cy="62484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this text or click icon below to add graphic or 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1B3E49-6EA3-42E7-8636-62E16CD4E716}"/>
              </a:ext>
            </a:extLst>
          </p:cNvPr>
          <p:cNvSpPr txBox="1"/>
          <p:nvPr/>
        </p:nvSpPr>
        <p:spPr>
          <a:xfrm>
            <a:off x="675923" y="6507584"/>
            <a:ext cx="58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597541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_Callout_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0" y="102659"/>
            <a:ext cx="6305550" cy="1192742"/>
          </a:xfrm>
        </p:spPr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8250" y="1676400"/>
            <a:ext cx="6305550" cy="4500563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048250" y="1323446"/>
            <a:ext cx="6305550" cy="45720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11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D27778A-6EC2-4DC4-A7FA-7BAF89A227C7}"/>
              </a:ext>
            </a:extLst>
          </p:cNvPr>
          <p:cNvSpPr/>
          <p:nvPr/>
        </p:nvSpPr>
        <p:spPr>
          <a:xfrm>
            <a:off x="0" y="0"/>
            <a:ext cx="4876800" cy="67809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DF4B10-6DFB-4706-BD5A-DA2F4A8DFD1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292100" y="279400"/>
            <a:ext cx="4305300" cy="6248400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this text or click icon below to add graphic or image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1B3E49-6EA3-42E7-8636-62E16CD4E716}"/>
              </a:ext>
            </a:extLst>
          </p:cNvPr>
          <p:cNvSpPr txBox="1"/>
          <p:nvPr/>
        </p:nvSpPr>
        <p:spPr>
          <a:xfrm>
            <a:off x="675923" y="6507584"/>
            <a:ext cx="58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chemeClr val="bg1"/>
                </a:solidFill>
              </a:rPr>
              <a:t>‹#›</a:t>
            </a:fld>
            <a:endParaRPr 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7230907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_Callout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659"/>
            <a:ext cx="6305550" cy="1192742"/>
          </a:xfrm>
        </p:spPr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6305550" cy="4500563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323446"/>
            <a:ext cx="6305550" cy="45720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11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D27778A-6EC2-4DC4-A7FA-7BAF89A227C7}"/>
              </a:ext>
            </a:extLst>
          </p:cNvPr>
          <p:cNvSpPr/>
          <p:nvPr/>
        </p:nvSpPr>
        <p:spPr>
          <a:xfrm>
            <a:off x="7315200" y="0"/>
            <a:ext cx="4876800" cy="678094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DF4B10-6DFB-4706-BD5A-DA2F4A8DFD1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07300" y="279400"/>
            <a:ext cx="4305300" cy="58975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this text or click icon below to add graphic or image</a:t>
            </a: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F57432-A5E9-4F6C-AB21-01B43BFD39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071" y="6324502"/>
            <a:ext cx="2377440" cy="37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5837214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ntent_Callout_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2659"/>
            <a:ext cx="6305550" cy="1192742"/>
          </a:xfrm>
        </p:spPr>
        <p:txBody>
          <a:bodyPr anchor="b"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76400"/>
            <a:ext cx="6305550" cy="4500563"/>
          </a:xfrm>
        </p:spPr>
        <p:txBody>
          <a:bodyPr/>
          <a:lstStyle>
            <a:lvl1pPr>
              <a:spcBef>
                <a:spcPts val="18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38200" y="1323446"/>
            <a:ext cx="6305550" cy="45720"/>
          </a:xfrm>
          <a:prstGeom prst="rect">
            <a:avLst/>
          </a:prstGeom>
          <a:gradFill flip="none" rotWithShape="1">
            <a:gsLst>
              <a:gs pos="0">
                <a:srgbClr val="00BDD5"/>
              </a:gs>
              <a:gs pos="50000">
                <a:srgbClr val="98C31F"/>
              </a:gs>
              <a:gs pos="100000">
                <a:srgbClr val="27A67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grpSp>
        <p:nvGrpSpPr>
          <p:cNvPr id="12" name="Group 11"/>
          <p:cNvGrpSpPr/>
          <p:nvPr/>
        </p:nvGrpSpPr>
        <p:grpSpPr>
          <a:xfrm>
            <a:off x="0" y="6780946"/>
            <a:ext cx="12192000" cy="88357"/>
            <a:chOff x="0" y="6631143"/>
            <a:chExt cx="9144000" cy="88357"/>
          </a:xfrm>
        </p:grpSpPr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0" y="6631143"/>
              <a:ext cx="1833995" cy="88357"/>
            </a:xfrm>
            <a:prstGeom prst="rect">
              <a:avLst/>
            </a:prstGeom>
            <a:solidFill>
              <a:srgbClr val="98C31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4" name="Rectangle 13"/>
            <p:cNvSpPr>
              <a:spLocks noChangeArrowheads="1"/>
            </p:cNvSpPr>
            <p:nvPr/>
          </p:nvSpPr>
          <p:spPr bwMode="auto">
            <a:xfrm>
              <a:off x="1828800" y="6631143"/>
              <a:ext cx="1833995" cy="88357"/>
            </a:xfrm>
            <a:prstGeom prst="rect">
              <a:avLst/>
            </a:prstGeom>
            <a:solidFill>
              <a:srgbClr val="27A670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5" name="Rectangle 14"/>
            <p:cNvSpPr>
              <a:spLocks noChangeArrowheads="1"/>
            </p:cNvSpPr>
            <p:nvPr/>
          </p:nvSpPr>
          <p:spPr bwMode="auto">
            <a:xfrm>
              <a:off x="3657600" y="6631143"/>
              <a:ext cx="1833995" cy="88357"/>
            </a:xfrm>
            <a:prstGeom prst="rect">
              <a:avLst/>
            </a:prstGeom>
            <a:solidFill>
              <a:srgbClr val="00BDD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6" name="Rectangle 15"/>
            <p:cNvSpPr>
              <a:spLocks noChangeArrowheads="1"/>
            </p:cNvSpPr>
            <p:nvPr/>
          </p:nvSpPr>
          <p:spPr bwMode="auto">
            <a:xfrm>
              <a:off x="5486400" y="6631143"/>
              <a:ext cx="1833995" cy="88357"/>
            </a:xfrm>
            <a:prstGeom prst="rect">
              <a:avLst/>
            </a:prstGeom>
            <a:solidFill>
              <a:srgbClr val="0199DD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  <p:sp>
          <p:nvSpPr>
            <p:cNvPr id="17" name="Rectangle 16"/>
            <p:cNvSpPr>
              <a:spLocks noChangeArrowheads="1"/>
            </p:cNvSpPr>
            <p:nvPr/>
          </p:nvSpPr>
          <p:spPr bwMode="auto">
            <a:xfrm>
              <a:off x="7310005" y="6631143"/>
              <a:ext cx="1833995" cy="88357"/>
            </a:xfrm>
            <a:prstGeom prst="rect">
              <a:avLst/>
            </a:prstGeom>
            <a:solidFill>
              <a:srgbClr val="6B7DB7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sz="1800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D27778A-6EC2-4DC4-A7FA-7BAF89A227C7}"/>
              </a:ext>
            </a:extLst>
          </p:cNvPr>
          <p:cNvSpPr/>
          <p:nvPr/>
        </p:nvSpPr>
        <p:spPr>
          <a:xfrm>
            <a:off x="7315200" y="0"/>
            <a:ext cx="4876800" cy="678094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DDF4B10-6DFB-4706-BD5A-DA2F4A8DFD15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607300" y="279400"/>
            <a:ext cx="4305300" cy="5897563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Edit this text or click icon below to add graphic or image</a:t>
            </a:r>
          </a:p>
        </p:txBody>
      </p:sp>
      <p:pic>
        <p:nvPicPr>
          <p:cNvPr id="20" name="Picture 19" descr="A picture containing drawing&#10;&#10;Description automatically generated">
            <a:extLst>
              <a:ext uri="{FF2B5EF4-FFF2-40B4-BE49-F238E27FC236}">
                <a16:creationId xmlns:a16="http://schemas.microsoft.com/office/drawing/2014/main" id="{C8F57432-A5E9-4F6C-AB21-01B43BFD39B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5071" y="6324502"/>
            <a:ext cx="2377440" cy="371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481096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2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theme" Target="../theme/theme3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23.xml"/><Relationship Id="rId9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27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theme" Target="../theme/theme5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9.xml"/><Relationship Id="rId13" Type="http://schemas.openxmlformats.org/officeDocument/2006/relationships/slideLayout" Target="../slideLayouts/slideLayout54.xml"/><Relationship Id="rId3" Type="http://schemas.openxmlformats.org/officeDocument/2006/relationships/slideLayout" Target="../slideLayouts/slideLayout44.xml"/><Relationship Id="rId7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3.xml"/><Relationship Id="rId2" Type="http://schemas.openxmlformats.org/officeDocument/2006/relationships/slideLayout" Target="../slideLayouts/slideLayout43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42.xml"/><Relationship Id="rId6" Type="http://schemas.openxmlformats.org/officeDocument/2006/relationships/slideLayout" Target="../slideLayouts/slideLayout47.xml"/><Relationship Id="rId11" Type="http://schemas.openxmlformats.org/officeDocument/2006/relationships/slideLayout" Target="../slideLayouts/slideLayout52.xml"/><Relationship Id="rId5" Type="http://schemas.openxmlformats.org/officeDocument/2006/relationships/slideLayout" Target="../slideLayouts/slideLayout46.xml"/><Relationship Id="rId15" Type="http://schemas.openxmlformats.org/officeDocument/2006/relationships/theme" Target="../theme/theme6.xml"/><Relationship Id="rId10" Type="http://schemas.openxmlformats.org/officeDocument/2006/relationships/slideLayout" Target="../slideLayouts/slideLayout51.xml"/><Relationship Id="rId4" Type="http://schemas.openxmlformats.org/officeDocument/2006/relationships/slideLayout" Target="../slideLayouts/slideLayout45.xml"/><Relationship Id="rId9" Type="http://schemas.openxmlformats.org/officeDocument/2006/relationships/slideLayout" Target="../slideLayouts/slideLayout50.xml"/><Relationship Id="rId14" Type="http://schemas.openxmlformats.org/officeDocument/2006/relationships/slideLayout" Target="../slideLayouts/slideLayout55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5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306" y="-22585"/>
            <a:ext cx="12214608" cy="6874235"/>
            <a:chOff x="-11306" y="-22585"/>
            <a:chExt cx="12214608" cy="6874235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954972" y="-22585"/>
              <a:ext cx="6676128" cy="1303697"/>
            </a:xfrm>
            <a:custGeom>
              <a:avLst/>
              <a:gdLst>
                <a:gd name="T0" fmla="*/ 4462 w 4462"/>
                <a:gd name="T1" fmla="*/ 0 h 978"/>
                <a:gd name="T2" fmla="*/ 3054 w 4462"/>
                <a:gd name="T3" fmla="*/ 978 h 978"/>
                <a:gd name="T4" fmla="*/ 0 w 4462"/>
                <a:gd name="T5" fmla="*/ 978 h 978"/>
                <a:gd name="T6" fmla="*/ 1976 w 4462"/>
                <a:gd name="T7" fmla="*/ 0 h 978"/>
                <a:gd name="T8" fmla="*/ 4462 w 4462"/>
                <a:gd name="T9" fmla="*/ 0 h 978"/>
                <a:gd name="connsiteX0" fmla="*/ 10000 w 10000"/>
                <a:gd name="connsiteY0" fmla="*/ 0 h 10000"/>
                <a:gd name="connsiteX1" fmla="*/ 6844 w 10000"/>
                <a:gd name="connsiteY1" fmla="*/ 10000 h 10000"/>
                <a:gd name="connsiteX2" fmla="*/ 0 w 10000"/>
                <a:gd name="connsiteY2" fmla="*/ 10000 h 10000"/>
                <a:gd name="connsiteX3" fmla="*/ 3672 w 10000"/>
                <a:gd name="connsiteY3" fmla="*/ 1676 h 10000"/>
                <a:gd name="connsiteX4" fmla="*/ 4429 w 10000"/>
                <a:gd name="connsiteY4" fmla="*/ 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9425 w 10000"/>
                <a:gd name="connsiteY1" fmla="*/ 1603 h 10000"/>
                <a:gd name="connsiteX2" fmla="*/ 6844 w 10000"/>
                <a:gd name="connsiteY2" fmla="*/ 10000 h 10000"/>
                <a:gd name="connsiteX3" fmla="*/ 0 w 10000"/>
                <a:gd name="connsiteY3" fmla="*/ 10000 h 10000"/>
                <a:gd name="connsiteX4" fmla="*/ 3672 w 10000"/>
                <a:gd name="connsiteY4" fmla="*/ 1676 h 10000"/>
                <a:gd name="connsiteX5" fmla="*/ 4429 w 10000"/>
                <a:gd name="connsiteY5" fmla="*/ 0 h 10000"/>
                <a:gd name="connsiteX6" fmla="*/ 10000 w 10000"/>
                <a:gd name="connsiteY6" fmla="*/ 0 h 10000"/>
                <a:gd name="connsiteX0" fmla="*/ 4429 w 9425"/>
                <a:gd name="connsiteY0" fmla="*/ 0 h 10000"/>
                <a:gd name="connsiteX1" fmla="*/ 9425 w 9425"/>
                <a:gd name="connsiteY1" fmla="*/ 1603 h 10000"/>
                <a:gd name="connsiteX2" fmla="*/ 6844 w 9425"/>
                <a:gd name="connsiteY2" fmla="*/ 10000 h 10000"/>
                <a:gd name="connsiteX3" fmla="*/ 0 w 9425"/>
                <a:gd name="connsiteY3" fmla="*/ 10000 h 10000"/>
                <a:gd name="connsiteX4" fmla="*/ 3672 w 9425"/>
                <a:gd name="connsiteY4" fmla="*/ 1676 h 10000"/>
                <a:gd name="connsiteX5" fmla="*/ 4429 w 9425"/>
                <a:gd name="connsiteY5" fmla="*/ 0 h 10000"/>
                <a:gd name="connsiteX0" fmla="*/ 3896 w 10000"/>
                <a:gd name="connsiteY0" fmla="*/ 73 h 8397"/>
                <a:gd name="connsiteX1" fmla="*/ 10000 w 10000"/>
                <a:gd name="connsiteY1" fmla="*/ 0 h 8397"/>
                <a:gd name="connsiteX2" fmla="*/ 7262 w 10000"/>
                <a:gd name="connsiteY2" fmla="*/ 8397 h 8397"/>
                <a:gd name="connsiteX3" fmla="*/ 0 w 10000"/>
                <a:gd name="connsiteY3" fmla="*/ 8397 h 8397"/>
                <a:gd name="connsiteX4" fmla="*/ 3896 w 10000"/>
                <a:gd name="connsiteY4" fmla="*/ 73 h 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8397">
                  <a:moveTo>
                    <a:pt x="3896" y="73"/>
                  </a:moveTo>
                  <a:lnTo>
                    <a:pt x="10000" y="0"/>
                  </a:lnTo>
                  <a:lnTo>
                    <a:pt x="7262" y="8397"/>
                  </a:lnTo>
                  <a:lnTo>
                    <a:pt x="0" y="8397"/>
                  </a:lnTo>
                  <a:lnTo>
                    <a:pt x="3896" y="73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315835" y="4210050"/>
              <a:ext cx="6876091" cy="2641600"/>
            </a:xfrm>
            <a:custGeom>
              <a:avLst/>
              <a:gdLst>
                <a:gd name="T0" fmla="*/ 0 w 4674"/>
                <a:gd name="T1" fmla="*/ 1662 h 1664"/>
                <a:gd name="T2" fmla="*/ 3818 w 4674"/>
                <a:gd name="T3" fmla="*/ 1664 h 1664"/>
                <a:gd name="T4" fmla="*/ 4674 w 4674"/>
                <a:gd name="T5" fmla="*/ 7 h 1664"/>
                <a:gd name="T6" fmla="*/ 1583 w 4674"/>
                <a:gd name="T7" fmla="*/ 0 h 1664"/>
                <a:gd name="T8" fmla="*/ 0 w 4674"/>
                <a:gd name="T9" fmla="*/ 1662 h 1664"/>
                <a:gd name="connsiteX0" fmla="*/ 0 w 10000"/>
                <a:gd name="connsiteY0" fmla="*/ 9988 h 10000"/>
                <a:gd name="connsiteX1" fmla="*/ 8169 w 10000"/>
                <a:gd name="connsiteY1" fmla="*/ 10000 h 10000"/>
                <a:gd name="connsiteX2" fmla="*/ 10000 w 10000"/>
                <a:gd name="connsiteY2" fmla="*/ 42 h 10000"/>
                <a:gd name="connsiteX3" fmla="*/ 9267 w 10000"/>
                <a:gd name="connsiteY3" fmla="*/ 45 h 10000"/>
                <a:gd name="connsiteX4" fmla="*/ 3387 w 10000"/>
                <a:gd name="connsiteY4" fmla="*/ 0 h 10000"/>
                <a:gd name="connsiteX5" fmla="*/ 0 w 10000"/>
                <a:gd name="connsiteY5" fmla="*/ 9988 h 10000"/>
                <a:gd name="connsiteX0" fmla="*/ 0 w 10000"/>
                <a:gd name="connsiteY0" fmla="*/ 9988 h 10000"/>
                <a:gd name="connsiteX1" fmla="*/ 8169 w 10000"/>
                <a:gd name="connsiteY1" fmla="*/ 10000 h 10000"/>
                <a:gd name="connsiteX2" fmla="*/ 9267 w 10000"/>
                <a:gd name="connsiteY2" fmla="*/ 3934 h 10000"/>
                <a:gd name="connsiteX3" fmla="*/ 10000 w 10000"/>
                <a:gd name="connsiteY3" fmla="*/ 42 h 10000"/>
                <a:gd name="connsiteX4" fmla="*/ 9267 w 10000"/>
                <a:gd name="connsiteY4" fmla="*/ 45 h 10000"/>
                <a:gd name="connsiteX5" fmla="*/ 3387 w 10000"/>
                <a:gd name="connsiteY5" fmla="*/ 0 h 10000"/>
                <a:gd name="connsiteX6" fmla="*/ 0 w 10000"/>
                <a:gd name="connsiteY6" fmla="*/ 9988 h 10000"/>
                <a:gd name="connsiteX0" fmla="*/ 0 w 9267"/>
                <a:gd name="connsiteY0" fmla="*/ 9988 h 10000"/>
                <a:gd name="connsiteX1" fmla="*/ 8169 w 9267"/>
                <a:gd name="connsiteY1" fmla="*/ 10000 h 10000"/>
                <a:gd name="connsiteX2" fmla="*/ 9267 w 9267"/>
                <a:gd name="connsiteY2" fmla="*/ 3934 h 10000"/>
                <a:gd name="connsiteX3" fmla="*/ 9267 w 9267"/>
                <a:gd name="connsiteY3" fmla="*/ 45 h 10000"/>
                <a:gd name="connsiteX4" fmla="*/ 3387 w 9267"/>
                <a:gd name="connsiteY4" fmla="*/ 0 h 10000"/>
                <a:gd name="connsiteX5" fmla="*/ 0 w 9267"/>
                <a:gd name="connsiteY5" fmla="*/ 99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67" h="10000">
                  <a:moveTo>
                    <a:pt x="0" y="9988"/>
                  </a:moveTo>
                  <a:lnTo>
                    <a:pt x="8169" y="10000"/>
                  </a:lnTo>
                  <a:lnTo>
                    <a:pt x="9267" y="3934"/>
                  </a:lnTo>
                  <a:lnTo>
                    <a:pt x="9267" y="45"/>
                  </a:lnTo>
                  <a:lnTo>
                    <a:pt x="3387" y="0"/>
                  </a:lnTo>
                  <a:lnTo>
                    <a:pt x="0" y="9988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11306" y="1473199"/>
              <a:ext cx="5549391" cy="2551117"/>
            </a:xfrm>
            <a:custGeom>
              <a:avLst/>
              <a:gdLst>
                <a:gd name="T0" fmla="*/ 6136 w 6136"/>
                <a:gd name="T1" fmla="*/ 0 h 1612"/>
                <a:gd name="T2" fmla="*/ 3822 w 6136"/>
                <a:gd name="T3" fmla="*/ 1607 h 1612"/>
                <a:gd name="T4" fmla="*/ 0 w 6136"/>
                <a:gd name="T5" fmla="*/ 1612 h 1612"/>
                <a:gd name="T6" fmla="*/ 3084 w 6136"/>
                <a:gd name="T7" fmla="*/ 0 h 1612"/>
                <a:gd name="T8" fmla="*/ 6136 w 6136"/>
                <a:gd name="T9" fmla="*/ 0 h 1612"/>
                <a:gd name="connsiteX0" fmla="*/ 10000 w 10000"/>
                <a:gd name="connsiteY0" fmla="*/ 0 h 10000"/>
                <a:gd name="connsiteX1" fmla="*/ 6229 w 10000"/>
                <a:gd name="connsiteY1" fmla="*/ 9969 h 10000"/>
                <a:gd name="connsiteX2" fmla="*/ 0 w 10000"/>
                <a:gd name="connsiteY2" fmla="*/ 10000 h 10000"/>
                <a:gd name="connsiteX3" fmla="*/ 4303 w 10000"/>
                <a:gd name="connsiteY3" fmla="*/ 1434 h 10000"/>
                <a:gd name="connsiteX4" fmla="*/ 5026 w 10000"/>
                <a:gd name="connsiteY4" fmla="*/ 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6229 w 10000"/>
                <a:gd name="connsiteY1" fmla="*/ 9969 h 10000"/>
                <a:gd name="connsiteX2" fmla="*/ 4303 w 10000"/>
                <a:gd name="connsiteY2" fmla="*/ 9948 h 10000"/>
                <a:gd name="connsiteX3" fmla="*/ 0 w 10000"/>
                <a:gd name="connsiteY3" fmla="*/ 10000 h 10000"/>
                <a:gd name="connsiteX4" fmla="*/ 4303 w 10000"/>
                <a:gd name="connsiteY4" fmla="*/ 1434 h 10000"/>
                <a:gd name="connsiteX5" fmla="*/ 5026 w 10000"/>
                <a:gd name="connsiteY5" fmla="*/ 0 h 10000"/>
                <a:gd name="connsiteX6" fmla="*/ 10000 w 10000"/>
                <a:gd name="connsiteY6" fmla="*/ 0 h 10000"/>
                <a:gd name="connsiteX0" fmla="*/ 5697 w 5697"/>
                <a:gd name="connsiteY0" fmla="*/ 0 h 9969"/>
                <a:gd name="connsiteX1" fmla="*/ 1926 w 5697"/>
                <a:gd name="connsiteY1" fmla="*/ 9969 h 9969"/>
                <a:gd name="connsiteX2" fmla="*/ 0 w 5697"/>
                <a:gd name="connsiteY2" fmla="*/ 9948 h 9969"/>
                <a:gd name="connsiteX3" fmla="*/ 0 w 5697"/>
                <a:gd name="connsiteY3" fmla="*/ 1434 h 9969"/>
                <a:gd name="connsiteX4" fmla="*/ 723 w 5697"/>
                <a:gd name="connsiteY4" fmla="*/ 0 h 9969"/>
                <a:gd name="connsiteX5" fmla="*/ 5697 w 5697"/>
                <a:gd name="connsiteY5" fmla="*/ 0 h 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97" h="9969">
                  <a:moveTo>
                    <a:pt x="5697" y="0"/>
                  </a:moveTo>
                  <a:lnTo>
                    <a:pt x="1926" y="9969"/>
                  </a:lnTo>
                  <a:lnTo>
                    <a:pt x="0" y="9948"/>
                  </a:lnTo>
                  <a:lnTo>
                    <a:pt x="0" y="1434"/>
                  </a:lnTo>
                  <a:lnTo>
                    <a:pt x="723" y="0"/>
                  </a:lnTo>
                  <a:lnTo>
                    <a:pt x="5697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7941560" y="1456205"/>
              <a:ext cx="4261742" cy="2552141"/>
            </a:xfrm>
            <a:custGeom>
              <a:avLst/>
              <a:gdLst>
                <a:gd name="T0" fmla="*/ 0 w 3934"/>
                <a:gd name="T1" fmla="*/ 1599 h 1612"/>
                <a:gd name="T2" fmla="*/ 3082 w 3934"/>
                <a:gd name="T3" fmla="*/ 1612 h 1612"/>
                <a:gd name="T4" fmla="*/ 3934 w 3934"/>
                <a:gd name="T5" fmla="*/ 0 h 1612"/>
                <a:gd name="T6" fmla="*/ 1508 w 3934"/>
                <a:gd name="T7" fmla="*/ 0 h 1612"/>
                <a:gd name="T8" fmla="*/ 0 w 3934"/>
                <a:gd name="T9" fmla="*/ 1599 h 1612"/>
                <a:gd name="connsiteX0" fmla="*/ 0 w 10000"/>
                <a:gd name="connsiteY0" fmla="*/ 9919 h 10000"/>
                <a:gd name="connsiteX1" fmla="*/ 6806 w 10000"/>
                <a:gd name="connsiteY1" fmla="*/ 9916 h 10000"/>
                <a:gd name="connsiteX2" fmla="*/ 7834 w 10000"/>
                <a:gd name="connsiteY2" fmla="*/ 10000 h 10000"/>
                <a:gd name="connsiteX3" fmla="*/ 10000 w 10000"/>
                <a:gd name="connsiteY3" fmla="*/ 0 h 10000"/>
                <a:gd name="connsiteX4" fmla="*/ 3833 w 10000"/>
                <a:gd name="connsiteY4" fmla="*/ 0 h 10000"/>
                <a:gd name="connsiteX5" fmla="*/ 0 w 10000"/>
                <a:gd name="connsiteY5" fmla="*/ 9919 h 10000"/>
                <a:gd name="connsiteX0" fmla="*/ 0 w 10000"/>
                <a:gd name="connsiteY0" fmla="*/ 9973 h 10054"/>
                <a:gd name="connsiteX1" fmla="*/ 6806 w 10000"/>
                <a:gd name="connsiteY1" fmla="*/ 9970 h 10054"/>
                <a:gd name="connsiteX2" fmla="*/ 7834 w 10000"/>
                <a:gd name="connsiteY2" fmla="*/ 10054 h 10054"/>
                <a:gd name="connsiteX3" fmla="*/ 10000 w 10000"/>
                <a:gd name="connsiteY3" fmla="*/ 54 h 10054"/>
                <a:gd name="connsiteX4" fmla="*/ 6824 w 10000"/>
                <a:gd name="connsiteY4" fmla="*/ 0 h 10054"/>
                <a:gd name="connsiteX5" fmla="*/ 3833 w 10000"/>
                <a:gd name="connsiteY5" fmla="*/ 54 h 10054"/>
                <a:gd name="connsiteX6" fmla="*/ 0 w 10000"/>
                <a:gd name="connsiteY6" fmla="*/ 9973 h 10054"/>
                <a:gd name="connsiteX0" fmla="*/ 0 w 10000"/>
                <a:gd name="connsiteY0" fmla="*/ 9973 h 9973"/>
                <a:gd name="connsiteX1" fmla="*/ 6806 w 10000"/>
                <a:gd name="connsiteY1" fmla="*/ 9970 h 9973"/>
                <a:gd name="connsiteX2" fmla="*/ 10000 w 10000"/>
                <a:gd name="connsiteY2" fmla="*/ 54 h 9973"/>
                <a:gd name="connsiteX3" fmla="*/ 6824 w 10000"/>
                <a:gd name="connsiteY3" fmla="*/ 0 h 9973"/>
                <a:gd name="connsiteX4" fmla="*/ 3833 w 10000"/>
                <a:gd name="connsiteY4" fmla="*/ 54 h 9973"/>
                <a:gd name="connsiteX5" fmla="*/ 0 w 10000"/>
                <a:gd name="connsiteY5" fmla="*/ 9973 h 9973"/>
                <a:gd name="connsiteX0" fmla="*/ 0 w 6824"/>
                <a:gd name="connsiteY0" fmla="*/ 10000 h 10000"/>
                <a:gd name="connsiteX1" fmla="*/ 6806 w 6824"/>
                <a:gd name="connsiteY1" fmla="*/ 9997 h 10000"/>
                <a:gd name="connsiteX2" fmla="*/ 6824 w 6824"/>
                <a:gd name="connsiteY2" fmla="*/ 0 h 10000"/>
                <a:gd name="connsiteX3" fmla="*/ 3833 w 6824"/>
                <a:gd name="connsiteY3" fmla="*/ 54 h 10000"/>
                <a:gd name="connsiteX4" fmla="*/ 0 w 6824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4" h="10000">
                  <a:moveTo>
                    <a:pt x="0" y="10000"/>
                  </a:moveTo>
                  <a:lnTo>
                    <a:pt x="6806" y="9997"/>
                  </a:lnTo>
                  <a:cubicBezTo>
                    <a:pt x="6812" y="6665"/>
                    <a:pt x="6818" y="3332"/>
                    <a:pt x="6824" y="0"/>
                  </a:cubicBezTo>
                  <a:lnTo>
                    <a:pt x="3833" y="54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2224972" y="1470025"/>
              <a:ext cx="7827963" cy="2559050"/>
            </a:xfrm>
            <a:custGeom>
              <a:avLst/>
              <a:gdLst>
                <a:gd name="T0" fmla="*/ 2297 w 4931"/>
                <a:gd name="T1" fmla="*/ 2 h 1612"/>
                <a:gd name="T2" fmla="*/ 4931 w 4931"/>
                <a:gd name="T3" fmla="*/ 0 h 1612"/>
                <a:gd name="T4" fmla="*/ 3395 w 4931"/>
                <a:gd name="T5" fmla="*/ 1612 h 1612"/>
                <a:gd name="T6" fmla="*/ 0 w 4931"/>
                <a:gd name="T7" fmla="*/ 1609 h 1612"/>
                <a:gd name="T8" fmla="*/ 2297 w 4931"/>
                <a:gd name="T9" fmla="*/ 2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1" h="1612">
                  <a:moveTo>
                    <a:pt x="2297" y="2"/>
                  </a:moveTo>
                  <a:lnTo>
                    <a:pt x="4931" y="0"/>
                  </a:lnTo>
                  <a:lnTo>
                    <a:pt x="3395" y="1612"/>
                  </a:lnTo>
                  <a:lnTo>
                    <a:pt x="0" y="1609"/>
                  </a:lnTo>
                  <a:lnTo>
                    <a:pt x="2297" y="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2659"/>
            <a:ext cx="10515600" cy="11927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76400"/>
            <a:ext cx="10515600" cy="450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923" y="6507584"/>
            <a:ext cx="58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rgbClr val="597794"/>
                </a:solidFill>
              </a:rPr>
              <a:t>‹#›</a:t>
            </a:fld>
            <a:endParaRPr lang="en-US" sz="1200" dirty="0">
              <a:solidFill>
                <a:srgbClr val="597794"/>
              </a:solidFill>
            </a:endParaRP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1" y="5803727"/>
            <a:ext cx="12188420" cy="8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14" y="6339013"/>
            <a:ext cx="2374397" cy="356617"/>
          </a:xfrm>
          <a:prstGeom prst="rect">
            <a:avLst/>
          </a:prstGeom>
        </p:spPr>
      </p:pic>
      <p:sp>
        <p:nvSpPr>
          <p:cNvPr id="13" name="Freeform 7"/>
          <p:cNvSpPr>
            <a:spLocks/>
          </p:cNvSpPr>
          <p:nvPr/>
        </p:nvSpPr>
        <p:spPr bwMode="auto">
          <a:xfrm>
            <a:off x="5056188" y="4210050"/>
            <a:ext cx="7419975" cy="2641600"/>
          </a:xfrm>
          <a:custGeom>
            <a:avLst/>
            <a:gdLst>
              <a:gd name="T0" fmla="*/ 0 w 4674"/>
              <a:gd name="T1" fmla="*/ 1662 h 1664"/>
              <a:gd name="T2" fmla="*/ 3818 w 4674"/>
              <a:gd name="T3" fmla="*/ 1664 h 1664"/>
              <a:gd name="T4" fmla="*/ 4674 w 4674"/>
              <a:gd name="T5" fmla="*/ 7 h 1664"/>
              <a:gd name="T6" fmla="*/ 1583 w 4674"/>
              <a:gd name="T7" fmla="*/ 0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4" h="1664">
                <a:moveTo>
                  <a:pt x="0" y="1662"/>
                </a:moveTo>
                <a:lnTo>
                  <a:pt x="3818" y="1664"/>
                </a:lnTo>
                <a:lnTo>
                  <a:pt x="4674" y="7"/>
                </a:lnTo>
                <a:lnTo>
                  <a:pt x="158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80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u="none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21"/>
        </a:buBlip>
        <a:defRPr sz="2800" kern="1200">
          <a:solidFill>
            <a:srgbClr val="3E4D54"/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25BED5"/>
        </a:buClr>
        <a:buSzTx/>
        <a:buFont typeface="Arial" pitchFamily="34" charset="0"/>
        <a:buChar char="»"/>
        <a:tabLst/>
        <a:defRPr sz="2400" kern="1200">
          <a:solidFill>
            <a:srgbClr val="3E4D54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Wingdings" panose="05000000000000000000" pitchFamily="2" charset="2"/>
        <a:buChar char="§"/>
        <a:defRPr sz="2000" kern="1200">
          <a:solidFill>
            <a:srgbClr val="3E4D54"/>
          </a:solidFill>
          <a:latin typeface="+mn-lt"/>
          <a:ea typeface="+mn-ea"/>
          <a:cs typeface="+mn-cs"/>
        </a:defRPr>
      </a:lvl3pPr>
      <a:lvl4pPr marL="1490663" indent="-2889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rgbClr val="3E4D54"/>
          </a:solidFill>
          <a:latin typeface="+mn-lt"/>
          <a:ea typeface="+mn-ea"/>
          <a:cs typeface="+mn-cs"/>
        </a:defRPr>
      </a:lvl4pPr>
      <a:lvl5pPr marL="1770063" indent="-2794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rgbClr val="3E4D5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0108-2971-4A9A-93ED-BBCB490AF7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702C-8D24-458A-B1AA-5E62E3CA51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3662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306" y="-22585"/>
            <a:ext cx="12214608" cy="6874235"/>
            <a:chOff x="-11306" y="-22585"/>
            <a:chExt cx="12214608" cy="6874235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954972" y="-22585"/>
              <a:ext cx="6676128" cy="1303697"/>
            </a:xfrm>
            <a:custGeom>
              <a:avLst/>
              <a:gdLst>
                <a:gd name="T0" fmla="*/ 4462 w 4462"/>
                <a:gd name="T1" fmla="*/ 0 h 978"/>
                <a:gd name="T2" fmla="*/ 3054 w 4462"/>
                <a:gd name="T3" fmla="*/ 978 h 978"/>
                <a:gd name="T4" fmla="*/ 0 w 4462"/>
                <a:gd name="T5" fmla="*/ 978 h 978"/>
                <a:gd name="T6" fmla="*/ 1976 w 4462"/>
                <a:gd name="T7" fmla="*/ 0 h 978"/>
                <a:gd name="T8" fmla="*/ 4462 w 4462"/>
                <a:gd name="T9" fmla="*/ 0 h 978"/>
                <a:gd name="connsiteX0" fmla="*/ 10000 w 10000"/>
                <a:gd name="connsiteY0" fmla="*/ 0 h 10000"/>
                <a:gd name="connsiteX1" fmla="*/ 6844 w 10000"/>
                <a:gd name="connsiteY1" fmla="*/ 10000 h 10000"/>
                <a:gd name="connsiteX2" fmla="*/ 0 w 10000"/>
                <a:gd name="connsiteY2" fmla="*/ 10000 h 10000"/>
                <a:gd name="connsiteX3" fmla="*/ 3672 w 10000"/>
                <a:gd name="connsiteY3" fmla="*/ 1676 h 10000"/>
                <a:gd name="connsiteX4" fmla="*/ 4429 w 10000"/>
                <a:gd name="connsiteY4" fmla="*/ 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9425 w 10000"/>
                <a:gd name="connsiteY1" fmla="*/ 1603 h 10000"/>
                <a:gd name="connsiteX2" fmla="*/ 6844 w 10000"/>
                <a:gd name="connsiteY2" fmla="*/ 10000 h 10000"/>
                <a:gd name="connsiteX3" fmla="*/ 0 w 10000"/>
                <a:gd name="connsiteY3" fmla="*/ 10000 h 10000"/>
                <a:gd name="connsiteX4" fmla="*/ 3672 w 10000"/>
                <a:gd name="connsiteY4" fmla="*/ 1676 h 10000"/>
                <a:gd name="connsiteX5" fmla="*/ 4429 w 10000"/>
                <a:gd name="connsiteY5" fmla="*/ 0 h 10000"/>
                <a:gd name="connsiteX6" fmla="*/ 10000 w 10000"/>
                <a:gd name="connsiteY6" fmla="*/ 0 h 10000"/>
                <a:gd name="connsiteX0" fmla="*/ 4429 w 9425"/>
                <a:gd name="connsiteY0" fmla="*/ 0 h 10000"/>
                <a:gd name="connsiteX1" fmla="*/ 9425 w 9425"/>
                <a:gd name="connsiteY1" fmla="*/ 1603 h 10000"/>
                <a:gd name="connsiteX2" fmla="*/ 6844 w 9425"/>
                <a:gd name="connsiteY2" fmla="*/ 10000 h 10000"/>
                <a:gd name="connsiteX3" fmla="*/ 0 w 9425"/>
                <a:gd name="connsiteY3" fmla="*/ 10000 h 10000"/>
                <a:gd name="connsiteX4" fmla="*/ 3672 w 9425"/>
                <a:gd name="connsiteY4" fmla="*/ 1676 h 10000"/>
                <a:gd name="connsiteX5" fmla="*/ 4429 w 9425"/>
                <a:gd name="connsiteY5" fmla="*/ 0 h 10000"/>
                <a:gd name="connsiteX0" fmla="*/ 3896 w 10000"/>
                <a:gd name="connsiteY0" fmla="*/ 73 h 8397"/>
                <a:gd name="connsiteX1" fmla="*/ 10000 w 10000"/>
                <a:gd name="connsiteY1" fmla="*/ 0 h 8397"/>
                <a:gd name="connsiteX2" fmla="*/ 7262 w 10000"/>
                <a:gd name="connsiteY2" fmla="*/ 8397 h 8397"/>
                <a:gd name="connsiteX3" fmla="*/ 0 w 10000"/>
                <a:gd name="connsiteY3" fmla="*/ 8397 h 8397"/>
                <a:gd name="connsiteX4" fmla="*/ 3896 w 10000"/>
                <a:gd name="connsiteY4" fmla="*/ 73 h 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8397">
                  <a:moveTo>
                    <a:pt x="3896" y="73"/>
                  </a:moveTo>
                  <a:lnTo>
                    <a:pt x="10000" y="0"/>
                  </a:lnTo>
                  <a:lnTo>
                    <a:pt x="7262" y="8397"/>
                  </a:lnTo>
                  <a:lnTo>
                    <a:pt x="0" y="8397"/>
                  </a:lnTo>
                  <a:lnTo>
                    <a:pt x="3896" y="73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315835" y="4210050"/>
              <a:ext cx="6876091" cy="2641600"/>
            </a:xfrm>
            <a:custGeom>
              <a:avLst/>
              <a:gdLst>
                <a:gd name="T0" fmla="*/ 0 w 4674"/>
                <a:gd name="T1" fmla="*/ 1662 h 1664"/>
                <a:gd name="T2" fmla="*/ 3818 w 4674"/>
                <a:gd name="T3" fmla="*/ 1664 h 1664"/>
                <a:gd name="T4" fmla="*/ 4674 w 4674"/>
                <a:gd name="T5" fmla="*/ 7 h 1664"/>
                <a:gd name="T6" fmla="*/ 1583 w 4674"/>
                <a:gd name="T7" fmla="*/ 0 h 1664"/>
                <a:gd name="T8" fmla="*/ 0 w 4674"/>
                <a:gd name="T9" fmla="*/ 1662 h 1664"/>
                <a:gd name="connsiteX0" fmla="*/ 0 w 10000"/>
                <a:gd name="connsiteY0" fmla="*/ 9988 h 10000"/>
                <a:gd name="connsiteX1" fmla="*/ 8169 w 10000"/>
                <a:gd name="connsiteY1" fmla="*/ 10000 h 10000"/>
                <a:gd name="connsiteX2" fmla="*/ 10000 w 10000"/>
                <a:gd name="connsiteY2" fmla="*/ 42 h 10000"/>
                <a:gd name="connsiteX3" fmla="*/ 9267 w 10000"/>
                <a:gd name="connsiteY3" fmla="*/ 45 h 10000"/>
                <a:gd name="connsiteX4" fmla="*/ 3387 w 10000"/>
                <a:gd name="connsiteY4" fmla="*/ 0 h 10000"/>
                <a:gd name="connsiteX5" fmla="*/ 0 w 10000"/>
                <a:gd name="connsiteY5" fmla="*/ 9988 h 10000"/>
                <a:gd name="connsiteX0" fmla="*/ 0 w 10000"/>
                <a:gd name="connsiteY0" fmla="*/ 9988 h 10000"/>
                <a:gd name="connsiteX1" fmla="*/ 8169 w 10000"/>
                <a:gd name="connsiteY1" fmla="*/ 10000 h 10000"/>
                <a:gd name="connsiteX2" fmla="*/ 9267 w 10000"/>
                <a:gd name="connsiteY2" fmla="*/ 3934 h 10000"/>
                <a:gd name="connsiteX3" fmla="*/ 10000 w 10000"/>
                <a:gd name="connsiteY3" fmla="*/ 42 h 10000"/>
                <a:gd name="connsiteX4" fmla="*/ 9267 w 10000"/>
                <a:gd name="connsiteY4" fmla="*/ 45 h 10000"/>
                <a:gd name="connsiteX5" fmla="*/ 3387 w 10000"/>
                <a:gd name="connsiteY5" fmla="*/ 0 h 10000"/>
                <a:gd name="connsiteX6" fmla="*/ 0 w 10000"/>
                <a:gd name="connsiteY6" fmla="*/ 9988 h 10000"/>
                <a:gd name="connsiteX0" fmla="*/ 0 w 9267"/>
                <a:gd name="connsiteY0" fmla="*/ 9988 h 10000"/>
                <a:gd name="connsiteX1" fmla="*/ 8169 w 9267"/>
                <a:gd name="connsiteY1" fmla="*/ 10000 h 10000"/>
                <a:gd name="connsiteX2" fmla="*/ 9267 w 9267"/>
                <a:gd name="connsiteY2" fmla="*/ 3934 h 10000"/>
                <a:gd name="connsiteX3" fmla="*/ 9267 w 9267"/>
                <a:gd name="connsiteY3" fmla="*/ 45 h 10000"/>
                <a:gd name="connsiteX4" fmla="*/ 3387 w 9267"/>
                <a:gd name="connsiteY4" fmla="*/ 0 h 10000"/>
                <a:gd name="connsiteX5" fmla="*/ 0 w 9267"/>
                <a:gd name="connsiteY5" fmla="*/ 99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67" h="10000">
                  <a:moveTo>
                    <a:pt x="0" y="9988"/>
                  </a:moveTo>
                  <a:lnTo>
                    <a:pt x="8169" y="10000"/>
                  </a:lnTo>
                  <a:lnTo>
                    <a:pt x="9267" y="3934"/>
                  </a:lnTo>
                  <a:lnTo>
                    <a:pt x="9267" y="45"/>
                  </a:lnTo>
                  <a:lnTo>
                    <a:pt x="3387" y="0"/>
                  </a:lnTo>
                  <a:lnTo>
                    <a:pt x="0" y="9988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11306" y="1473199"/>
              <a:ext cx="5549391" cy="2551117"/>
            </a:xfrm>
            <a:custGeom>
              <a:avLst/>
              <a:gdLst>
                <a:gd name="T0" fmla="*/ 6136 w 6136"/>
                <a:gd name="T1" fmla="*/ 0 h 1612"/>
                <a:gd name="T2" fmla="*/ 3822 w 6136"/>
                <a:gd name="T3" fmla="*/ 1607 h 1612"/>
                <a:gd name="T4" fmla="*/ 0 w 6136"/>
                <a:gd name="T5" fmla="*/ 1612 h 1612"/>
                <a:gd name="T6" fmla="*/ 3084 w 6136"/>
                <a:gd name="T7" fmla="*/ 0 h 1612"/>
                <a:gd name="T8" fmla="*/ 6136 w 6136"/>
                <a:gd name="T9" fmla="*/ 0 h 1612"/>
                <a:gd name="connsiteX0" fmla="*/ 10000 w 10000"/>
                <a:gd name="connsiteY0" fmla="*/ 0 h 10000"/>
                <a:gd name="connsiteX1" fmla="*/ 6229 w 10000"/>
                <a:gd name="connsiteY1" fmla="*/ 9969 h 10000"/>
                <a:gd name="connsiteX2" fmla="*/ 0 w 10000"/>
                <a:gd name="connsiteY2" fmla="*/ 10000 h 10000"/>
                <a:gd name="connsiteX3" fmla="*/ 4303 w 10000"/>
                <a:gd name="connsiteY3" fmla="*/ 1434 h 10000"/>
                <a:gd name="connsiteX4" fmla="*/ 5026 w 10000"/>
                <a:gd name="connsiteY4" fmla="*/ 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6229 w 10000"/>
                <a:gd name="connsiteY1" fmla="*/ 9969 h 10000"/>
                <a:gd name="connsiteX2" fmla="*/ 4303 w 10000"/>
                <a:gd name="connsiteY2" fmla="*/ 9948 h 10000"/>
                <a:gd name="connsiteX3" fmla="*/ 0 w 10000"/>
                <a:gd name="connsiteY3" fmla="*/ 10000 h 10000"/>
                <a:gd name="connsiteX4" fmla="*/ 4303 w 10000"/>
                <a:gd name="connsiteY4" fmla="*/ 1434 h 10000"/>
                <a:gd name="connsiteX5" fmla="*/ 5026 w 10000"/>
                <a:gd name="connsiteY5" fmla="*/ 0 h 10000"/>
                <a:gd name="connsiteX6" fmla="*/ 10000 w 10000"/>
                <a:gd name="connsiteY6" fmla="*/ 0 h 10000"/>
                <a:gd name="connsiteX0" fmla="*/ 5697 w 5697"/>
                <a:gd name="connsiteY0" fmla="*/ 0 h 9969"/>
                <a:gd name="connsiteX1" fmla="*/ 1926 w 5697"/>
                <a:gd name="connsiteY1" fmla="*/ 9969 h 9969"/>
                <a:gd name="connsiteX2" fmla="*/ 0 w 5697"/>
                <a:gd name="connsiteY2" fmla="*/ 9948 h 9969"/>
                <a:gd name="connsiteX3" fmla="*/ 0 w 5697"/>
                <a:gd name="connsiteY3" fmla="*/ 1434 h 9969"/>
                <a:gd name="connsiteX4" fmla="*/ 723 w 5697"/>
                <a:gd name="connsiteY4" fmla="*/ 0 h 9969"/>
                <a:gd name="connsiteX5" fmla="*/ 5697 w 5697"/>
                <a:gd name="connsiteY5" fmla="*/ 0 h 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97" h="9969">
                  <a:moveTo>
                    <a:pt x="5697" y="0"/>
                  </a:moveTo>
                  <a:lnTo>
                    <a:pt x="1926" y="9969"/>
                  </a:lnTo>
                  <a:lnTo>
                    <a:pt x="0" y="9948"/>
                  </a:lnTo>
                  <a:lnTo>
                    <a:pt x="0" y="1434"/>
                  </a:lnTo>
                  <a:lnTo>
                    <a:pt x="723" y="0"/>
                  </a:lnTo>
                  <a:lnTo>
                    <a:pt x="5697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7941560" y="1456205"/>
              <a:ext cx="4261742" cy="2552141"/>
            </a:xfrm>
            <a:custGeom>
              <a:avLst/>
              <a:gdLst>
                <a:gd name="T0" fmla="*/ 0 w 3934"/>
                <a:gd name="T1" fmla="*/ 1599 h 1612"/>
                <a:gd name="T2" fmla="*/ 3082 w 3934"/>
                <a:gd name="T3" fmla="*/ 1612 h 1612"/>
                <a:gd name="T4" fmla="*/ 3934 w 3934"/>
                <a:gd name="T5" fmla="*/ 0 h 1612"/>
                <a:gd name="T6" fmla="*/ 1508 w 3934"/>
                <a:gd name="T7" fmla="*/ 0 h 1612"/>
                <a:gd name="T8" fmla="*/ 0 w 3934"/>
                <a:gd name="T9" fmla="*/ 1599 h 1612"/>
                <a:gd name="connsiteX0" fmla="*/ 0 w 10000"/>
                <a:gd name="connsiteY0" fmla="*/ 9919 h 10000"/>
                <a:gd name="connsiteX1" fmla="*/ 6806 w 10000"/>
                <a:gd name="connsiteY1" fmla="*/ 9916 h 10000"/>
                <a:gd name="connsiteX2" fmla="*/ 7834 w 10000"/>
                <a:gd name="connsiteY2" fmla="*/ 10000 h 10000"/>
                <a:gd name="connsiteX3" fmla="*/ 10000 w 10000"/>
                <a:gd name="connsiteY3" fmla="*/ 0 h 10000"/>
                <a:gd name="connsiteX4" fmla="*/ 3833 w 10000"/>
                <a:gd name="connsiteY4" fmla="*/ 0 h 10000"/>
                <a:gd name="connsiteX5" fmla="*/ 0 w 10000"/>
                <a:gd name="connsiteY5" fmla="*/ 9919 h 10000"/>
                <a:gd name="connsiteX0" fmla="*/ 0 w 10000"/>
                <a:gd name="connsiteY0" fmla="*/ 9973 h 10054"/>
                <a:gd name="connsiteX1" fmla="*/ 6806 w 10000"/>
                <a:gd name="connsiteY1" fmla="*/ 9970 h 10054"/>
                <a:gd name="connsiteX2" fmla="*/ 7834 w 10000"/>
                <a:gd name="connsiteY2" fmla="*/ 10054 h 10054"/>
                <a:gd name="connsiteX3" fmla="*/ 10000 w 10000"/>
                <a:gd name="connsiteY3" fmla="*/ 54 h 10054"/>
                <a:gd name="connsiteX4" fmla="*/ 6824 w 10000"/>
                <a:gd name="connsiteY4" fmla="*/ 0 h 10054"/>
                <a:gd name="connsiteX5" fmla="*/ 3833 w 10000"/>
                <a:gd name="connsiteY5" fmla="*/ 54 h 10054"/>
                <a:gd name="connsiteX6" fmla="*/ 0 w 10000"/>
                <a:gd name="connsiteY6" fmla="*/ 9973 h 10054"/>
                <a:gd name="connsiteX0" fmla="*/ 0 w 10000"/>
                <a:gd name="connsiteY0" fmla="*/ 9973 h 9973"/>
                <a:gd name="connsiteX1" fmla="*/ 6806 w 10000"/>
                <a:gd name="connsiteY1" fmla="*/ 9970 h 9973"/>
                <a:gd name="connsiteX2" fmla="*/ 10000 w 10000"/>
                <a:gd name="connsiteY2" fmla="*/ 54 h 9973"/>
                <a:gd name="connsiteX3" fmla="*/ 6824 w 10000"/>
                <a:gd name="connsiteY3" fmla="*/ 0 h 9973"/>
                <a:gd name="connsiteX4" fmla="*/ 3833 w 10000"/>
                <a:gd name="connsiteY4" fmla="*/ 54 h 9973"/>
                <a:gd name="connsiteX5" fmla="*/ 0 w 10000"/>
                <a:gd name="connsiteY5" fmla="*/ 9973 h 9973"/>
                <a:gd name="connsiteX0" fmla="*/ 0 w 6824"/>
                <a:gd name="connsiteY0" fmla="*/ 10000 h 10000"/>
                <a:gd name="connsiteX1" fmla="*/ 6806 w 6824"/>
                <a:gd name="connsiteY1" fmla="*/ 9997 h 10000"/>
                <a:gd name="connsiteX2" fmla="*/ 6824 w 6824"/>
                <a:gd name="connsiteY2" fmla="*/ 0 h 10000"/>
                <a:gd name="connsiteX3" fmla="*/ 3833 w 6824"/>
                <a:gd name="connsiteY3" fmla="*/ 54 h 10000"/>
                <a:gd name="connsiteX4" fmla="*/ 0 w 6824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4" h="10000">
                  <a:moveTo>
                    <a:pt x="0" y="10000"/>
                  </a:moveTo>
                  <a:lnTo>
                    <a:pt x="6806" y="9997"/>
                  </a:lnTo>
                  <a:cubicBezTo>
                    <a:pt x="6812" y="6665"/>
                    <a:pt x="6818" y="3332"/>
                    <a:pt x="6824" y="0"/>
                  </a:cubicBezTo>
                  <a:lnTo>
                    <a:pt x="3833" y="54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2224972" y="1470025"/>
              <a:ext cx="7827963" cy="2559050"/>
            </a:xfrm>
            <a:custGeom>
              <a:avLst/>
              <a:gdLst>
                <a:gd name="T0" fmla="*/ 2297 w 4931"/>
                <a:gd name="T1" fmla="*/ 2 h 1612"/>
                <a:gd name="T2" fmla="*/ 4931 w 4931"/>
                <a:gd name="T3" fmla="*/ 0 h 1612"/>
                <a:gd name="T4" fmla="*/ 3395 w 4931"/>
                <a:gd name="T5" fmla="*/ 1612 h 1612"/>
                <a:gd name="T6" fmla="*/ 0 w 4931"/>
                <a:gd name="T7" fmla="*/ 1609 h 1612"/>
                <a:gd name="T8" fmla="*/ 2297 w 4931"/>
                <a:gd name="T9" fmla="*/ 2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1" h="1612">
                  <a:moveTo>
                    <a:pt x="2297" y="2"/>
                  </a:moveTo>
                  <a:lnTo>
                    <a:pt x="4931" y="0"/>
                  </a:lnTo>
                  <a:lnTo>
                    <a:pt x="3395" y="1612"/>
                  </a:lnTo>
                  <a:lnTo>
                    <a:pt x="0" y="1609"/>
                  </a:lnTo>
                  <a:lnTo>
                    <a:pt x="2297" y="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02659"/>
            <a:ext cx="10515600" cy="119274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76400"/>
            <a:ext cx="10515600" cy="450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75923" y="6507584"/>
            <a:ext cx="58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rgbClr val="597794"/>
                </a:solidFill>
              </a:rPr>
              <a:t>‹#›</a:t>
            </a:fld>
            <a:endParaRPr lang="en-US" sz="1200" dirty="0">
              <a:solidFill>
                <a:srgbClr val="597794"/>
              </a:solidFill>
            </a:endParaRP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1" y="5803727"/>
            <a:ext cx="12188420" cy="8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14" y="6339013"/>
            <a:ext cx="2374397" cy="356617"/>
          </a:xfrm>
          <a:prstGeom prst="rect">
            <a:avLst/>
          </a:prstGeom>
        </p:spPr>
      </p:pic>
      <p:sp>
        <p:nvSpPr>
          <p:cNvPr id="13" name="Freeform 7"/>
          <p:cNvSpPr>
            <a:spLocks/>
          </p:cNvSpPr>
          <p:nvPr/>
        </p:nvSpPr>
        <p:spPr bwMode="auto">
          <a:xfrm>
            <a:off x="5056188" y="4210050"/>
            <a:ext cx="7419975" cy="2641600"/>
          </a:xfrm>
          <a:custGeom>
            <a:avLst/>
            <a:gdLst>
              <a:gd name="T0" fmla="*/ 0 w 4674"/>
              <a:gd name="T1" fmla="*/ 1662 h 1664"/>
              <a:gd name="T2" fmla="*/ 3818 w 4674"/>
              <a:gd name="T3" fmla="*/ 1664 h 1664"/>
              <a:gd name="T4" fmla="*/ 4674 w 4674"/>
              <a:gd name="T5" fmla="*/ 7 h 1664"/>
              <a:gd name="T6" fmla="*/ 1583 w 4674"/>
              <a:gd name="T7" fmla="*/ 0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4" h="1664">
                <a:moveTo>
                  <a:pt x="0" y="1662"/>
                </a:moveTo>
                <a:lnTo>
                  <a:pt x="3818" y="1664"/>
                </a:lnTo>
                <a:lnTo>
                  <a:pt x="4674" y="7"/>
                </a:lnTo>
                <a:lnTo>
                  <a:pt x="158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9910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5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FontTx/>
        <a:buBlip>
          <a:blip r:embed="rId10"/>
        </a:buBlip>
        <a:defRPr sz="2800" kern="1200">
          <a:solidFill>
            <a:srgbClr val="3E4D54"/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rgbClr val="25BED5"/>
        </a:buClr>
        <a:buSzTx/>
        <a:buFont typeface="Arial" pitchFamily="34" charset="0"/>
        <a:buChar char="»"/>
        <a:tabLst/>
        <a:defRPr sz="2400" kern="1200">
          <a:solidFill>
            <a:srgbClr val="3E4D54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Wingdings" panose="05000000000000000000" pitchFamily="2" charset="2"/>
        <a:buChar char="§"/>
        <a:defRPr sz="2000" kern="1200">
          <a:solidFill>
            <a:srgbClr val="3E4D54"/>
          </a:solidFill>
          <a:latin typeface="+mn-lt"/>
          <a:ea typeface="+mn-ea"/>
          <a:cs typeface="+mn-cs"/>
        </a:defRPr>
      </a:lvl3pPr>
      <a:lvl4pPr marL="1490663" indent="-2889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rgbClr val="3E4D54"/>
          </a:solidFill>
          <a:latin typeface="+mn-lt"/>
          <a:ea typeface="+mn-ea"/>
          <a:cs typeface="+mn-cs"/>
        </a:defRPr>
      </a:lvl4pPr>
      <a:lvl5pPr marL="1770063" indent="-279400" algn="l" defTabSz="914400" rtl="0" eaLnBrk="1" latinLnBrk="0" hangingPunct="1">
        <a:lnSpc>
          <a:spcPct val="90000"/>
        </a:lnSpc>
        <a:spcBef>
          <a:spcPts val="500"/>
        </a:spcBef>
        <a:buClr>
          <a:schemeClr val="accent3"/>
        </a:buClr>
        <a:buFont typeface="Arial" panose="020B0604020202020204" pitchFamily="34" charset="0"/>
        <a:buChar char="–"/>
        <a:defRPr sz="1800" kern="1200">
          <a:solidFill>
            <a:srgbClr val="3E4D5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0108-2971-4A9A-93ED-BBCB490AF7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702C-8D24-458A-B1AA-5E62E3CA51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3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2914"/>
            <a:ext cx="10515600" cy="972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76400"/>
            <a:ext cx="10515600" cy="450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800699" y="6507584"/>
            <a:ext cx="58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chemeClr val="accent1"/>
                </a:solidFill>
              </a:rPr>
              <a:t>‹#›</a:t>
            </a:fld>
            <a:endParaRPr lang="en-US" sz="1200" dirty="0">
              <a:solidFill>
                <a:schemeClr val="accent1"/>
              </a:solidFill>
            </a:endParaRP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1" y="5803727"/>
            <a:ext cx="12188420" cy="8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sp>
        <p:nvSpPr>
          <p:cNvPr id="13" name="Freeform 7"/>
          <p:cNvSpPr>
            <a:spLocks/>
          </p:cNvSpPr>
          <p:nvPr/>
        </p:nvSpPr>
        <p:spPr bwMode="auto">
          <a:xfrm>
            <a:off x="5056188" y="4210050"/>
            <a:ext cx="7419975" cy="2641600"/>
          </a:xfrm>
          <a:custGeom>
            <a:avLst/>
            <a:gdLst>
              <a:gd name="T0" fmla="*/ 0 w 4674"/>
              <a:gd name="T1" fmla="*/ 1662 h 1664"/>
              <a:gd name="T2" fmla="*/ 3818 w 4674"/>
              <a:gd name="T3" fmla="*/ 1664 h 1664"/>
              <a:gd name="T4" fmla="*/ 4674 w 4674"/>
              <a:gd name="T5" fmla="*/ 7 h 1664"/>
              <a:gd name="T6" fmla="*/ 1583 w 4674"/>
              <a:gd name="T7" fmla="*/ 0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4" h="1664">
                <a:moveTo>
                  <a:pt x="0" y="1662"/>
                </a:moveTo>
                <a:lnTo>
                  <a:pt x="3818" y="1664"/>
                </a:lnTo>
                <a:lnTo>
                  <a:pt x="4674" y="7"/>
                </a:lnTo>
                <a:lnTo>
                  <a:pt x="158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86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u="none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25000"/>
        <a:buFont typeface="Arial" panose="020B0604020202020204" pitchFamily="34" charset="0"/>
        <a:buChar char="»"/>
        <a:defRPr sz="2800" kern="1200">
          <a:solidFill>
            <a:srgbClr val="3E4D54"/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Tx/>
        <a:buFont typeface="Arial" panose="020B0604020202020204" pitchFamily="34" charset="0"/>
        <a:buChar char="•"/>
        <a:tabLst/>
        <a:defRPr sz="2400" b="0" i="0" u="none" kern="1200">
          <a:solidFill>
            <a:srgbClr val="3E4D54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Wingdings" panose="05000000000000000000" pitchFamily="2" charset="2"/>
        <a:buChar char="§"/>
        <a:defRPr sz="2000" kern="1200">
          <a:solidFill>
            <a:srgbClr val="3E4D54"/>
          </a:solidFill>
          <a:latin typeface="+mn-lt"/>
          <a:ea typeface="+mn-ea"/>
          <a:cs typeface="+mn-cs"/>
        </a:defRPr>
      </a:lvl3pPr>
      <a:lvl4pPr marL="1490663" indent="-2889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◦"/>
        <a:defRPr sz="1800" kern="1200">
          <a:solidFill>
            <a:srgbClr val="3E4D54"/>
          </a:solidFill>
          <a:latin typeface="+mn-lt"/>
          <a:ea typeface="+mn-ea"/>
          <a:cs typeface="+mn-cs"/>
        </a:defRPr>
      </a:lvl4pPr>
      <a:lvl5pPr marL="1770063" indent="-2794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–"/>
        <a:defRPr sz="1800" kern="1200">
          <a:solidFill>
            <a:srgbClr val="3E4D5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11306" y="-22585"/>
            <a:ext cx="12214608" cy="6874235"/>
            <a:chOff x="-11306" y="-22585"/>
            <a:chExt cx="12214608" cy="6874235"/>
          </a:xfrm>
        </p:grpSpPr>
        <p:sp>
          <p:nvSpPr>
            <p:cNvPr id="10" name="Freeform 5"/>
            <p:cNvSpPr>
              <a:spLocks/>
            </p:cNvSpPr>
            <p:nvPr/>
          </p:nvSpPr>
          <p:spPr bwMode="auto">
            <a:xfrm>
              <a:off x="954972" y="-22585"/>
              <a:ext cx="6676128" cy="1303697"/>
            </a:xfrm>
            <a:custGeom>
              <a:avLst/>
              <a:gdLst>
                <a:gd name="T0" fmla="*/ 4462 w 4462"/>
                <a:gd name="T1" fmla="*/ 0 h 978"/>
                <a:gd name="T2" fmla="*/ 3054 w 4462"/>
                <a:gd name="T3" fmla="*/ 978 h 978"/>
                <a:gd name="T4" fmla="*/ 0 w 4462"/>
                <a:gd name="T5" fmla="*/ 978 h 978"/>
                <a:gd name="T6" fmla="*/ 1976 w 4462"/>
                <a:gd name="T7" fmla="*/ 0 h 978"/>
                <a:gd name="T8" fmla="*/ 4462 w 4462"/>
                <a:gd name="T9" fmla="*/ 0 h 978"/>
                <a:gd name="connsiteX0" fmla="*/ 10000 w 10000"/>
                <a:gd name="connsiteY0" fmla="*/ 0 h 10000"/>
                <a:gd name="connsiteX1" fmla="*/ 6844 w 10000"/>
                <a:gd name="connsiteY1" fmla="*/ 10000 h 10000"/>
                <a:gd name="connsiteX2" fmla="*/ 0 w 10000"/>
                <a:gd name="connsiteY2" fmla="*/ 10000 h 10000"/>
                <a:gd name="connsiteX3" fmla="*/ 3672 w 10000"/>
                <a:gd name="connsiteY3" fmla="*/ 1676 h 10000"/>
                <a:gd name="connsiteX4" fmla="*/ 4429 w 10000"/>
                <a:gd name="connsiteY4" fmla="*/ 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9425 w 10000"/>
                <a:gd name="connsiteY1" fmla="*/ 1603 h 10000"/>
                <a:gd name="connsiteX2" fmla="*/ 6844 w 10000"/>
                <a:gd name="connsiteY2" fmla="*/ 10000 h 10000"/>
                <a:gd name="connsiteX3" fmla="*/ 0 w 10000"/>
                <a:gd name="connsiteY3" fmla="*/ 10000 h 10000"/>
                <a:gd name="connsiteX4" fmla="*/ 3672 w 10000"/>
                <a:gd name="connsiteY4" fmla="*/ 1676 h 10000"/>
                <a:gd name="connsiteX5" fmla="*/ 4429 w 10000"/>
                <a:gd name="connsiteY5" fmla="*/ 0 h 10000"/>
                <a:gd name="connsiteX6" fmla="*/ 10000 w 10000"/>
                <a:gd name="connsiteY6" fmla="*/ 0 h 10000"/>
                <a:gd name="connsiteX0" fmla="*/ 4429 w 9425"/>
                <a:gd name="connsiteY0" fmla="*/ 0 h 10000"/>
                <a:gd name="connsiteX1" fmla="*/ 9425 w 9425"/>
                <a:gd name="connsiteY1" fmla="*/ 1603 h 10000"/>
                <a:gd name="connsiteX2" fmla="*/ 6844 w 9425"/>
                <a:gd name="connsiteY2" fmla="*/ 10000 h 10000"/>
                <a:gd name="connsiteX3" fmla="*/ 0 w 9425"/>
                <a:gd name="connsiteY3" fmla="*/ 10000 h 10000"/>
                <a:gd name="connsiteX4" fmla="*/ 3672 w 9425"/>
                <a:gd name="connsiteY4" fmla="*/ 1676 h 10000"/>
                <a:gd name="connsiteX5" fmla="*/ 4429 w 9425"/>
                <a:gd name="connsiteY5" fmla="*/ 0 h 10000"/>
                <a:gd name="connsiteX0" fmla="*/ 3896 w 10000"/>
                <a:gd name="connsiteY0" fmla="*/ 73 h 8397"/>
                <a:gd name="connsiteX1" fmla="*/ 10000 w 10000"/>
                <a:gd name="connsiteY1" fmla="*/ 0 h 8397"/>
                <a:gd name="connsiteX2" fmla="*/ 7262 w 10000"/>
                <a:gd name="connsiteY2" fmla="*/ 8397 h 8397"/>
                <a:gd name="connsiteX3" fmla="*/ 0 w 10000"/>
                <a:gd name="connsiteY3" fmla="*/ 8397 h 8397"/>
                <a:gd name="connsiteX4" fmla="*/ 3896 w 10000"/>
                <a:gd name="connsiteY4" fmla="*/ 73 h 83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00" h="8397">
                  <a:moveTo>
                    <a:pt x="3896" y="73"/>
                  </a:moveTo>
                  <a:lnTo>
                    <a:pt x="10000" y="0"/>
                  </a:lnTo>
                  <a:lnTo>
                    <a:pt x="7262" y="8397"/>
                  </a:lnTo>
                  <a:lnTo>
                    <a:pt x="0" y="8397"/>
                  </a:lnTo>
                  <a:lnTo>
                    <a:pt x="3896" y="73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6"/>
            <p:cNvSpPr>
              <a:spLocks/>
            </p:cNvSpPr>
            <p:nvPr/>
          </p:nvSpPr>
          <p:spPr bwMode="auto">
            <a:xfrm>
              <a:off x="5315835" y="4210050"/>
              <a:ext cx="6876091" cy="2641600"/>
            </a:xfrm>
            <a:custGeom>
              <a:avLst/>
              <a:gdLst>
                <a:gd name="T0" fmla="*/ 0 w 4674"/>
                <a:gd name="T1" fmla="*/ 1662 h 1664"/>
                <a:gd name="T2" fmla="*/ 3818 w 4674"/>
                <a:gd name="T3" fmla="*/ 1664 h 1664"/>
                <a:gd name="T4" fmla="*/ 4674 w 4674"/>
                <a:gd name="T5" fmla="*/ 7 h 1664"/>
                <a:gd name="T6" fmla="*/ 1583 w 4674"/>
                <a:gd name="T7" fmla="*/ 0 h 1664"/>
                <a:gd name="T8" fmla="*/ 0 w 4674"/>
                <a:gd name="T9" fmla="*/ 1662 h 1664"/>
                <a:gd name="connsiteX0" fmla="*/ 0 w 10000"/>
                <a:gd name="connsiteY0" fmla="*/ 9988 h 10000"/>
                <a:gd name="connsiteX1" fmla="*/ 8169 w 10000"/>
                <a:gd name="connsiteY1" fmla="*/ 10000 h 10000"/>
                <a:gd name="connsiteX2" fmla="*/ 10000 w 10000"/>
                <a:gd name="connsiteY2" fmla="*/ 42 h 10000"/>
                <a:gd name="connsiteX3" fmla="*/ 9267 w 10000"/>
                <a:gd name="connsiteY3" fmla="*/ 45 h 10000"/>
                <a:gd name="connsiteX4" fmla="*/ 3387 w 10000"/>
                <a:gd name="connsiteY4" fmla="*/ 0 h 10000"/>
                <a:gd name="connsiteX5" fmla="*/ 0 w 10000"/>
                <a:gd name="connsiteY5" fmla="*/ 9988 h 10000"/>
                <a:gd name="connsiteX0" fmla="*/ 0 w 10000"/>
                <a:gd name="connsiteY0" fmla="*/ 9988 h 10000"/>
                <a:gd name="connsiteX1" fmla="*/ 8169 w 10000"/>
                <a:gd name="connsiteY1" fmla="*/ 10000 h 10000"/>
                <a:gd name="connsiteX2" fmla="*/ 9267 w 10000"/>
                <a:gd name="connsiteY2" fmla="*/ 3934 h 10000"/>
                <a:gd name="connsiteX3" fmla="*/ 10000 w 10000"/>
                <a:gd name="connsiteY3" fmla="*/ 42 h 10000"/>
                <a:gd name="connsiteX4" fmla="*/ 9267 w 10000"/>
                <a:gd name="connsiteY4" fmla="*/ 45 h 10000"/>
                <a:gd name="connsiteX5" fmla="*/ 3387 w 10000"/>
                <a:gd name="connsiteY5" fmla="*/ 0 h 10000"/>
                <a:gd name="connsiteX6" fmla="*/ 0 w 10000"/>
                <a:gd name="connsiteY6" fmla="*/ 9988 h 10000"/>
                <a:gd name="connsiteX0" fmla="*/ 0 w 9267"/>
                <a:gd name="connsiteY0" fmla="*/ 9988 h 10000"/>
                <a:gd name="connsiteX1" fmla="*/ 8169 w 9267"/>
                <a:gd name="connsiteY1" fmla="*/ 10000 h 10000"/>
                <a:gd name="connsiteX2" fmla="*/ 9267 w 9267"/>
                <a:gd name="connsiteY2" fmla="*/ 3934 h 10000"/>
                <a:gd name="connsiteX3" fmla="*/ 9267 w 9267"/>
                <a:gd name="connsiteY3" fmla="*/ 45 h 10000"/>
                <a:gd name="connsiteX4" fmla="*/ 3387 w 9267"/>
                <a:gd name="connsiteY4" fmla="*/ 0 h 10000"/>
                <a:gd name="connsiteX5" fmla="*/ 0 w 9267"/>
                <a:gd name="connsiteY5" fmla="*/ 9988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9267" h="10000">
                  <a:moveTo>
                    <a:pt x="0" y="9988"/>
                  </a:moveTo>
                  <a:lnTo>
                    <a:pt x="8169" y="10000"/>
                  </a:lnTo>
                  <a:lnTo>
                    <a:pt x="9267" y="3934"/>
                  </a:lnTo>
                  <a:lnTo>
                    <a:pt x="9267" y="45"/>
                  </a:lnTo>
                  <a:lnTo>
                    <a:pt x="3387" y="0"/>
                  </a:lnTo>
                  <a:lnTo>
                    <a:pt x="0" y="9988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8"/>
            <p:cNvSpPr>
              <a:spLocks/>
            </p:cNvSpPr>
            <p:nvPr/>
          </p:nvSpPr>
          <p:spPr bwMode="auto">
            <a:xfrm>
              <a:off x="-11306" y="1473199"/>
              <a:ext cx="5549391" cy="2551117"/>
            </a:xfrm>
            <a:custGeom>
              <a:avLst/>
              <a:gdLst>
                <a:gd name="T0" fmla="*/ 6136 w 6136"/>
                <a:gd name="T1" fmla="*/ 0 h 1612"/>
                <a:gd name="T2" fmla="*/ 3822 w 6136"/>
                <a:gd name="T3" fmla="*/ 1607 h 1612"/>
                <a:gd name="T4" fmla="*/ 0 w 6136"/>
                <a:gd name="T5" fmla="*/ 1612 h 1612"/>
                <a:gd name="T6" fmla="*/ 3084 w 6136"/>
                <a:gd name="T7" fmla="*/ 0 h 1612"/>
                <a:gd name="T8" fmla="*/ 6136 w 6136"/>
                <a:gd name="T9" fmla="*/ 0 h 1612"/>
                <a:gd name="connsiteX0" fmla="*/ 10000 w 10000"/>
                <a:gd name="connsiteY0" fmla="*/ 0 h 10000"/>
                <a:gd name="connsiteX1" fmla="*/ 6229 w 10000"/>
                <a:gd name="connsiteY1" fmla="*/ 9969 h 10000"/>
                <a:gd name="connsiteX2" fmla="*/ 0 w 10000"/>
                <a:gd name="connsiteY2" fmla="*/ 10000 h 10000"/>
                <a:gd name="connsiteX3" fmla="*/ 4303 w 10000"/>
                <a:gd name="connsiteY3" fmla="*/ 1434 h 10000"/>
                <a:gd name="connsiteX4" fmla="*/ 5026 w 10000"/>
                <a:gd name="connsiteY4" fmla="*/ 0 h 10000"/>
                <a:gd name="connsiteX5" fmla="*/ 10000 w 10000"/>
                <a:gd name="connsiteY5" fmla="*/ 0 h 10000"/>
                <a:gd name="connsiteX0" fmla="*/ 10000 w 10000"/>
                <a:gd name="connsiteY0" fmla="*/ 0 h 10000"/>
                <a:gd name="connsiteX1" fmla="*/ 6229 w 10000"/>
                <a:gd name="connsiteY1" fmla="*/ 9969 h 10000"/>
                <a:gd name="connsiteX2" fmla="*/ 4303 w 10000"/>
                <a:gd name="connsiteY2" fmla="*/ 9948 h 10000"/>
                <a:gd name="connsiteX3" fmla="*/ 0 w 10000"/>
                <a:gd name="connsiteY3" fmla="*/ 10000 h 10000"/>
                <a:gd name="connsiteX4" fmla="*/ 4303 w 10000"/>
                <a:gd name="connsiteY4" fmla="*/ 1434 h 10000"/>
                <a:gd name="connsiteX5" fmla="*/ 5026 w 10000"/>
                <a:gd name="connsiteY5" fmla="*/ 0 h 10000"/>
                <a:gd name="connsiteX6" fmla="*/ 10000 w 10000"/>
                <a:gd name="connsiteY6" fmla="*/ 0 h 10000"/>
                <a:gd name="connsiteX0" fmla="*/ 5697 w 5697"/>
                <a:gd name="connsiteY0" fmla="*/ 0 h 9969"/>
                <a:gd name="connsiteX1" fmla="*/ 1926 w 5697"/>
                <a:gd name="connsiteY1" fmla="*/ 9969 h 9969"/>
                <a:gd name="connsiteX2" fmla="*/ 0 w 5697"/>
                <a:gd name="connsiteY2" fmla="*/ 9948 h 9969"/>
                <a:gd name="connsiteX3" fmla="*/ 0 w 5697"/>
                <a:gd name="connsiteY3" fmla="*/ 1434 h 9969"/>
                <a:gd name="connsiteX4" fmla="*/ 723 w 5697"/>
                <a:gd name="connsiteY4" fmla="*/ 0 h 9969"/>
                <a:gd name="connsiteX5" fmla="*/ 5697 w 5697"/>
                <a:gd name="connsiteY5" fmla="*/ 0 h 9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697" h="9969">
                  <a:moveTo>
                    <a:pt x="5697" y="0"/>
                  </a:moveTo>
                  <a:lnTo>
                    <a:pt x="1926" y="9969"/>
                  </a:lnTo>
                  <a:lnTo>
                    <a:pt x="0" y="9948"/>
                  </a:lnTo>
                  <a:lnTo>
                    <a:pt x="0" y="1434"/>
                  </a:lnTo>
                  <a:lnTo>
                    <a:pt x="723" y="0"/>
                  </a:lnTo>
                  <a:lnTo>
                    <a:pt x="5697" y="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" name="Freeform 9"/>
            <p:cNvSpPr>
              <a:spLocks/>
            </p:cNvSpPr>
            <p:nvPr/>
          </p:nvSpPr>
          <p:spPr bwMode="auto">
            <a:xfrm>
              <a:off x="7941560" y="1456205"/>
              <a:ext cx="4261742" cy="2552141"/>
            </a:xfrm>
            <a:custGeom>
              <a:avLst/>
              <a:gdLst>
                <a:gd name="T0" fmla="*/ 0 w 3934"/>
                <a:gd name="T1" fmla="*/ 1599 h 1612"/>
                <a:gd name="T2" fmla="*/ 3082 w 3934"/>
                <a:gd name="T3" fmla="*/ 1612 h 1612"/>
                <a:gd name="T4" fmla="*/ 3934 w 3934"/>
                <a:gd name="T5" fmla="*/ 0 h 1612"/>
                <a:gd name="T6" fmla="*/ 1508 w 3934"/>
                <a:gd name="T7" fmla="*/ 0 h 1612"/>
                <a:gd name="T8" fmla="*/ 0 w 3934"/>
                <a:gd name="T9" fmla="*/ 1599 h 1612"/>
                <a:gd name="connsiteX0" fmla="*/ 0 w 10000"/>
                <a:gd name="connsiteY0" fmla="*/ 9919 h 10000"/>
                <a:gd name="connsiteX1" fmla="*/ 6806 w 10000"/>
                <a:gd name="connsiteY1" fmla="*/ 9916 h 10000"/>
                <a:gd name="connsiteX2" fmla="*/ 7834 w 10000"/>
                <a:gd name="connsiteY2" fmla="*/ 10000 h 10000"/>
                <a:gd name="connsiteX3" fmla="*/ 10000 w 10000"/>
                <a:gd name="connsiteY3" fmla="*/ 0 h 10000"/>
                <a:gd name="connsiteX4" fmla="*/ 3833 w 10000"/>
                <a:gd name="connsiteY4" fmla="*/ 0 h 10000"/>
                <a:gd name="connsiteX5" fmla="*/ 0 w 10000"/>
                <a:gd name="connsiteY5" fmla="*/ 9919 h 10000"/>
                <a:gd name="connsiteX0" fmla="*/ 0 w 10000"/>
                <a:gd name="connsiteY0" fmla="*/ 9973 h 10054"/>
                <a:gd name="connsiteX1" fmla="*/ 6806 w 10000"/>
                <a:gd name="connsiteY1" fmla="*/ 9970 h 10054"/>
                <a:gd name="connsiteX2" fmla="*/ 7834 w 10000"/>
                <a:gd name="connsiteY2" fmla="*/ 10054 h 10054"/>
                <a:gd name="connsiteX3" fmla="*/ 10000 w 10000"/>
                <a:gd name="connsiteY3" fmla="*/ 54 h 10054"/>
                <a:gd name="connsiteX4" fmla="*/ 6824 w 10000"/>
                <a:gd name="connsiteY4" fmla="*/ 0 h 10054"/>
                <a:gd name="connsiteX5" fmla="*/ 3833 w 10000"/>
                <a:gd name="connsiteY5" fmla="*/ 54 h 10054"/>
                <a:gd name="connsiteX6" fmla="*/ 0 w 10000"/>
                <a:gd name="connsiteY6" fmla="*/ 9973 h 10054"/>
                <a:gd name="connsiteX0" fmla="*/ 0 w 10000"/>
                <a:gd name="connsiteY0" fmla="*/ 9973 h 9973"/>
                <a:gd name="connsiteX1" fmla="*/ 6806 w 10000"/>
                <a:gd name="connsiteY1" fmla="*/ 9970 h 9973"/>
                <a:gd name="connsiteX2" fmla="*/ 10000 w 10000"/>
                <a:gd name="connsiteY2" fmla="*/ 54 h 9973"/>
                <a:gd name="connsiteX3" fmla="*/ 6824 w 10000"/>
                <a:gd name="connsiteY3" fmla="*/ 0 h 9973"/>
                <a:gd name="connsiteX4" fmla="*/ 3833 w 10000"/>
                <a:gd name="connsiteY4" fmla="*/ 54 h 9973"/>
                <a:gd name="connsiteX5" fmla="*/ 0 w 10000"/>
                <a:gd name="connsiteY5" fmla="*/ 9973 h 9973"/>
                <a:gd name="connsiteX0" fmla="*/ 0 w 6824"/>
                <a:gd name="connsiteY0" fmla="*/ 10000 h 10000"/>
                <a:gd name="connsiteX1" fmla="*/ 6806 w 6824"/>
                <a:gd name="connsiteY1" fmla="*/ 9997 h 10000"/>
                <a:gd name="connsiteX2" fmla="*/ 6824 w 6824"/>
                <a:gd name="connsiteY2" fmla="*/ 0 h 10000"/>
                <a:gd name="connsiteX3" fmla="*/ 3833 w 6824"/>
                <a:gd name="connsiteY3" fmla="*/ 54 h 10000"/>
                <a:gd name="connsiteX4" fmla="*/ 0 w 6824"/>
                <a:gd name="connsiteY4" fmla="*/ 1000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824" h="10000">
                  <a:moveTo>
                    <a:pt x="0" y="10000"/>
                  </a:moveTo>
                  <a:lnTo>
                    <a:pt x="6806" y="9997"/>
                  </a:lnTo>
                  <a:cubicBezTo>
                    <a:pt x="6812" y="6665"/>
                    <a:pt x="6818" y="3332"/>
                    <a:pt x="6824" y="0"/>
                  </a:cubicBezTo>
                  <a:lnTo>
                    <a:pt x="3833" y="54"/>
                  </a:lnTo>
                  <a:lnTo>
                    <a:pt x="0" y="10000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" name="Freeform 10"/>
            <p:cNvSpPr>
              <a:spLocks/>
            </p:cNvSpPr>
            <p:nvPr/>
          </p:nvSpPr>
          <p:spPr bwMode="auto">
            <a:xfrm>
              <a:off x="2224972" y="1470025"/>
              <a:ext cx="7827963" cy="2559050"/>
            </a:xfrm>
            <a:custGeom>
              <a:avLst/>
              <a:gdLst>
                <a:gd name="T0" fmla="*/ 2297 w 4931"/>
                <a:gd name="T1" fmla="*/ 2 h 1612"/>
                <a:gd name="T2" fmla="*/ 4931 w 4931"/>
                <a:gd name="T3" fmla="*/ 0 h 1612"/>
                <a:gd name="T4" fmla="*/ 3395 w 4931"/>
                <a:gd name="T5" fmla="*/ 1612 h 1612"/>
                <a:gd name="T6" fmla="*/ 0 w 4931"/>
                <a:gd name="T7" fmla="*/ 1609 h 1612"/>
                <a:gd name="T8" fmla="*/ 2297 w 4931"/>
                <a:gd name="T9" fmla="*/ 2 h 16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931" h="1612">
                  <a:moveTo>
                    <a:pt x="2297" y="2"/>
                  </a:moveTo>
                  <a:lnTo>
                    <a:pt x="4931" y="0"/>
                  </a:lnTo>
                  <a:lnTo>
                    <a:pt x="3395" y="1612"/>
                  </a:lnTo>
                  <a:lnTo>
                    <a:pt x="0" y="1609"/>
                  </a:lnTo>
                  <a:lnTo>
                    <a:pt x="2297" y="2"/>
                  </a:lnTo>
                  <a:close/>
                </a:path>
              </a:pathLst>
            </a:custGeom>
            <a:solidFill>
              <a:srgbClr val="F6F6F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12914"/>
            <a:ext cx="10515600" cy="97223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76400"/>
            <a:ext cx="10515600" cy="450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5923" y="6507584"/>
            <a:ext cx="58702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E123B50A-269E-4CEA-B042-34E83D64DBCC}" type="slidenum">
              <a:rPr lang="en-US" sz="1200" smtClean="0">
                <a:solidFill>
                  <a:schemeClr val="accent1"/>
                </a:solidFill>
              </a:rPr>
              <a:t>‹#›</a:t>
            </a:fld>
            <a:endParaRPr lang="en-US" sz="1200">
              <a:solidFill>
                <a:schemeClr val="accent1"/>
              </a:solidFill>
            </a:endParaRPr>
          </a:p>
        </p:txBody>
      </p:sp>
      <p:sp>
        <p:nvSpPr>
          <p:cNvPr id="11" name="AutoShape 3"/>
          <p:cNvSpPr>
            <a:spLocks noChangeAspect="1" noChangeArrowheads="1" noTextEdit="1"/>
          </p:cNvSpPr>
          <p:nvPr/>
        </p:nvSpPr>
        <p:spPr bwMode="auto">
          <a:xfrm>
            <a:off x="1" y="5803727"/>
            <a:ext cx="12188420" cy="883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sz="180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8114" y="6339013"/>
            <a:ext cx="2374397" cy="356617"/>
          </a:xfrm>
          <a:prstGeom prst="rect">
            <a:avLst/>
          </a:prstGeom>
        </p:spPr>
      </p:pic>
      <p:sp>
        <p:nvSpPr>
          <p:cNvPr id="13" name="Freeform 7"/>
          <p:cNvSpPr>
            <a:spLocks/>
          </p:cNvSpPr>
          <p:nvPr/>
        </p:nvSpPr>
        <p:spPr bwMode="auto">
          <a:xfrm>
            <a:off x="5056188" y="4210050"/>
            <a:ext cx="7419975" cy="2641600"/>
          </a:xfrm>
          <a:custGeom>
            <a:avLst/>
            <a:gdLst>
              <a:gd name="T0" fmla="*/ 0 w 4674"/>
              <a:gd name="T1" fmla="*/ 1662 h 1664"/>
              <a:gd name="T2" fmla="*/ 3818 w 4674"/>
              <a:gd name="T3" fmla="*/ 1664 h 1664"/>
              <a:gd name="T4" fmla="*/ 4674 w 4674"/>
              <a:gd name="T5" fmla="*/ 7 h 1664"/>
              <a:gd name="T6" fmla="*/ 1583 w 4674"/>
              <a:gd name="T7" fmla="*/ 0 h 16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4674" h="1664">
                <a:moveTo>
                  <a:pt x="0" y="1662"/>
                </a:moveTo>
                <a:lnTo>
                  <a:pt x="3818" y="1664"/>
                </a:lnTo>
                <a:lnTo>
                  <a:pt x="4674" y="7"/>
                </a:lnTo>
                <a:lnTo>
                  <a:pt x="1583" y="0"/>
                </a:lnTo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574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0" i="0" u="none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SzPct val="125000"/>
        <a:buFont typeface="Arial" panose="020B0604020202020204" pitchFamily="34" charset="0"/>
        <a:buChar char="»"/>
        <a:defRPr sz="2800" kern="1200">
          <a:solidFill>
            <a:srgbClr val="3E4D54"/>
          </a:solidFill>
          <a:latin typeface="+mn-lt"/>
          <a:ea typeface="+mn-ea"/>
          <a:cs typeface="+mn-cs"/>
        </a:defRPr>
      </a:lvl1pPr>
      <a:lvl2pPr marL="742950" marR="0" indent="-285750" algn="l" defTabSz="914400" rtl="0" eaLnBrk="1" fontAlgn="auto" latinLnBrk="0" hangingPunct="1">
        <a:lnSpc>
          <a:spcPct val="100000"/>
        </a:lnSpc>
        <a:spcBef>
          <a:spcPts val="600"/>
        </a:spcBef>
        <a:spcAft>
          <a:spcPts val="0"/>
        </a:spcAft>
        <a:buClr>
          <a:schemeClr val="accent1"/>
        </a:buClr>
        <a:buSzTx/>
        <a:buFont typeface="Arial" panose="020B0604020202020204" pitchFamily="34" charset="0"/>
        <a:buChar char="•"/>
        <a:tabLst/>
        <a:defRPr sz="2400" kern="1200">
          <a:solidFill>
            <a:srgbClr val="3E4D54"/>
          </a:solidFill>
          <a:latin typeface="+mn-lt"/>
          <a:ea typeface="+mn-ea"/>
          <a:cs typeface="+mn-cs"/>
        </a:defRPr>
      </a:lvl2pPr>
      <a:lvl3pPr marL="1201738" indent="-287338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Wingdings" panose="05000000000000000000" pitchFamily="2" charset="2"/>
        <a:buChar char="§"/>
        <a:defRPr sz="2000" kern="1200">
          <a:solidFill>
            <a:srgbClr val="3E4D54"/>
          </a:solidFill>
          <a:latin typeface="+mn-lt"/>
          <a:ea typeface="+mn-ea"/>
          <a:cs typeface="+mn-cs"/>
        </a:defRPr>
      </a:lvl3pPr>
      <a:lvl4pPr marL="1490663" indent="-288925" algn="l" defTabSz="914400" rtl="0" eaLnBrk="1" latinLnBrk="0" hangingPunct="1">
        <a:lnSpc>
          <a:spcPct val="9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◦"/>
        <a:defRPr sz="1800" kern="1200">
          <a:solidFill>
            <a:srgbClr val="3E4D54"/>
          </a:solidFill>
          <a:latin typeface="+mn-lt"/>
          <a:ea typeface="+mn-ea"/>
          <a:cs typeface="+mn-cs"/>
        </a:defRPr>
      </a:lvl4pPr>
      <a:lvl5pPr marL="1770063" indent="-279400" algn="l" defTabSz="914400" rtl="0" eaLnBrk="1" latinLnBrk="0" hangingPunct="1">
        <a:lnSpc>
          <a:spcPct val="9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–"/>
        <a:defRPr sz="1800" kern="1200">
          <a:solidFill>
            <a:srgbClr val="3E4D5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AD0108-2971-4A9A-93ED-BBCB490AF7A0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8/25/2025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B9702C-8D24-458A-B1AA-5E62E3CA5188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2432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2.xml"/><Relationship Id="rId5" Type="http://schemas.openxmlformats.org/officeDocument/2006/relationships/hyperlink" Target="mailto:dtempesta@camsys.com" TargetMode="External"/><Relationship Id="rId4" Type="http://schemas.openxmlformats.org/officeDocument/2006/relationships/hyperlink" Target="mailto:Sophie.Blumenstein@Illinois.gov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D45F644B-AAA4-516E-7CD0-7C224DA51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4200" y="3286125"/>
            <a:ext cx="10083800" cy="1385888"/>
          </a:xfrm>
        </p:spPr>
        <p:txBody>
          <a:bodyPr/>
          <a:lstStyle/>
          <a:p>
            <a:r>
              <a:rPr lang="en-US" b="1" dirty="0"/>
              <a:t>Illinois Emission Rankings for the Data-Driven Decisions Tool</a:t>
            </a:r>
            <a:endParaRPr lang="en-US" dirty="0"/>
          </a:p>
        </p:txBody>
      </p:sp>
      <p:sp>
        <p:nvSpPr>
          <p:cNvPr id="18" name="Subtitle 2">
            <a:extLst>
              <a:ext uri="{FF2B5EF4-FFF2-40B4-BE49-F238E27FC236}">
                <a16:creationId xmlns:a16="http://schemas.microsoft.com/office/drawing/2014/main" id="{9013EED1-7BBB-4D34-A0A8-21670BDC57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4200" y="4672013"/>
            <a:ext cx="9144000" cy="400050"/>
          </a:xfrm>
        </p:spPr>
        <p:txBody>
          <a:bodyPr/>
          <a:lstStyle/>
          <a:p>
            <a:endParaRPr lang="en-US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31CEADAA-F47F-4771-DE91-5F9FB63CE95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84201" y="5461121"/>
            <a:ext cx="5139267" cy="751946"/>
          </a:xfrm>
        </p:spPr>
        <p:txBody>
          <a:bodyPr/>
          <a:lstStyle/>
          <a:p>
            <a:r>
              <a:rPr lang="en-US" dirty="0"/>
              <a:t>MoMo2025</a:t>
            </a:r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BDF8525F-4D3A-1596-FD0A-08867C6D2D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870224" y="5884983"/>
            <a:ext cx="5305777" cy="431800"/>
          </a:xfrm>
        </p:spPr>
        <p:txBody>
          <a:bodyPr/>
          <a:lstStyle/>
          <a:p>
            <a:r>
              <a:rPr lang="en-US" dirty="0"/>
              <a:t>&amp; Illinois Department of Transportation</a:t>
            </a:r>
          </a:p>
        </p:txBody>
      </p:sp>
      <p:sp>
        <p:nvSpPr>
          <p:cNvPr id="24" name="Text Placeholder 5">
            <a:extLst>
              <a:ext uri="{FF2B5EF4-FFF2-40B4-BE49-F238E27FC236}">
                <a16:creationId xmlns:a16="http://schemas.microsoft.com/office/drawing/2014/main" id="{8D8EBEB6-8CFE-E4A9-9001-DC0F761338F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84201" y="6508266"/>
            <a:ext cx="5139267" cy="349735"/>
          </a:xfrm>
        </p:spPr>
        <p:txBody>
          <a:bodyPr/>
          <a:lstStyle/>
          <a:p>
            <a:r>
              <a:rPr lang="en-US" dirty="0"/>
              <a:t>September 15, 2025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073874-326D-BD94-7BF5-555DC27F9CF8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496AB500-1F54-10D9-43A7-9AE0A95628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64" y="770558"/>
            <a:ext cx="5997562" cy="15704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5AB87-902A-C45D-BBC6-8E5E00BBF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Data-Driven Decisions Tool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7A92C3-B213-BF72-9E7A-FED644D8798A}"/>
              </a:ext>
            </a:extLst>
          </p:cNvPr>
          <p:cNvSpPr txBox="1">
            <a:spLocks/>
          </p:cNvSpPr>
          <p:nvPr/>
        </p:nvSpPr>
        <p:spPr>
          <a:xfrm>
            <a:off x="6197600" y="1844715"/>
            <a:ext cx="5156200" cy="4510088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»"/>
              <a:defRPr sz="28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2400" b="0" i="0" u="none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3pPr>
            <a:lvl4pPr marL="1490663" indent="-2889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◦"/>
              <a:defRPr sz="18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4pPr>
            <a:lvl5pPr marL="1770063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 sz="18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The DDD helps IDOT select projects based on </a:t>
            </a:r>
            <a:r>
              <a:rPr lang="en-US" b="1"/>
              <a:t>5 Goal Areas </a:t>
            </a:r>
            <a:r>
              <a:rPr lang="en-US"/>
              <a:t>and </a:t>
            </a:r>
            <a:r>
              <a:rPr lang="en-US" b="1"/>
              <a:t>13 Selection Criteria</a:t>
            </a:r>
            <a:r>
              <a:rPr lang="en-US"/>
              <a:t>. </a:t>
            </a:r>
          </a:p>
          <a:p>
            <a:r>
              <a:rPr lang="en-US"/>
              <a:t>Capacity expansion projects are analyzed in the DDD to ensure transparent and equitable decision-making.</a:t>
            </a:r>
          </a:p>
          <a:p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9150FD0-0171-C7BB-AFB7-730D37319BA1}"/>
              </a:ext>
            </a:extLst>
          </p:cNvPr>
          <p:cNvGrpSpPr>
            <a:grpSpLocks noChangeAspect="1"/>
          </p:cNvGrpSpPr>
          <p:nvPr/>
        </p:nvGrpSpPr>
        <p:grpSpPr>
          <a:xfrm>
            <a:off x="838200" y="1540711"/>
            <a:ext cx="4245498" cy="4510088"/>
            <a:chOff x="7790496" y="1536411"/>
            <a:chExt cx="4281330" cy="466132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520FADFC-F504-9A20-5D75-A9215668FD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132127" y="2813821"/>
              <a:ext cx="3629025" cy="63817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0AC75EE6-F737-8DC1-264A-608D15C4319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132127" y="3492137"/>
              <a:ext cx="2952750" cy="63817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33BA6CD-BE79-269D-9907-C892ED3E23C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132127" y="4181271"/>
              <a:ext cx="2209800" cy="65722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8E6DC90C-7491-C06F-6259-34515819A9F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165464" y="4873511"/>
              <a:ext cx="2143125" cy="63817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3945BCCE-8358-0CC4-3B83-07C548FFB5F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57051" y="5550034"/>
              <a:ext cx="3914775" cy="647700"/>
            </a:xfrm>
            <a:prstGeom prst="rect">
              <a:avLst/>
            </a:prstGeom>
            <a:effectLst>
              <a:glow rad="139700">
                <a:schemeClr val="accent1">
                  <a:satMod val="175000"/>
                  <a:alpha val="40000"/>
                </a:schemeClr>
              </a:glow>
            </a:effectLst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0046EC4-80FE-A95F-65E6-3D1146F89F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90496" y="1536411"/>
              <a:ext cx="4109085" cy="128683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653371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AAFC7D-0FB7-4AEE-A1DA-4560A3CA0C0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Underlying Concept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FB84462-CCD2-4E71-F203-94D6A6333858}"/>
              </a:ext>
            </a:extLst>
          </p:cNvPr>
          <p:cNvSpPr>
            <a:spLocks noGrp="1"/>
          </p:cNvSpPr>
          <p:nvPr/>
        </p:nvSpPr>
        <p:spPr>
          <a:xfrm>
            <a:off x="975900" y="2771036"/>
            <a:ext cx="1664816" cy="14177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342900" marR="0" indent="-3429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742950" marR="0" indent="-28575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 kumimoji="0" sz="1600" b="0" i="0" u="none" strike="noStrike" kern="1200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11430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 kumimoji="0" sz="1400" b="0" i="0" u="none" strike="noStrike" kern="1200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6002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 kumimoji="0" sz="1200" b="0" i="0" u="none" strike="noStrike" kern="1200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20574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 kumimoji="0" sz="1200" b="0" i="0" u="none" strike="noStrike" kern="1200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5146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 kumimoji="0" sz="1200" b="0" i="0" u="none" strike="noStrike" kern="1200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9718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 kumimoji="0" sz="1200" b="0" i="0" u="none" strike="noStrike" kern="1200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4290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 kumimoji="0" sz="1200" b="0" i="0" u="none" strike="noStrike" kern="1200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886200" marR="0" indent="-228600" algn="l" defTabSz="4572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tabLst/>
              <a:defRPr kumimoji="0" sz="1200" b="0" i="0" u="none" strike="noStrike" kern="1200" cap="none" spc="0" normalizeH="0" baseline="0">
                <a:ln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None/>
            </a:pP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Activity (mi)</a:t>
            </a:r>
          </a:p>
        </p:txBody>
      </p:sp>
      <p:sp>
        <p:nvSpPr>
          <p:cNvPr id="5" name="Multiplication Sign 4">
            <a:extLst>
              <a:ext uri="{FF2B5EF4-FFF2-40B4-BE49-F238E27FC236}">
                <a16:creationId xmlns:a16="http://schemas.microsoft.com/office/drawing/2014/main" id="{02BC9F21-8242-1BDA-C553-4D13D5656227}"/>
              </a:ext>
            </a:extLst>
          </p:cNvPr>
          <p:cNvSpPr/>
          <p:nvPr/>
        </p:nvSpPr>
        <p:spPr>
          <a:xfrm>
            <a:off x="3306848" y="3182939"/>
            <a:ext cx="718457" cy="587829"/>
          </a:xfrm>
          <a:prstGeom prst="mathMultiply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457200" marR="0" indent="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914400" marR="0" indent="914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371600" marR="0" indent="1371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1828800" marR="0" indent="1828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286000" marR="0" indent="2286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743200" marR="0" indent="2743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200400" marR="0" indent="3200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657600" marR="0" indent="3657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endParaRPr lang="en-US" sz="14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5F12A51-6EEC-188A-E734-0390B71DD45B}"/>
              </a:ext>
            </a:extLst>
          </p:cNvPr>
          <p:cNvSpPr txBox="1">
            <a:spLocks/>
          </p:cNvSpPr>
          <p:nvPr/>
        </p:nvSpPr>
        <p:spPr>
          <a:xfrm>
            <a:off x="4691437" y="2768003"/>
            <a:ext cx="2551272" cy="14177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457200" marR="0" indent="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914400" marR="0" indent="914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371600" marR="0" indent="1371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1828800" marR="0" indent="1828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286000" marR="0" indent="2286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743200" marR="0" indent="2743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200400" marR="0" indent="3200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657600" marR="0" indent="3657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Emission Rate (g/mi)</a:t>
            </a:r>
          </a:p>
        </p:txBody>
      </p:sp>
      <p:sp>
        <p:nvSpPr>
          <p:cNvPr id="7" name="Equals 6">
            <a:extLst>
              <a:ext uri="{FF2B5EF4-FFF2-40B4-BE49-F238E27FC236}">
                <a16:creationId xmlns:a16="http://schemas.microsoft.com/office/drawing/2014/main" id="{E7F14F29-10E5-A3DB-3FD1-BE645B1D57AA}"/>
              </a:ext>
            </a:extLst>
          </p:cNvPr>
          <p:cNvSpPr/>
          <p:nvPr/>
        </p:nvSpPr>
        <p:spPr>
          <a:xfrm>
            <a:off x="7908841" y="3182939"/>
            <a:ext cx="718457" cy="587829"/>
          </a:xfrm>
          <a:prstGeom prst="mathEqual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457200" marR="0" indent="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914400" marR="0" indent="914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371600" marR="0" indent="1371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1828800" marR="0" indent="1828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286000" marR="0" indent="2286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743200" marR="0" indent="2743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200400" marR="0" indent="3200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657600" marR="0" indent="3657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lt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algn="ctr"/>
            <a:endParaRPr lang="en-US" sz="140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D6DEE10-03E2-4061-1CF4-EBEFD7D1BBE5}"/>
              </a:ext>
            </a:extLst>
          </p:cNvPr>
          <p:cNvSpPr txBox="1">
            <a:spLocks/>
          </p:cNvSpPr>
          <p:nvPr/>
        </p:nvSpPr>
        <p:spPr>
          <a:xfrm>
            <a:off x="9293430" y="2772530"/>
            <a:ext cx="2305722" cy="110534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457200" marR="0" indent="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914400" marR="0" indent="914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371600" marR="0" indent="1371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1828800" marR="0" indent="1828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286000" marR="0" indent="2286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743200" marR="0" indent="2743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200400" marR="0" indent="3200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657600" marR="0" indent="3657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36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Emissions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92FE145-4564-BF6B-00C6-379CC0D3C2DE}"/>
              </a:ext>
            </a:extLst>
          </p:cNvPr>
          <p:cNvSpPr txBox="1">
            <a:spLocks/>
          </p:cNvSpPr>
          <p:nvPr/>
        </p:nvSpPr>
        <p:spPr>
          <a:xfrm>
            <a:off x="5210284" y="4953359"/>
            <a:ext cx="1513577" cy="514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457200" marR="0" indent="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914400" marR="0" indent="914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371600" marR="0" indent="1371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1828800" marR="0" indent="1828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286000" marR="0" indent="2286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743200" marR="0" indent="2743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200400" marR="0" indent="3200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657600" marR="0" indent="3657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MOVES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316DC61-C5AD-BEE3-7A45-D35521BE1E7C}"/>
              </a:ext>
            </a:extLst>
          </p:cNvPr>
          <p:cNvSpPr txBox="1">
            <a:spLocks/>
          </p:cNvSpPr>
          <p:nvPr/>
        </p:nvSpPr>
        <p:spPr>
          <a:xfrm>
            <a:off x="1051519" y="4957886"/>
            <a:ext cx="1513577" cy="51408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en-US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1pPr>
            <a:lvl2pPr marL="457200" marR="0" indent="457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2pPr>
            <a:lvl3pPr marL="914400" marR="0" indent="914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3pPr>
            <a:lvl4pPr marL="1371600" marR="0" indent="1371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4pPr>
            <a:lvl5pPr marL="1828800" marR="0" indent="18288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5pPr>
            <a:lvl6pPr marL="2286000" marR="0" indent="22860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6pPr>
            <a:lvl7pPr marL="2743200" marR="0" indent="27432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7pPr>
            <a:lvl8pPr marL="3200400" marR="0" indent="32004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8pPr>
            <a:lvl9pPr marL="3657600" marR="0" indent="36576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kern="1200" cap="none" spc="0" normalizeH="0" baseline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ILSTDM</a:t>
            </a:r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5057FADB-9F51-B27E-2DCD-FCBED1FABECF}"/>
              </a:ext>
            </a:extLst>
          </p:cNvPr>
          <p:cNvSpPr/>
          <p:nvPr/>
        </p:nvSpPr>
        <p:spPr>
          <a:xfrm>
            <a:off x="1650398" y="4316271"/>
            <a:ext cx="315818" cy="51408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0E11FA69-7073-09F4-1B2C-C8A7A492E0D0}"/>
              </a:ext>
            </a:extLst>
          </p:cNvPr>
          <p:cNvSpPr/>
          <p:nvPr/>
        </p:nvSpPr>
        <p:spPr>
          <a:xfrm>
            <a:off x="5809163" y="4312491"/>
            <a:ext cx="315818" cy="514083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075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C310B-300D-0808-DCB0-B3DDFE146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7017F-6DBA-CAD0-7CA4-064BF749C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 Tools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17400D7-8ED8-3148-9FC5-7AEADE76B2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7742" y="1666875"/>
            <a:ext cx="5156201" cy="3171278"/>
          </a:xfrm>
        </p:spPr>
        <p:txBody>
          <a:bodyPr/>
          <a:lstStyle/>
          <a:p>
            <a:r>
              <a:rPr lang="en-US" dirty="0"/>
              <a:t>IL Statewide Travel Demand Model (ILSTDM)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20B184CB-85B2-9D73-755A-6B6E24BF0213}"/>
              </a:ext>
            </a:extLst>
          </p:cNvPr>
          <p:cNvSpPr txBox="1">
            <a:spLocks/>
          </p:cNvSpPr>
          <p:nvPr/>
        </p:nvSpPr>
        <p:spPr>
          <a:xfrm>
            <a:off x="6488058" y="1666875"/>
            <a:ext cx="5156200" cy="3171278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»"/>
              <a:defRPr sz="28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2400" b="0" i="0" u="none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3pPr>
            <a:lvl4pPr marL="1490663" indent="-2889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◦"/>
              <a:defRPr sz="18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4pPr>
            <a:lvl5pPr marL="1770063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 sz="18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EPA’s MOtor Vehicle Emissions Simulator (MOVES)</a:t>
            </a:r>
          </a:p>
          <a:p>
            <a:pPr lvl="1"/>
            <a:r>
              <a:rPr lang="en-US" dirty="0"/>
              <a:t>State-of-the-science model for mobile source emissions</a:t>
            </a:r>
          </a:p>
          <a:p>
            <a:pPr lvl="1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81AC320-882D-E2B0-99FB-98DB1E413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7457" y="3826509"/>
            <a:ext cx="3516552" cy="87560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451F8A0-9E45-185A-77FB-F7E42616FA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5959" y="2166567"/>
            <a:ext cx="1537985" cy="267158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6411A9F-081D-058A-BF89-B2B763F62EEE}"/>
              </a:ext>
            </a:extLst>
          </p:cNvPr>
          <p:cNvSpPr txBox="1"/>
          <p:nvPr/>
        </p:nvSpPr>
        <p:spPr>
          <a:xfrm>
            <a:off x="547742" y="2528047"/>
            <a:ext cx="36182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BED5"/>
              </a:buClr>
              <a:buSzTx/>
              <a:buFont typeface="Arial" pitchFamily="34" charset="0"/>
              <a:buChar char="»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3E4D54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t>First generation, trip-based statewide TDM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1F687D65-3CB9-B811-9C27-87FC62E9E57E}"/>
              </a:ext>
            </a:extLst>
          </p:cNvPr>
          <p:cNvSpPr txBox="1">
            <a:spLocks/>
          </p:cNvSpPr>
          <p:nvPr/>
        </p:nvSpPr>
        <p:spPr>
          <a:xfrm>
            <a:off x="547742" y="5161778"/>
            <a:ext cx="11096516" cy="9372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Blip>
                <a:blip r:embed="rId4"/>
              </a:buBlip>
              <a:defRPr sz="28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25BED5"/>
              </a:buClr>
              <a:buSzTx/>
              <a:buFont typeface="Arial" pitchFamily="34" charset="0"/>
              <a:buChar char="»"/>
              <a:tabLst/>
              <a:defRPr sz="24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3pPr>
            <a:lvl4pPr marL="1490663" indent="-2889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•"/>
              <a:defRPr sz="18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4pPr>
            <a:lvl5pPr marL="1770063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3"/>
              </a:buClr>
              <a:buFont typeface="Arial" panose="020B0604020202020204" pitchFamily="34" charset="0"/>
              <a:buChar char="–"/>
              <a:defRPr sz="18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dirty="0"/>
              <a:t>The ILSTDM contains an embedded emissions module, which combines rates from MOVES with ILSTDM vehicle activity data to estimate emissions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6D6EA9-1A9F-1AA5-4160-08B494C613A4}"/>
              </a:ext>
            </a:extLst>
          </p:cNvPr>
          <p:cNvCxnSpPr>
            <a:cxnSpLocks/>
          </p:cNvCxnSpPr>
          <p:nvPr/>
        </p:nvCxnSpPr>
        <p:spPr>
          <a:xfrm>
            <a:off x="838200" y="5073823"/>
            <a:ext cx="105156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8181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37257-599C-D098-2F45-7B8A17C3FF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93750-609B-F992-0DC7-D533726EE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Emissions Metric – Project Ranking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345C83D-BCB2-0080-E189-4C840C482D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66874"/>
            <a:ext cx="7731869" cy="466465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Calculate emissions for ‘base’ and ‘build’ scenarios, with the ‘build’ scenario evaluated for each group of projects</a:t>
            </a:r>
          </a:p>
          <a:p>
            <a:pPr lvl="2"/>
            <a:r>
              <a:rPr lang="en-US" sz="2400" b="1" dirty="0"/>
              <a:t>Emissions impact =</a:t>
            </a:r>
          </a:p>
          <a:p>
            <a:pPr marL="914400" lvl="2" indent="0">
              <a:buNone/>
            </a:pPr>
            <a:r>
              <a:rPr lang="en-US" sz="2400" b="1" dirty="0"/>
              <a:t>	project emissions - base emissions</a:t>
            </a:r>
          </a:p>
          <a:p>
            <a:r>
              <a:rPr lang="en-US" sz="3000" dirty="0"/>
              <a:t>Normalized by calculating per-mile emissions</a:t>
            </a:r>
          </a:p>
          <a:p>
            <a:r>
              <a:rPr lang="en-US" sz="3000" dirty="0"/>
              <a:t>Ranked for each </a:t>
            </a:r>
            <a:r>
              <a:rPr lang="en-US" sz="3000"/>
              <a:t>pollutant emissions</a:t>
            </a:r>
            <a:endParaRPr lang="en-US" sz="3000" dirty="0"/>
          </a:p>
          <a:p>
            <a:r>
              <a:rPr lang="en-US" sz="3000" dirty="0"/>
              <a:t>Projects that would compete with transit are penalized</a:t>
            </a:r>
          </a:p>
          <a:p>
            <a:endParaRPr lang="en-US" dirty="0"/>
          </a:p>
        </p:txBody>
      </p:sp>
      <p:pic>
        <p:nvPicPr>
          <p:cNvPr id="13" name="Picture 12" descr="A map of a city&#10;&#10;Description automatically generated">
            <a:extLst>
              <a:ext uri="{FF2B5EF4-FFF2-40B4-BE49-F238E27FC236}">
                <a16:creationId xmlns:a16="http://schemas.microsoft.com/office/drawing/2014/main" id="{B73D948D-AD71-2C94-DA14-D2CCC2FC68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247"/>
          <a:stretch/>
        </p:blipFill>
        <p:spPr>
          <a:xfrm>
            <a:off x="8745167" y="1540772"/>
            <a:ext cx="2739020" cy="479076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335374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6A799-0810-902E-24E9-BF0ADCE010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2B61E-320F-E761-A8F0-2D514A73E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Emissions Metric – Project Ranking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02693-84C6-2800-2AAA-79327B8BF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508" y="1666116"/>
            <a:ext cx="12022984" cy="463071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DF356F41-E16C-B837-88A0-4B83F8E74042}"/>
              </a:ext>
            </a:extLst>
          </p:cNvPr>
          <p:cNvSpPr/>
          <p:nvPr/>
        </p:nvSpPr>
        <p:spPr>
          <a:xfrm>
            <a:off x="7959102" y="2087733"/>
            <a:ext cx="2099300" cy="438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7779E42-BE64-F529-979F-90F94449D630}"/>
              </a:ext>
            </a:extLst>
          </p:cNvPr>
          <p:cNvSpPr/>
          <p:nvPr/>
        </p:nvSpPr>
        <p:spPr>
          <a:xfrm>
            <a:off x="10009633" y="2087733"/>
            <a:ext cx="524256" cy="438164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65F1D-EC3D-2F55-D652-A8EA85E6FCC3}"/>
              </a:ext>
            </a:extLst>
          </p:cNvPr>
          <p:cNvSpPr txBox="1"/>
          <p:nvPr/>
        </p:nvSpPr>
        <p:spPr>
          <a:xfrm>
            <a:off x="7399107" y="1278904"/>
            <a:ext cx="219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10% of score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DCE144-B652-3A7C-9232-26EDFDE5C865}"/>
              </a:ext>
            </a:extLst>
          </p:cNvPr>
          <p:cNvSpPr txBox="1"/>
          <p:nvPr/>
        </p:nvSpPr>
        <p:spPr>
          <a:xfrm>
            <a:off x="10244339" y="1286182"/>
            <a:ext cx="2195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50% of score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553557-D15F-FF8F-5B71-C0D646DB67FA}"/>
              </a:ext>
            </a:extLst>
          </p:cNvPr>
          <p:cNvCxnSpPr>
            <a:cxnSpLocks/>
          </p:cNvCxnSpPr>
          <p:nvPr/>
        </p:nvCxnSpPr>
        <p:spPr>
          <a:xfrm>
            <a:off x="8543815" y="1718073"/>
            <a:ext cx="214788" cy="3407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889B5A0-3612-9F77-9B62-35AF5A742E07}"/>
              </a:ext>
            </a:extLst>
          </p:cNvPr>
          <p:cNvCxnSpPr>
            <a:cxnSpLocks/>
          </p:cNvCxnSpPr>
          <p:nvPr/>
        </p:nvCxnSpPr>
        <p:spPr>
          <a:xfrm flipH="1">
            <a:off x="10397279" y="1704003"/>
            <a:ext cx="136610" cy="30795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23504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9E121-78CC-4955-2939-CAEBD57A0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F61B4-E886-2656-F2C4-A00FCB58A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DDD Emissions Metric – Project Ranking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0AA7772F-495A-FE18-20C2-2EE34C6210E4}"/>
              </a:ext>
            </a:extLst>
          </p:cNvPr>
          <p:cNvSpPr txBox="1">
            <a:spLocks/>
          </p:cNvSpPr>
          <p:nvPr/>
        </p:nvSpPr>
        <p:spPr>
          <a:xfrm>
            <a:off x="7227650" y="1666875"/>
            <a:ext cx="4456350" cy="4510088"/>
          </a:xfrm>
          <a:prstGeom prst="rect">
            <a:avLst/>
          </a:prstGeom>
        </p:spPr>
        <p:txBody>
          <a:bodyPr/>
          <a:lstStyle>
            <a:lvl1pPr marL="457200" indent="-4572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Char char="»"/>
              <a:defRPr sz="28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2400" b="0" i="0" u="none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3pPr>
            <a:lvl4pPr marL="1490663" indent="-2889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◦"/>
              <a:defRPr sz="18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4pPr>
            <a:lvl5pPr marL="1770063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 sz="18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Project Summary</a:t>
            </a:r>
          </a:p>
          <a:p>
            <a:r>
              <a:rPr lang="en-US" dirty="0"/>
              <a:t>Emissions Ranking</a:t>
            </a:r>
          </a:p>
          <a:p>
            <a:r>
              <a:rPr lang="en-US" dirty="0"/>
              <a:t>Emissions Changes</a:t>
            </a:r>
          </a:p>
          <a:p>
            <a:r>
              <a:rPr lang="en-US" dirty="0"/>
              <a:t>Changes in VMT</a:t>
            </a:r>
          </a:p>
          <a:p>
            <a:pPr lvl="1"/>
            <a:r>
              <a:rPr lang="en-US" dirty="0"/>
              <a:t>County Level</a:t>
            </a:r>
          </a:p>
          <a:p>
            <a:pPr lvl="1"/>
            <a:r>
              <a:rPr lang="en-US" dirty="0"/>
              <a:t>Project Level</a:t>
            </a:r>
          </a:p>
          <a:p>
            <a:r>
              <a:rPr lang="en-US" dirty="0"/>
              <a:t>Volume Difference Map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D9B6C1-0599-599A-ED44-7FBAA3C629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25" y="1393211"/>
            <a:ext cx="5306378" cy="411480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AB09A04-9365-CD34-9B31-E37A2DE175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498" y="1955215"/>
            <a:ext cx="5327197" cy="4114800"/>
          </a:xfrm>
          <a:prstGeom prst="rect">
            <a:avLst/>
          </a:prstGeom>
          <a:effectLst>
            <a:outerShdw blurRad="50800" dist="50800" dir="5400000" algn="ctr" rotWithShape="0">
              <a:srgbClr val="000000"/>
            </a:outerShdw>
          </a:effec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DB260B0-2820-04EE-26F1-253FAF6814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54819" y="2553850"/>
            <a:ext cx="5311911" cy="4114800"/>
          </a:xfrm>
          <a:prstGeom prst="rect">
            <a:avLst/>
          </a:prstGeom>
          <a:effectLst>
            <a:outerShdw blurRad="50800" dist="50800" dir="5400000" algn="ctr" rotWithShape="0">
              <a:schemeClr val="tx1"/>
            </a:outerShdw>
          </a:effectLst>
        </p:spPr>
      </p:pic>
    </p:spTree>
    <p:extLst>
      <p:ext uri="{BB962C8B-B14F-4D97-AF65-F5344CB8AC3E}">
        <p14:creationId xmlns:p14="http://schemas.microsoft.com/office/powerpoint/2010/main" val="22024303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ABA77-BB46-3048-057C-7DF6088B5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pic>
        <p:nvPicPr>
          <p:cNvPr id="5" name="Content Placeholder 8" descr="A logo with blue green and blue triangles&#10;&#10;AI-generated content may be incorrect.">
            <a:extLst>
              <a:ext uri="{FF2B5EF4-FFF2-40B4-BE49-F238E27FC236}">
                <a16:creationId xmlns:a16="http://schemas.microsoft.com/office/drawing/2014/main" id="{2980787F-028E-0BAD-869E-9B0E4E7A0C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884" y="3429000"/>
            <a:ext cx="4045792" cy="1409283"/>
          </a:xfrm>
          <a:prstGeom prst="rect">
            <a:avLst/>
          </a:prstGeom>
        </p:spPr>
      </p:pic>
      <p:pic>
        <p:nvPicPr>
          <p:cNvPr id="6" name="Content Placeholder 12">
            <a:extLst>
              <a:ext uri="{FF2B5EF4-FFF2-40B4-BE49-F238E27FC236}">
                <a16:creationId xmlns:a16="http://schemas.microsoft.com/office/drawing/2014/main" id="{FE065578-73E8-9E17-1277-D96F3B4E1E0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48250" y="1555784"/>
            <a:ext cx="5997562" cy="1570452"/>
          </a:xfrm>
          <a:prstGeom prst="rect">
            <a:avLst/>
          </a:prstGeom>
        </p:spPr>
      </p:pic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B494E504-3735-3114-79A3-A0B80B2CE5AA}"/>
              </a:ext>
            </a:extLst>
          </p:cNvPr>
          <p:cNvSpPr txBox="1">
            <a:spLocks/>
          </p:cNvSpPr>
          <p:nvPr/>
        </p:nvSpPr>
        <p:spPr>
          <a:xfrm>
            <a:off x="292100" y="279400"/>
            <a:ext cx="4305300" cy="6248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1"/>
              </a:buClr>
              <a:buSzPct val="125000"/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2400" b="0" i="0" u="none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2pPr>
            <a:lvl3pPr marL="1201738" indent="-287338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Wingdings" panose="05000000000000000000" pitchFamily="2" charset="2"/>
              <a:buChar char="§"/>
              <a:defRPr sz="20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3pPr>
            <a:lvl4pPr marL="1490663" indent="-288925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1"/>
              </a:buClr>
              <a:buFont typeface="Arial" panose="020B0604020202020204" pitchFamily="34" charset="0"/>
              <a:buChar char="◦"/>
              <a:defRPr sz="18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4pPr>
            <a:lvl5pPr marL="1770063" indent="-2794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Char char="–"/>
              <a:defRPr sz="1800" kern="1200">
                <a:solidFill>
                  <a:srgbClr val="3E4D54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  <a:p>
            <a:r>
              <a:rPr lang="en-US" dirty="0"/>
              <a:t>Sophie Blumenstein</a:t>
            </a:r>
          </a:p>
          <a:p>
            <a:r>
              <a:rPr lang="de-DE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Sophie.Blumenstein@Illinois.gov</a:t>
            </a:r>
            <a:endParaRPr lang="de-DE" sz="2000" dirty="0"/>
          </a:p>
          <a:p>
            <a:r>
              <a:rPr lang="en-US" dirty="0"/>
              <a:t>Sheng Chen</a:t>
            </a:r>
          </a:p>
          <a:p>
            <a:r>
              <a:rPr lang="de-DE" sz="2000" dirty="0"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Sheng.Chen@Illinois.gov</a:t>
            </a:r>
            <a:endParaRPr lang="en-US" sz="2000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Dan Tempesta</a:t>
            </a:r>
          </a:p>
          <a:p>
            <a:r>
              <a:rPr lang="en-US" sz="2000" dirty="0"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DTempesta@camsys.com</a:t>
            </a:r>
            <a:endParaRPr 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343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&quot;/&gt;&lt;property id=&quot;20307&quot; value=&quot;256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Light1_expanded_widescreen">
  <a:themeElements>
    <a:clrScheme name="CS PPT Colors HEX">
      <a:dk1>
        <a:sysClr val="windowText" lastClr="000000"/>
      </a:dk1>
      <a:lt1>
        <a:sysClr val="window" lastClr="FFFFFF"/>
      </a:lt1>
      <a:dk2>
        <a:srgbClr val="3F4D55"/>
      </a:dk2>
      <a:lt2>
        <a:srgbClr val="E7E6E6"/>
      </a:lt2>
      <a:accent1>
        <a:srgbClr val="6478BA"/>
      </a:accent1>
      <a:accent2>
        <a:srgbClr val="19BEF0"/>
      </a:accent2>
      <a:accent3>
        <a:srgbClr val="28B67C"/>
      </a:accent3>
      <a:accent4>
        <a:srgbClr val="8DC63F"/>
      </a:accent4>
      <a:accent5>
        <a:srgbClr val="148BCC"/>
      </a:accent5>
      <a:accent6>
        <a:srgbClr val="F8811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1_expanded_widescreen" id="{0AB450BE-970E-4BD7-8D80-51C5EAB132F1}" vid="{4348AAEF-122C-444D-9511-A437C375BCE4}"/>
    </a:ext>
  </a:extLst>
</a:theme>
</file>

<file path=ppt/theme/theme2.xml><?xml version="1.0" encoding="utf-8"?>
<a:theme xmlns:a="http://schemas.openxmlformats.org/drawingml/2006/main" name="Instructi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_Template_NewLook_widescreen.potm" id="{021FE16A-FD06-4EF0-9ECC-8E69E14F5176}" vid="{5EF4727D-C1BD-4AB2-B86F-B712432FEB8C}"/>
    </a:ext>
  </a:extLst>
</a:theme>
</file>

<file path=ppt/theme/theme3.xml><?xml version="1.0" encoding="utf-8"?>
<a:theme xmlns:a="http://schemas.openxmlformats.org/drawingml/2006/main" name="Light1_widescreen">
  <a:themeElements>
    <a:clrScheme name="New Log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B7DB8"/>
      </a:accent1>
      <a:accent2>
        <a:srgbClr val="16BED4"/>
      </a:accent2>
      <a:accent3>
        <a:srgbClr val="26A771"/>
      </a:accent3>
      <a:accent4>
        <a:srgbClr val="8DC63F"/>
      </a:accent4>
      <a:accent5>
        <a:srgbClr val="1C93D1"/>
      </a:accent5>
      <a:accent6>
        <a:srgbClr val="ED7D31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1_widescreen" id="{675C0639-B17D-40DF-8993-35A2EE6FCE50}" vid="{313B36D7-4998-40E3-AD38-47857AB8CCB5}"/>
    </a:ext>
  </a:extLst>
</a:theme>
</file>

<file path=ppt/theme/theme4.xml><?xml version="1.0" encoding="utf-8"?>
<a:theme xmlns:a="http://schemas.openxmlformats.org/drawingml/2006/main" name="1_Instructi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_Template_NewLook_widescreen.potm" id="{021FE16A-FD06-4EF0-9ECC-8E69E14F5176}" vid="{5EF4727D-C1BD-4AB2-B86F-B712432FEB8C}"/>
    </a:ext>
  </a:extLst>
</a:theme>
</file>

<file path=ppt/theme/theme5.xml><?xml version="1.0" encoding="utf-8"?>
<a:theme xmlns:a="http://schemas.openxmlformats.org/drawingml/2006/main" name="Mono_Blue_final">
  <a:themeElements>
    <a:clrScheme name="CS_Mono_Blue_v3">
      <a:dk1>
        <a:srgbClr val="44546A"/>
      </a:dk1>
      <a:lt1>
        <a:sysClr val="window" lastClr="FFFFFF"/>
      </a:lt1>
      <a:dk2>
        <a:srgbClr val="44546A"/>
      </a:dk2>
      <a:lt2>
        <a:srgbClr val="D6DCE4"/>
      </a:lt2>
      <a:accent1>
        <a:srgbClr val="148BCC"/>
      </a:accent1>
      <a:accent2>
        <a:srgbClr val="0D4968"/>
      </a:accent2>
      <a:accent3>
        <a:srgbClr val="146E9C"/>
      </a:accent3>
      <a:accent4>
        <a:srgbClr val="6EC0EB"/>
      </a:accent4>
      <a:accent5>
        <a:srgbClr val="28B67C"/>
      </a:accent5>
      <a:accent6>
        <a:srgbClr val="F8811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no_Blue_final" id="{A5279647-5FC2-4D39-9131-68E638AF0B1E}" vid="{E8ADBF2B-97CB-4CE0-89B4-3412390C32E5}"/>
    </a:ext>
  </a:extLst>
</a:theme>
</file>

<file path=ppt/theme/theme6.xml><?xml version="1.0" encoding="utf-8"?>
<a:theme xmlns:a="http://schemas.openxmlformats.org/drawingml/2006/main" name="1_Mono_Blue">
  <a:themeElements>
    <a:clrScheme name="CS_Mono_Blue_v3">
      <a:dk1>
        <a:srgbClr val="44546A"/>
      </a:dk1>
      <a:lt1>
        <a:sysClr val="window" lastClr="FFFFFF"/>
      </a:lt1>
      <a:dk2>
        <a:srgbClr val="44546A"/>
      </a:dk2>
      <a:lt2>
        <a:srgbClr val="D6DCE4"/>
      </a:lt2>
      <a:accent1>
        <a:srgbClr val="148BCC"/>
      </a:accent1>
      <a:accent2>
        <a:srgbClr val="0D4968"/>
      </a:accent2>
      <a:accent3>
        <a:srgbClr val="146E9C"/>
      </a:accent3>
      <a:accent4>
        <a:srgbClr val="6EC0EB"/>
      </a:accent4>
      <a:accent5>
        <a:srgbClr val="28B67C"/>
      </a:accent5>
      <a:accent6>
        <a:srgbClr val="F88113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ight1_widescreen" id="{675C0639-B17D-40DF-8993-35A2EE6FCE50}" vid="{313B36D7-4998-40E3-AD38-47857AB8CCB5}"/>
    </a:ext>
  </a:extLst>
</a:theme>
</file>

<file path=ppt/theme/theme7.xml><?xml version="1.0" encoding="utf-8"?>
<a:theme xmlns:a="http://schemas.openxmlformats.org/drawingml/2006/main" name="2_Instructions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T_Template_NewLook_widescreen.potm" id="{021FE16A-FD06-4EF0-9ECC-8E69E14F5176}" vid="{5EF4727D-C1BD-4AB2-B86F-B712432FEB8C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5B94E9DF3DEE64B82CE45A3B634B68F" ma:contentTypeVersion="10" ma:contentTypeDescription="Create a new document." ma:contentTypeScope="" ma:versionID="285d1a17a72ba7370fc4ea327a3f1c1b">
  <xsd:schema xmlns:xsd="http://www.w3.org/2001/XMLSchema" xmlns:xs="http://www.w3.org/2001/XMLSchema" xmlns:p="http://schemas.microsoft.com/office/2006/metadata/properties" xmlns:ns2="c04f1e84-8c5e-4132-9b2e-595016bc4f24" xmlns:ns3="e79c9b70-4ada-42a9-99f2-f71de0db403e" targetNamespace="http://schemas.microsoft.com/office/2006/metadata/properties" ma:root="true" ma:fieldsID="8d8d0e767e15af70b10619c2fe8a61ed" ns2:_="" ns3:_="">
    <xsd:import namespace="c04f1e84-8c5e-4132-9b2e-595016bc4f24"/>
    <xsd:import namespace="e79c9b70-4ada-42a9-99f2-f71de0db403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4f1e84-8c5e-4132-9b2e-595016bc4f2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95869760-63e5-4ad7-8e1d-ce12b2e8d0a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9c9b70-4ada-42a9-99f2-f71de0db403e" elementFormDefault="qualified">
    <xsd:import namespace="http://schemas.microsoft.com/office/2006/documentManagement/types"/>
    <xsd:import namespace="http://schemas.microsoft.com/office/infopath/2007/PartnerControls"/>
    <xsd:element name="TaxCatchAll" ma:index="16" nillable="true" ma:displayName="Taxonomy Catch All Column" ma:hidden="true" ma:list="{79ce9aef-d0f7-49c0-8ae7-bce0b314239e}" ma:internalName="TaxCatchAll" ma:showField="CatchAllData" ma:web="e79c9b70-4ada-42a9-99f2-f71de0db403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04f1e84-8c5e-4132-9b2e-595016bc4f24">
      <Terms xmlns="http://schemas.microsoft.com/office/infopath/2007/PartnerControls"/>
    </lcf76f155ced4ddcb4097134ff3c332f>
    <TaxCatchAll xmlns="e79c9b70-4ada-42a9-99f2-f71de0db403e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5FB99C6-61C1-4086-B058-4CA620FF4FB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4f1e84-8c5e-4132-9b2e-595016bc4f24"/>
    <ds:schemaRef ds:uri="e79c9b70-4ada-42a9-99f2-f71de0db403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D847304-9385-453E-8301-2123A7147803}">
  <ds:schemaRefs>
    <ds:schemaRef ds:uri="http://schemas.openxmlformats.org/package/2006/metadata/core-properties"/>
    <ds:schemaRef ds:uri="http://purl.org/dc/terms/"/>
    <ds:schemaRef ds:uri="http://schemas.microsoft.com/office/2006/documentManagement/types"/>
    <ds:schemaRef ds:uri="http://purl.org/dc/elements/1.1/"/>
    <ds:schemaRef ds:uri="http://purl.org/dc/dcmitype/"/>
    <ds:schemaRef ds:uri="http://schemas.microsoft.com/office/2006/metadata/properties"/>
    <ds:schemaRef ds:uri="http://schemas.microsoft.com/office/infopath/2007/PartnerControls"/>
    <ds:schemaRef ds:uri="c04f1e84-8c5e-4132-9b2e-595016bc4f24"/>
    <ds:schemaRef ds:uri="http://www.w3.org/XML/1998/namespace"/>
    <ds:schemaRef ds:uri="e79c9b70-4ada-42a9-99f2-f71de0db403e"/>
  </ds:schemaRefs>
</ds:datastoreItem>
</file>

<file path=customXml/itemProps3.xml><?xml version="1.0" encoding="utf-8"?>
<ds:datastoreItem xmlns:ds="http://schemas.openxmlformats.org/officeDocument/2006/customXml" ds:itemID="{0240B278-8814-43B4-8378-E5C45D90D6C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Light1_expanded_widescreen</Template>
  <TotalTime>340</TotalTime>
  <Words>601</Words>
  <Application>Microsoft Office PowerPoint</Application>
  <PresentationFormat>Widescreen</PresentationFormat>
  <Paragraphs>91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8</vt:i4>
      </vt:variant>
    </vt:vector>
  </HeadingPairs>
  <TitlesOfParts>
    <vt:vector size="20" baseType="lpstr">
      <vt:lpstr>Arial</vt:lpstr>
      <vt:lpstr>Calibri</vt:lpstr>
      <vt:lpstr>Calibri Light</vt:lpstr>
      <vt:lpstr>Wingdings</vt:lpstr>
      <vt:lpstr>Wingdings 3</vt:lpstr>
      <vt:lpstr>Light1_expanded_widescreen</vt:lpstr>
      <vt:lpstr>Instructions</vt:lpstr>
      <vt:lpstr>Light1_widescreen</vt:lpstr>
      <vt:lpstr>1_Instructions</vt:lpstr>
      <vt:lpstr>Mono_Blue_final</vt:lpstr>
      <vt:lpstr>1_Mono_Blue</vt:lpstr>
      <vt:lpstr>2_Instructions</vt:lpstr>
      <vt:lpstr>Illinois Emission Rankings for the Data-Driven Decisions Tool</vt:lpstr>
      <vt:lpstr>Data-Driven Decisions Tool</vt:lpstr>
      <vt:lpstr>PowerPoint Presentation</vt:lpstr>
      <vt:lpstr>Modeling Tools</vt:lpstr>
      <vt:lpstr>DDD Emissions Metric – Project Ranking</vt:lpstr>
      <vt:lpstr>DDD Emissions Metric – Project Ranking</vt:lpstr>
      <vt:lpstr>DDD Emissions Metric – Project Ranking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Tempesta</dc:creator>
  <cp:lastModifiedBy>Dan Tempesta</cp:lastModifiedBy>
  <cp:revision>10</cp:revision>
  <dcterms:created xsi:type="dcterms:W3CDTF">2025-08-15T13:21:49Z</dcterms:created>
  <dcterms:modified xsi:type="dcterms:W3CDTF">2025-08-26T01:39:14Z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  <property fmtid="{D5CDD505-2E9C-101B-9397-08002B2CF9AE}" pid="3" name="ContentTypeId">
    <vt:lpwstr>0x01010095B94E9DF3DEE64B82CE45A3B634B68F</vt:lpwstr>
  </property>
</Properties>
</file>