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686" r:id="rId2"/>
    <p:sldId id="616" r:id="rId3"/>
    <p:sldId id="688" r:id="rId4"/>
    <p:sldId id="692" r:id="rId5"/>
    <p:sldId id="691" r:id="rId6"/>
    <p:sldId id="694" r:id="rId7"/>
    <p:sldId id="695" r:id="rId8"/>
    <p:sldId id="689" r:id="rId9"/>
    <p:sldId id="696" r:id="rId10"/>
    <p:sldId id="697" r:id="rId11"/>
    <p:sldId id="700" r:id="rId12"/>
    <p:sldId id="702" r:id="rId13"/>
    <p:sldId id="678" r:id="rId14"/>
  </p:sldIdLst>
  <p:sldSz cx="12192000" cy="6858000"/>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12" userDrawn="1">
          <p15:clr>
            <a:srgbClr val="A4A3A4"/>
          </p15:clr>
        </p15:guide>
        <p15:guide id="2" pos="2239" userDrawn="1">
          <p15:clr>
            <a:srgbClr val="A4A3A4"/>
          </p15:clr>
        </p15:guide>
        <p15:guide id="3" orient="horz" pos="322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FLECHE Jean-Christophe" initials="FJ" lastIdx="6" clrIdx="4">
    <p:extLst>
      <p:ext uri="{19B8F6BF-5375-455C-9EA6-DF929625EA0E}">
        <p15:presenceInfo xmlns:p15="http://schemas.microsoft.com/office/powerpoint/2012/main" userId="S::jean-christophe.fleche@ifpen.fr::61dba110-6c6e-410f-9e93-957576403495" providerId="AD"/>
      </p:ext>
    </p:extLst>
  </p:cmAuthor>
  <p:cmAuthor id="3" name="BURLOT-FERRE Nadine" initials="BN" lastIdx="22" clrIdx="0"/>
  <p:cmAuthor id="4" name="BURLOT-FERRE Nadine" initials="NBF" lastIdx="46" clrIdx="1"/>
  <p:cmAuthor id="5" name="DEMARTY Anne" initials="DA" lastIdx="22" clrIdx="2"/>
  <p:cmAuthor id="6" name="SANIERE Armelle" initials="SA"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2FF"/>
    <a:srgbClr val="0B0BFF"/>
    <a:srgbClr val="006AB2"/>
    <a:srgbClr val="0099FF"/>
    <a:srgbClr val="000000"/>
    <a:srgbClr val="33CCFF"/>
    <a:srgbClr val="3399FF"/>
    <a:srgbClr val="0066CC"/>
    <a:srgbClr val="0066FF"/>
    <a:srgbClr val="5A9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50" autoAdjust="0"/>
  </p:normalViewPr>
  <p:slideViewPr>
    <p:cSldViewPr snapToGrid="0">
      <p:cViewPr varScale="1">
        <p:scale>
          <a:sx n="86" d="100"/>
          <a:sy n="86" d="100"/>
        </p:scale>
        <p:origin x="562" y="48"/>
      </p:cViewPr>
      <p:guideLst>
        <p:guide orient="horz" pos="2160"/>
        <p:guide pos="3840"/>
      </p:guideLst>
    </p:cSldViewPr>
  </p:slideViewPr>
  <p:outlineViewPr>
    <p:cViewPr>
      <p:scale>
        <a:sx n="33" d="100"/>
        <a:sy n="33" d="100"/>
      </p:scale>
      <p:origin x="0" y="16578"/>
    </p:cViewPr>
  </p:outlineViewPr>
  <p:notesTextViewPr>
    <p:cViewPr>
      <p:scale>
        <a:sx n="3" d="2"/>
        <a:sy n="3" d="2"/>
      </p:scale>
      <p:origin x="0" y="0"/>
    </p:cViewPr>
  </p:notesTextViewPr>
  <p:sorterViewPr>
    <p:cViewPr>
      <p:scale>
        <a:sx n="100" d="100"/>
        <a:sy n="100" d="100"/>
      </p:scale>
      <p:origin x="0" y="10368"/>
    </p:cViewPr>
  </p:sorterViewPr>
  <p:notesViewPr>
    <p:cSldViewPr snapToGrid="0">
      <p:cViewPr varScale="1">
        <p:scale>
          <a:sx n="64" d="100"/>
          <a:sy n="64" d="100"/>
        </p:scale>
        <p:origin x="-3354" y="-120"/>
      </p:cViewPr>
      <p:guideLst>
        <p:guide orient="horz" pos="3212"/>
        <p:guide pos="2239"/>
        <p:guide orient="horz" pos="32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chelpi.IFP1\Documents\14_Mobilite\20_MGP_parcs\Copie%20de%20TP_share_increasing%20(version%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91689268984704"/>
          <c:y val="3.7496285754861115E-2"/>
          <c:w val="0.79311766917957227"/>
          <c:h val="0.74473380519866894"/>
        </c:manualLayout>
      </c:layout>
      <c:barChart>
        <c:barDir val="col"/>
        <c:grouping val="clustered"/>
        <c:varyColors val="0"/>
        <c:ser>
          <c:idx val="0"/>
          <c:order val="0"/>
          <c:tx>
            <c:strRef>
              <c:f>Feuil1!$AD$145</c:f>
              <c:strCache>
                <c:ptCount val="1"/>
                <c:pt idx="0">
                  <c:v>2022</c:v>
                </c:pt>
              </c:strCache>
            </c:strRef>
          </c:tx>
          <c:spPr>
            <a:solidFill>
              <a:schemeClr val="accent1"/>
            </a:solidFill>
            <a:ln>
              <a:noFill/>
            </a:ln>
            <a:effectLst/>
          </c:spPr>
          <c:invertIfNegative val="0"/>
          <c:cat>
            <c:strRef>
              <c:f>Feuil1!$AU$144:$AZ$144</c:f>
              <c:strCache>
                <c:ptCount val="6"/>
                <c:pt idx="0">
                  <c:v>1.5</c:v>
                </c:pt>
                <c:pt idx="1">
                  <c:v>1.7</c:v>
                </c:pt>
                <c:pt idx="2">
                  <c:v>2.0</c:v>
                </c:pt>
                <c:pt idx="3">
                  <c:v>2.2</c:v>
                </c:pt>
                <c:pt idx="4">
                  <c:v>2.4</c:v>
                </c:pt>
                <c:pt idx="5">
                  <c:v>3.0</c:v>
                </c:pt>
              </c:strCache>
            </c:strRef>
          </c:cat>
          <c:val>
            <c:numRef>
              <c:f>Feuil1!$AU$145:$AZ$145</c:f>
              <c:numCache>
                <c:formatCode>0</c:formatCode>
                <c:ptCount val="6"/>
                <c:pt idx="0">
                  <c:v>14.124409772120714</c:v>
                </c:pt>
                <c:pt idx="1">
                  <c:v>17.96345719564771</c:v>
                </c:pt>
                <c:pt idx="2">
                  <c:v>22.870047218230344</c:v>
                </c:pt>
                <c:pt idx="3">
                  <c:v>26.565386984192159</c:v>
                </c:pt>
                <c:pt idx="4">
                  <c:v>29.850133442824884</c:v>
                </c:pt>
                <c:pt idx="5">
                  <c:v>36.60439334838842</c:v>
                </c:pt>
              </c:numCache>
            </c:numRef>
          </c:val>
          <c:extLst>
            <c:ext xmlns:c16="http://schemas.microsoft.com/office/drawing/2014/chart" uri="{C3380CC4-5D6E-409C-BE32-E72D297353CC}">
              <c16:uniqueId val="{00000000-FC0A-49D3-A486-4BFEFFA7B925}"/>
            </c:ext>
          </c:extLst>
        </c:ser>
        <c:dLbls>
          <c:showLegendKey val="0"/>
          <c:showVal val="0"/>
          <c:showCatName val="0"/>
          <c:showSerName val="0"/>
          <c:showPercent val="0"/>
          <c:showBubbleSize val="0"/>
        </c:dLbls>
        <c:gapWidth val="219"/>
        <c:overlap val="-27"/>
        <c:axId val="501459176"/>
        <c:axId val="501460256"/>
      </c:barChart>
      <c:catAx>
        <c:axId val="50145917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fr-FR"/>
                  <a:t>Ratio between</a:t>
                </a:r>
                <a:r>
                  <a:rPr lang="fr-FR" baseline="0"/>
                  <a:t> PT and car travel durations </a:t>
                </a:r>
                <a:r>
                  <a:rPr lang="fr-FR"/>
                  <a:t>[-]</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fr-FR"/>
          </a:p>
        </c:txPr>
        <c:crossAx val="501460256"/>
        <c:crosses val="autoZero"/>
        <c:auto val="1"/>
        <c:lblAlgn val="ctr"/>
        <c:lblOffset val="100"/>
        <c:noMultiLvlLbl val="0"/>
      </c:catAx>
      <c:valAx>
        <c:axId val="501460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fr-FR"/>
                  <a:t>LEZ</a:t>
                </a:r>
                <a:r>
                  <a:rPr lang="fr-FR" baseline="0"/>
                  <a:t> impacted agents </a:t>
                </a:r>
                <a:r>
                  <a:rPr lang="fr-FR"/>
                  <a:t>[%]</a:t>
                </a:r>
              </a:p>
            </c:rich>
          </c:tx>
          <c:layout>
            <c:manualLayout>
              <c:xMode val="edge"/>
              <c:yMode val="edge"/>
              <c:x val="2.7375201288244767E-2"/>
              <c:y val="0.16692560964867165"/>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fr-F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fr-FR"/>
          </a:p>
        </c:txPr>
        <c:crossAx val="501459176"/>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8DE1DB-1E33-452A-AF18-92BEEA12AA4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5DDF7944-97B0-4644-AAC6-48212F3AE051}">
      <dgm:prSet phldrT="[Texte]"/>
      <dgm:spPr/>
      <dgm:t>
        <a:bodyPr/>
        <a:lstStyle/>
        <a:p>
          <a:r>
            <a:rPr lang="en-US" noProof="0" dirty="0" err="1"/>
            <a:t>eqasim</a:t>
          </a:r>
          <a:endParaRPr lang="en-US" noProof="0" dirty="0"/>
        </a:p>
      </dgm:t>
    </dgm:pt>
    <dgm:pt modelId="{740EDBE4-6573-43D7-AAE4-307D4CE278F7}" type="parTrans" cxnId="{8D1991A0-FDC0-4AD3-B509-3AD9C7AEA0CD}">
      <dgm:prSet/>
      <dgm:spPr/>
      <dgm:t>
        <a:bodyPr/>
        <a:lstStyle/>
        <a:p>
          <a:endParaRPr lang="en-US" noProof="0" dirty="0"/>
        </a:p>
      </dgm:t>
    </dgm:pt>
    <dgm:pt modelId="{64151336-9B6F-4F4C-ABE7-69270B6C07E5}" type="sibTrans" cxnId="{8D1991A0-FDC0-4AD3-B509-3AD9C7AEA0CD}">
      <dgm:prSet/>
      <dgm:spPr/>
      <dgm:t>
        <a:bodyPr/>
        <a:lstStyle/>
        <a:p>
          <a:endParaRPr lang="en-US" noProof="0" dirty="0"/>
        </a:p>
      </dgm:t>
    </dgm:pt>
    <dgm:pt modelId="{0484B088-E994-41B6-BAB5-BF4BC5F8AF6D}">
      <dgm:prSet phldrT="[Texte]"/>
      <dgm:spPr/>
      <dgm:t>
        <a:bodyPr/>
        <a:lstStyle/>
        <a:p>
          <a:r>
            <a:rPr lang="en-US" noProof="0" dirty="0"/>
            <a:t>IdF population</a:t>
          </a:r>
        </a:p>
      </dgm:t>
    </dgm:pt>
    <dgm:pt modelId="{8B9575CC-BA2A-4554-ADC8-4ACC0517FC07}" type="parTrans" cxnId="{1467C109-2D1A-49CC-8CEA-97FE484E0D4C}">
      <dgm:prSet/>
      <dgm:spPr/>
      <dgm:t>
        <a:bodyPr/>
        <a:lstStyle/>
        <a:p>
          <a:endParaRPr lang="en-US" noProof="0" dirty="0"/>
        </a:p>
      </dgm:t>
    </dgm:pt>
    <dgm:pt modelId="{B52CDA49-FF08-4D7E-AA2C-3F2C47A4C3CF}" type="sibTrans" cxnId="{1467C109-2D1A-49CC-8CEA-97FE484E0D4C}">
      <dgm:prSet/>
      <dgm:spPr/>
      <dgm:t>
        <a:bodyPr/>
        <a:lstStyle/>
        <a:p>
          <a:endParaRPr lang="en-US" noProof="0" dirty="0"/>
        </a:p>
      </dgm:t>
    </dgm:pt>
    <dgm:pt modelId="{3928CA7B-AF8F-4F0A-B173-7D1E39D4ED04}">
      <dgm:prSet phldrT="[Texte]"/>
      <dgm:spPr/>
      <dgm:t>
        <a:bodyPr/>
        <a:lstStyle/>
        <a:p>
          <a:r>
            <a:rPr lang="en-US" noProof="0" dirty="0"/>
            <a:t>IdF trave demand</a:t>
          </a:r>
        </a:p>
      </dgm:t>
    </dgm:pt>
    <dgm:pt modelId="{1E99AC1D-B7CC-447F-9287-F885A6B0FBCD}" type="parTrans" cxnId="{D5A207D9-8C0A-4D21-A88D-C083244935E8}">
      <dgm:prSet/>
      <dgm:spPr/>
      <dgm:t>
        <a:bodyPr/>
        <a:lstStyle/>
        <a:p>
          <a:endParaRPr lang="en-US" noProof="0" dirty="0"/>
        </a:p>
      </dgm:t>
    </dgm:pt>
    <dgm:pt modelId="{6B57C4C1-42D1-441C-9057-7B32AD1FCFE6}" type="sibTrans" cxnId="{D5A207D9-8C0A-4D21-A88D-C083244935E8}">
      <dgm:prSet/>
      <dgm:spPr/>
      <dgm:t>
        <a:bodyPr/>
        <a:lstStyle/>
        <a:p>
          <a:endParaRPr lang="en-US" noProof="0" dirty="0"/>
        </a:p>
      </dgm:t>
    </dgm:pt>
    <dgm:pt modelId="{60739DD9-B8B6-4711-87F5-98D3E13E6353}">
      <dgm:prSet phldrT="[Texte]"/>
      <dgm:spPr/>
      <dgm:t>
        <a:bodyPr/>
        <a:lstStyle/>
        <a:p>
          <a:r>
            <a:rPr lang="en-US" noProof="0" dirty="0"/>
            <a:t>MATSim</a:t>
          </a:r>
        </a:p>
      </dgm:t>
    </dgm:pt>
    <dgm:pt modelId="{8B2C5E08-9188-4B10-81CF-D0306F367195}" type="parTrans" cxnId="{450F7A5F-6A80-4702-B58D-ED3B02B41791}">
      <dgm:prSet/>
      <dgm:spPr/>
      <dgm:t>
        <a:bodyPr/>
        <a:lstStyle/>
        <a:p>
          <a:endParaRPr lang="en-US" noProof="0" dirty="0"/>
        </a:p>
      </dgm:t>
    </dgm:pt>
    <dgm:pt modelId="{23A17A24-B984-43EC-8B3C-49DFEF25F838}" type="sibTrans" cxnId="{450F7A5F-6A80-4702-B58D-ED3B02B41791}">
      <dgm:prSet/>
      <dgm:spPr/>
      <dgm:t>
        <a:bodyPr/>
        <a:lstStyle/>
        <a:p>
          <a:endParaRPr lang="en-US" noProof="0" dirty="0"/>
        </a:p>
      </dgm:t>
    </dgm:pt>
    <dgm:pt modelId="{01D2FA3D-BF42-4E6F-AFA4-605ECA669F31}">
      <dgm:prSet phldrT="[Texte]"/>
      <dgm:spPr/>
      <dgm:t>
        <a:bodyPr/>
        <a:lstStyle/>
        <a:p>
          <a:r>
            <a:rPr lang="en-US" noProof="0" dirty="0"/>
            <a:t>Agent displacements</a:t>
          </a:r>
        </a:p>
      </dgm:t>
    </dgm:pt>
    <dgm:pt modelId="{1835531C-EA9F-41C8-9092-711CA915084F}" type="parTrans" cxnId="{B541154B-B3FC-481D-952D-36C7449975E3}">
      <dgm:prSet/>
      <dgm:spPr/>
      <dgm:t>
        <a:bodyPr/>
        <a:lstStyle/>
        <a:p>
          <a:endParaRPr lang="en-US" noProof="0" dirty="0"/>
        </a:p>
      </dgm:t>
    </dgm:pt>
    <dgm:pt modelId="{D77866C4-B7A0-440D-B582-E00EA85F2111}" type="sibTrans" cxnId="{B541154B-B3FC-481D-952D-36C7449975E3}">
      <dgm:prSet/>
      <dgm:spPr/>
      <dgm:t>
        <a:bodyPr/>
        <a:lstStyle/>
        <a:p>
          <a:endParaRPr lang="en-US" noProof="0" dirty="0"/>
        </a:p>
      </dgm:t>
    </dgm:pt>
    <dgm:pt modelId="{B91FC819-F81C-458C-A370-312AECAAEDE9}">
      <dgm:prSet phldrT="[Texte]"/>
      <dgm:spPr/>
      <dgm:t>
        <a:bodyPr/>
        <a:lstStyle/>
        <a:p>
          <a:r>
            <a:rPr lang="en-US" noProof="0" dirty="0"/>
            <a:t>Agent LEZ behavior</a:t>
          </a:r>
        </a:p>
      </dgm:t>
    </dgm:pt>
    <dgm:pt modelId="{C37DCE22-1562-448B-AFDA-8A98C566AA66}" type="parTrans" cxnId="{FB6C4C4D-9152-471E-B364-0291E48A9AA2}">
      <dgm:prSet/>
      <dgm:spPr/>
      <dgm:t>
        <a:bodyPr/>
        <a:lstStyle/>
        <a:p>
          <a:endParaRPr lang="en-US" noProof="0" dirty="0"/>
        </a:p>
      </dgm:t>
    </dgm:pt>
    <dgm:pt modelId="{935186CF-6D72-4E2D-8E6D-B08BD5DD391B}" type="sibTrans" cxnId="{FB6C4C4D-9152-471E-B364-0291E48A9AA2}">
      <dgm:prSet/>
      <dgm:spPr/>
      <dgm:t>
        <a:bodyPr/>
        <a:lstStyle/>
        <a:p>
          <a:endParaRPr lang="en-US" noProof="0" dirty="0"/>
        </a:p>
      </dgm:t>
    </dgm:pt>
    <dgm:pt modelId="{C11F5791-3E29-4064-A445-2D54487FA0CE}">
      <dgm:prSet phldrT="[Texte]"/>
      <dgm:spPr/>
      <dgm:t>
        <a:bodyPr/>
        <a:lstStyle/>
        <a:p>
          <a:r>
            <a:rPr lang="en-US" noProof="0" dirty="0"/>
            <a:t>Emissions  contribution</a:t>
          </a:r>
        </a:p>
      </dgm:t>
    </dgm:pt>
    <dgm:pt modelId="{1BD99AE4-2ECA-46A3-86C2-6926622D4505}" type="parTrans" cxnId="{CB0ADADE-4252-4263-A526-0B19773905F9}">
      <dgm:prSet/>
      <dgm:spPr/>
      <dgm:t>
        <a:bodyPr/>
        <a:lstStyle/>
        <a:p>
          <a:endParaRPr lang="en-US" noProof="0" dirty="0"/>
        </a:p>
      </dgm:t>
    </dgm:pt>
    <dgm:pt modelId="{CA6CDA8C-1895-47C2-BBCF-08BB4A287E00}" type="sibTrans" cxnId="{CB0ADADE-4252-4263-A526-0B19773905F9}">
      <dgm:prSet/>
      <dgm:spPr/>
      <dgm:t>
        <a:bodyPr/>
        <a:lstStyle/>
        <a:p>
          <a:endParaRPr lang="en-US" noProof="0" dirty="0"/>
        </a:p>
      </dgm:t>
    </dgm:pt>
    <dgm:pt modelId="{7F5A35F6-2ABF-4AA9-8929-64F3F35B3BDA}">
      <dgm:prSet phldrT="[Texte]"/>
      <dgm:spPr/>
      <dgm:t>
        <a:bodyPr/>
        <a:lstStyle/>
        <a:p>
          <a:r>
            <a:rPr lang="en-US" noProof="0" dirty="0"/>
            <a:t>NO</a:t>
          </a:r>
          <a:r>
            <a:rPr lang="en-US" baseline="-25000" noProof="0" dirty="0"/>
            <a:t>X</a:t>
          </a:r>
          <a:r>
            <a:rPr lang="en-US" noProof="0" dirty="0"/>
            <a:t> and particles pollutant emissions</a:t>
          </a:r>
        </a:p>
      </dgm:t>
    </dgm:pt>
    <dgm:pt modelId="{00A64B20-6629-4514-B168-AFFB27C7D1B5}" type="parTrans" cxnId="{4F661D96-F07F-4744-8C67-756022887C8C}">
      <dgm:prSet/>
      <dgm:spPr/>
      <dgm:t>
        <a:bodyPr/>
        <a:lstStyle/>
        <a:p>
          <a:endParaRPr lang="en-US" noProof="0" dirty="0"/>
        </a:p>
      </dgm:t>
    </dgm:pt>
    <dgm:pt modelId="{164CBB52-C95C-4712-BDA2-86CBBE3E4C0B}" type="sibTrans" cxnId="{4F661D96-F07F-4744-8C67-756022887C8C}">
      <dgm:prSet/>
      <dgm:spPr/>
      <dgm:t>
        <a:bodyPr/>
        <a:lstStyle/>
        <a:p>
          <a:endParaRPr lang="en-US" noProof="0" dirty="0"/>
        </a:p>
      </dgm:t>
    </dgm:pt>
    <dgm:pt modelId="{5716A457-6498-4011-A378-A57AD358954B}">
      <dgm:prSet phldrT="[Texte]"/>
      <dgm:spPr/>
      <dgm:t>
        <a:bodyPr/>
        <a:lstStyle/>
        <a:p>
          <a:r>
            <a:rPr lang="en-US" noProof="0" dirty="0"/>
            <a:t>GHG (CO</a:t>
          </a:r>
          <a:r>
            <a:rPr lang="en-US" baseline="-25000" noProof="0" dirty="0"/>
            <a:t>2</a:t>
          </a:r>
          <a:r>
            <a:rPr lang="en-US" noProof="0" dirty="0"/>
            <a:t>e) emissions</a:t>
          </a:r>
        </a:p>
      </dgm:t>
    </dgm:pt>
    <dgm:pt modelId="{8AA85784-608B-40C5-B214-AD19BF367D57}" type="parTrans" cxnId="{E4ABC5BC-69FC-4272-8E26-C3A72D16B075}">
      <dgm:prSet/>
      <dgm:spPr/>
      <dgm:t>
        <a:bodyPr/>
        <a:lstStyle/>
        <a:p>
          <a:endParaRPr lang="en-US" noProof="0" dirty="0"/>
        </a:p>
      </dgm:t>
    </dgm:pt>
    <dgm:pt modelId="{43797305-3018-4307-9902-5BEA2C4118C1}" type="sibTrans" cxnId="{E4ABC5BC-69FC-4272-8E26-C3A72D16B075}">
      <dgm:prSet/>
      <dgm:spPr/>
      <dgm:t>
        <a:bodyPr/>
        <a:lstStyle/>
        <a:p>
          <a:endParaRPr lang="en-US" noProof="0" dirty="0"/>
        </a:p>
      </dgm:t>
    </dgm:pt>
    <dgm:pt modelId="{3BACAD51-191C-48D8-8202-79EA51F33FBA}">
      <dgm:prSet phldrT="[Texte]"/>
      <dgm:spPr/>
      <dgm:t>
        <a:bodyPr/>
        <a:lstStyle/>
        <a:p>
          <a:r>
            <a:rPr lang="en-US" noProof="0" dirty="0"/>
            <a:t>Vehicle fleet</a:t>
          </a:r>
        </a:p>
      </dgm:t>
    </dgm:pt>
    <dgm:pt modelId="{B35DA40F-62AB-4FA7-895D-E15C101EAA8A}" type="parTrans" cxnId="{1DF02CCE-2A9D-44B1-BB91-D63F94768C3C}">
      <dgm:prSet/>
      <dgm:spPr/>
      <dgm:t>
        <a:bodyPr/>
        <a:lstStyle/>
        <a:p>
          <a:endParaRPr lang="en-US" noProof="0" dirty="0"/>
        </a:p>
      </dgm:t>
    </dgm:pt>
    <dgm:pt modelId="{C9F5C198-C34A-4F67-BF02-453CAF2E9DEE}" type="sibTrans" cxnId="{1DF02CCE-2A9D-44B1-BB91-D63F94768C3C}">
      <dgm:prSet/>
      <dgm:spPr/>
      <dgm:t>
        <a:bodyPr/>
        <a:lstStyle/>
        <a:p>
          <a:endParaRPr lang="en-US" noProof="0" dirty="0"/>
        </a:p>
      </dgm:t>
    </dgm:pt>
    <dgm:pt modelId="{E77D440D-4150-47CE-8EF0-BA6A59343CE2}">
      <dgm:prSet phldrT="[Texte]"/>
      <dgm:spPr/>
      <dgm:t>
        <a:bodyPr/>
        <a:lstStyle/>
        <a:p>
          <a:r>
            <a:rPr lang="en-US" noProof="0" dirty="0"/>
            <a:t>Road network</a:t>
          </a:r>
        </a:p>
      </dgm:t>
    </dgm:pt>
    <dgm:pt modelId="{16FE6D6F-4D97-4042-9BD1-3B2DC53998BA}" type="parTrans" cxnId="{F0C764A1-B745-46F0-828F-273AC860C9FB}">
      <dgm:prSet/>
      <dgm:spPr/>
      <dgm:t>
        <a:bodyPr/>
        <a:lstStyle/>
        <a:p>
          <a:endParaRPr lang="fr-FR"/>
        </a:p>
      </dgm:t>
    </dgm:pt>
    <dgm:pt modelId="{BB186DF1-B77F-4204-B556-42653653DCC1}" type="sibTrans" cxnId="{F0C764A1-B745-46F0-828F-273AC860C9FB}">
      <dgm:prSet/>
      <dgm:spPr/>
      <dgm:t>
        <a:bodyPr/>
        <a:lstStyle/>
        <a:p>
          <a:endParaRPr lang="fr-FR"/>
        </a:p>
      </dgm:t>
    </dgm:pt>
    <dgm:pt modelId="{D6A54D8B-EA64-48BC-B9C9-4AF230401A27}" type="pres">
      <dgm:prSet presAssocID="{8A8DE1DB-1E33-452A-AF18-92BEEA12AA40}" presName="linearFlow" presStyleCnt="0">
        <dgm:presLayoutVars>
          <dgm:dir/>
          <dgm:animLvl val="lvl"/>
          <dgm:resizeHandles val="exact"/>
        </dgm:presLayoutVars>
      </dgm:prSet>
      <dgm:spPr/>
    </dgm:pt>
    <dgm:pt modelId="{B082EA7C-0521-4233-AF88-B870FA2DB36A}" type="pres">
      <dgm:prSet presAssocID="{5DDF7944-97B0-4644-AAC6-48212F3AE051}" presName="composite" presStyleCnt="0"/>
      <dgm:spPr/>
    </dgm:pt>
    <dgm:pt modelId="{EBC69B1F-B489-41C2-97CF-DE048705B69E}" type="pres">
      <dgm:prSet presAssocID="{5DDF7944-97B0-4644-AAC6-48212F3AE051}" presName="parentText" presStyleLbl="alignNode1" presStyleIdx="0" presStyleCnt="3">
        <dgm:presLayoutVars>
          <dgm:chMax val="1"/>
          <dgm:bulletEnabled val="1"/>
        </dgm:presLayoutVars>
      </dgm:prSet>
      <dgm:spPr/>
    </dgm:pt>
    <dgm:pt modelId="{D11F3680-2DE9-410F-A760-93DC057462E2}" type="pres">
      <dgm:prSet presAssocID="{5DDF7944-97B0-4644-AAC6-48212F3AE051}" presName="descendantText" presStyleLbl="alignAcc1" presStyleIdx="0" presStyleCnt="3">
        <dgm:presLayoutVars>
          <dgm:bulletEnabled val="1"/>
        </dgm:presLayoutVars>
      </dgm:prSet>
      <dgm:spPr/>
    </dgm:pt>
    <dgm:pt modelId="{2B0AD9C2-ECB1-453E-920A-88BA3006DA29}" type="pres">
      <dgm:prSet presAssocID="{64151336-9B6F-4F4C-ABE7-69270B6C07E5}" presName="sp" presStyleCnt="0"/>
      <dgm:spPr/>
    </dgm:pt>
    <dgm:pt modelId="{9AF3B1B8-C5A2-4662-B802-4BEE85E23439}" type="pres">
      <dgm:prSet presAssocID="{60739DD9-B8B6-4711-87F5-98D3E13E6353}" presName="composite" presStyleCnt="0"/>
      <dgm:spPr/>
    </dgm:pt>
    <dgm:pt modelId="{6A47DF2E-052D-4C7D-9338-074519C63D46}" type="pres">
      <dgm:prSet presAssocID="{60739DD9-B8B6-4711-87F5-98D3E13E6353}" presName="parentText" presStyleLbl="alignNode1" presStyleIdx="1" presStyleCnt="3">
        <dgm:presLayoutVars>
          <dgm:chMax val="1"/>
          <dgm:bulletEnabled val="1"/>
        </dgm:presLayoutVars>
      </dgm:prSet>
      <dgm:spPr/>
    </dgm:pt>
    <dgm:pt modelId="{B731C763-C2D6-49DC-BDD0-09200BBF5A92}" type="pres">
      <dgm:prSet presAssocID="{60739DD9-B8B6-4711-87F5-98D3E13E6353}" presName="descendantText" presStyleLbl="alignAcc1" presStyleIdx="1" presStyleCnt="3">
        <dgm:presLayoutVars>
          <dgm:bulletEnabled val="1"/>
        </dgm:presLayoutVars>
      </dgm:prSet>
      <dgm:spPr/>
    </dgm:pt>
    <dgm:pt modelId="{E8854D3B-F530-411C-9410-6B44F74E96BD}" type="pres">
      <dgm:prSet presAssocID="{23A17A24-B984-43EC-8B3C-49DFEF25F838}" presName="sp" presStyleCnt="0"/>
      <dgm:spPr/>
    </dgm:pt>
    <dgm:pt modelId="{44E30A62-6CA6-4E77-A7B7-F61D57495D4B}" type="pres">
      <dgm:prSet presAssocID="{C11F5791-3E29-4064-A445-2D54487FA0CE}" presName="composite" presStyleCnt="0"/>
      <dgm:spPr/>
    </dgm:pt>
    <dgm:pt modelId="{47108173-B57F-4A7A-983F-F2B222DA14ED}" type="pres">
      <dgm:prSet presAssocID="{C11F5791-3E29-4064-A445-2D54487FA0CE}" presName="parentText" presStyleLbl="alignNode1" presStyleIdx="2" presStyleCnt="3">
        <dgm:presLayoutVars>
          <dgm:chMax val="1"/>
          <dgm:bulletEnabled val="1"/>
        </dgm:presLayoutVars>
      </dgm:prSet>
      <dgm:spPr/>
    </dgm:pt>
    <dgm:pt modelId="{87964522-8445-411A-A607-2B75CB9811AE}" type="pres">
      <dgm:prSet presAssocID="{C11F5791-3E29-4064-A445-2D54487FA0CE}" presName="descendantText" presStyleLbl="alignAcc1" presStyleIdx="2" presStyleCnt="3">
        <dgm:presLayoutVars>
          <dgm:bulletEnabled val="1"/>
        </dgm:presLayoutVars>
      </dgm:prSet>
      <dgm:spPr/>
    </dgm:pt>
  </dgm:ptLst>
  <dgm:cxnLst>
    <dgm:cxn modelId="{1467C109-2D1A-49CC-8CEA-97FE484E0D4C}" srcId="{5DDF7944-97B0-4644-AAC6-48212F3AE051}" destId="{0484B088-E994-41B6-BAB5-BF4BC5F8AF6D}" srcOrd="0" destOrd="0" parTransId="{8B9575CC-BA2A-4554-ADC8-4ACC0517FC07}" sibTransId="{B52CDA49-FF08-4D7E-AA2C-3F2C47A4C3CF}"/>
    <dgm:cxn modelId="{C2BA3135-E67B-49C5-853E-5569C56DC3FA}" type="presOf" srcId="{0484B088-E994-41B6-BAB5-BF4BC5F8AF6D}" destId="{D11F3680-2DE9-410F-A760-93DC057462E2}" srcOrd="0" destOrd="0" presId="urn:microsoft.com/office/officeart/2005/8/layout/chevron2"/>
    <dgm:cxn modelId="{E9299039-4906-4176-89DA-AE666BC913C0}" type="presOf" srcId="{E77D440D-4150-47CE-8EF0-BA6A59343CE2}" destId="{D11F3680-2DE9-410F-A760-93DC057462E2}" srcOrd="0" destOrd="3" presId="urn:microsoft.com/office/officeart/2005/8/layout/chevron2"/>
    <dgm:cxn modelId="{450F7A5F-6A80-4702-B58D-ED3B02B41791}" srcId="{8A8DE1DB-1E33-452A-AF18-92BEEA12AA40}" destId="{60739DD9-B8B6-4711-87F5-98D3E13E6353}" srcOrd="1" destOrd="0" parTransId="{8B2C5E08-9188-4B10-81CF-D0306F367195}" sibTransId="{23A17A24-B984-43EC-8B3C-49DFEF25F838}"/>
    <dgm:cxn modelId="{B541154B-B3FC-481D-952D-36C7449975E3}" srcId="{60739DD9-B8B6-4711-87F5-98D3E13E6353}" destId="{01D2FA3D-BF42-4E6F-AFA4-605ECA669F31}" srcOrd="0" destOrd="0" parTransId="{1835531C-EA9F-41C8-9092-711CA915084F}" sibTransId="{D77866C4-B7A0-440D-B582-E00EA85F2111}"/>
    <dgm:cxn modelId="{FB6C4C4D-9152-471E-B364-0291E48A9AA2}" srcId="{60739DD9-B8B6-4711-87F5-98D3E13E6353}" destId="{B91FC819-F81C-458C-A370-312AECAAEDE9}" srcOrd="1" destOrd="0" parTransId="{C37DCE22-1562-448B-AFDA-8A98C566AA66}" sibTransId="{935186CF-6D72-4E2D-8E6D-B08BD5DD391B}"/>
    <dgm:cxn modelId="{B047434F-C58B-4C5A-A974-66E31AB1F7DA}" type="presOf" srcId="{60739DD9-B8B6-4711-87F5-98D3E13E6353}" destId="{6A47DF2E-052D-4C7D-9338-074519C63D46}" srcOrd="0" destOrd="0" presId="urn:microsoft.com/office/officeart/2005/8/layout/chevron2"/>
    <dgm:cxn modelId="{9F3F2E70-9AF3-40A7-BF3A-E543A9DB8A11}" type="presOf" srcId="{3928CA7B-AF8F-4F0A-B173-7D1E39D4ED04}" destId="{D11F3680-2DE9-410F-A760-93DC057462E2}" srcOrd="0" destOrd="1" presId="urn:microsoft.com/office/officeart/2005/8/layout/chevron2"/>
    <dgm:cxn modelId="{FC4C2E76-195C-423E-AF7B-8B01B361DCA0}" type="presOf" srcId="{B91FC819-F81C-458C-A370-312AECAAEDE9}" destId="{B731C763-C2D6-49DC-BDD0-09200BBF5A92}" srcOrd="0" destOrd="1" presId="urn:microsoft.com/office/officeart/2005/8/layout/chevron2"/>
    <dgm:cxn modelId="{97BDA385-CB80-4517-BA02-4910118A6782}" type="presOf" srcId="{8A8DE1DB-1E33-452A-AF18-92BEEA12AA40}" destId="{D6A54D8B-EA64-48BC-B9C9-4AF230401A27}" srcOrd="0" destOrd="0" presId="urn:microsoft.com/office/officeart/2005/8/layout/chevron2"/>
    <dgm:cxn modelId="{5D08B387-1E1E-46AD-B752-FFC06CC65F41}" type="presOf" srcId="{5716A457-6498-4011-A378-A57AD358954B}" destId="{87964522-8445-411A-A607-2B75CB9811AE}" srcOrd="0" destOrd="1" presId="urn:microsoft.com/office/officeart/2005/8/layout/chevron2"/>
    <dgm:cxn modelId="{4F661D96-F07F-4744-8C67-756022887C8C}" srcId="{C11F5791-3E29-4064-A445-2D54487FA0CE}" destId="{7F5A35F6-2ABF-4AA9-8929-64F3F35B3BDA}" srcOrd="0" destOrd="0" parTransId="{00A64B20-6629-4514-B168-AFFB27C7D1B5}" sibTransId="{164CBB52-C95C-4712-BDA2-86CBBE3E4C0B}"/>
    <dgm:cxn modelId="{D8C2A39D-C740-491D-8A80-E8490C2CB433}" type="presOf" srcId="{5DDF7944-97B0-4644-AAC6-48212F3AE051}" destId="{EBC69B1F-B489-41C2-97CF-DE048705B69E}" srcOrd="0" destOrd="0" presId="urn:microsoft.com/office/officeart/2005/8/layout/chevron2"/>
    <dgm:cxn modelId="{8D1991A0-FDC0-4AD3-B509-3AD9C7AEA0CD}" srcId="{8A8DE1DB-1E33-452A-AF18-92BEEA12AA40}" destId="{5DDF7944-97B0-4644-AAC6-48212F3AE051}" srcOrd="0" destOrd="0" parTransId="{740EDBE4-6573-43D7-AAE4-307D4CE278F7}" sibTransId="{64151336-9B6F-4F4C-ABE7-69270B6C07E5}"/>
    <dgm:cxn modelId="{F0C764A1-B745-46F0-828F-273AC860C9FB}" srcId="{5DDF7944-97B0-4644-AAC6-48212F3AE051}" destId="{E77D440D-4150-47CE-8EF0-BA6A59343CE2}" srcOrd="3" destOrd="0" parTransId="{16FE6D6F-4D97-4042-9BD1-3B2DC53998BA}" sibTransId="{BB186DF1-B77F-4204-B556-42653653DCC1}"/>
    <dgm:cxn modelId="{F47CCCAC-D242-4515-BF1B-C644FA272C35}" type="presOf" srcId="{C11F5791-3E29-4064-A445-2D54487FA0CE}" destId="{47108173-B57F-4A7A-983F-F2B222DA14ED}" srcOrd="0" destOrd="0" presId="urn:microsoft.com/office/officeart/2005/8/layout/chevron2"/>
    <dgm:cxn modelId="{E4ABC5BC-69FC-4272-8E26-C3A72D16B075}" srcId="{C11F5791-3E29-4064-A445-2D54487FA0CE}" destId="{5716A457-6498-4011-A378-A57AD358954B}" srcOrd="1" destOrd="0" parTransId="{8AA85784-608B-40C5-B214-AD19BF367D57}" sibTransId="{43797305-3018-4307-9902-5BEA2C4118C1}"/>
    <dgm:cxn modelId="{18EDB9BF-1E85-4A4D-8783-28D1C7797FE4}" type="presOf" srcId="{3BACAD51-191C-48D8-8202-79EA51F33FBA}" destId="{D11F3680-2DE9-410F-A760-93DC057462E2}" srcOrd="0" destOrd="2" presId="urn:microsoft.com/office/officeart/2005/8/layout/chevron2"/>
    <dgm:cxn modelId="{1DF02CCE-2A9D-44B1-BB91-D63F94768C3C}" srcId="{5DDF7944-97B0-4644-AAC6-48212F3AE051}" destId="{3BACAD51-191C-48D8-8202-79EA51F33FBA}" srcOrd="2" destOrd="0" parTransId="{B35DA40F-62AB-4FA7-895D-E15C101EAA8A}" sibTransId="{C9F5C198-C34A-4F67-BF02-453CAF2E9DEE}"/>
    <dgm:cxn modelId="{CACBD1CE-403E-4FA0-9FD4-4D9DE3056B4A}" type="presOf" srcId="{01D2FA3D-BF42-4E6F-AFA4-605ECA669F31}" destId="{B731C763-C2D6-49DC-BDD0-09200BBF5A92}" srcOrd="0" destOrd="0" presId="urn:microsoft.com/office/officeart/2005/8/layout/chevron2"/>
    <dgm:cxn modelId="{D5A207D9-8C0A-4D21-A88D-C083244935E8}" srcId="{5DDF7944-97B0-4644-AAC6-48212F3AE051}" destId="{3928CA7B-AF8F-4F0A-B173-7D1E39D4ED04}" srcOrd="1" destOrd="0" parTransId="{1E99AC1D-B7CC-447F-9287-F885A6B0FBCD}" sibTransId="{6B57C4C1-42D1-441C-9057-7B32AD1FCFE6}"/>
    <dgm:cxn modelId="{CB0ADADE-4252-4263-A526-0B19773905F9}" srcId="{8A8DE1DB-1E33-452A-AF18-92BEEA12AA40}" destId="{C11F5791-3E29-4064-A445-2D54487FA0CE}" srcOrd="2" destOrd="0" parTransId="{1BD99AE4-2ECA-46A3-86C2-6926622D4505}" sibTransId="{CA6CDA8C-1895-47C2-BBCF-08BB4A287E00}"/>
    <dgm:cxn modelId="{77F5CFED-36A8-4773-ADB2-CBF1D4B4D95E}" type="presOf" srcId="{7F5A35F6-2ABF-4AA9-8929-64F3F35B3BDA}" destId="{87964522-8445-411A-A607-2B75CB9811AE}" srcOrd="0" destOrd="0" presId="urn:microsoft.com/office/officeart/2005/8/layout/chevron2"/>
    <dgm:cxn modelId="{129ABA7D-AA02-4446-B846-5FC9089D1D94}" type="presParOf" srcId="{D6A54D8B-EA64-48BC-B9C9-4AF230401A27}" destId="{B082EA7C-0521-4233-AF88-B870FA2DB36A}" srcOrd="0" destOrd="0" presId="urn:microsoft.com/office/officeart/2005/8/layout/chevron2"/>
    <dgm:cxn modelId="{8A0EEF81-E5EE-4C3E-9667-A4BA63B0F408}" type="presParOf" srcId="{B082EA7C-0521-4233-AF88-B870FA2DB36A}" destId="{EBC69B1F-B489-41C2-97CF-DE048705B69E}" srcOrd="0" destOrd="0" presId="urn:microsoft.com/office/officeart/2005/8/layout/chevron2"/>
    <dgm:cxn modelId="{8FE2FAA3-1FAC-4233-95E3-663F20BF2069}" type="presParOf" srcId="{B082EA7C-0521-4233-AF88-B870FA2DB36A}" destId="{D11F3680-2DE9-410F-A760-93DC057462E2}" srcOrd="1" destOrd="0" presId="urn:microsoft.com/office/officeart/2005/8/layout/chevron2"/>
    <dgm:cxn modelId="{D4BCF865-7022-40C2-9CB6-DCD4B8A62C8F}" type="presParOf" srcId="{D6A54D8B-EA64-48BC-B9C9-4AF230401A27}" destId="{2B0AD9C2-ECB1-453E-920A-88BA3006DA29}" srcOrd="1" destOrd="0" presId="urn:microsoft.com/office/officeart/2005/8/layout/chevron2"/>
    <dgm:cxn modelId="{EE5E6D4C-A02F-4137-80D3-6F58013D1599}" type="presParOf" srcId="{D6A54D8B-EA64-48BC-B9C9-4AF230401A27}" destId="{9AF3B1B8-C5A2-4662-B802-4BEE85E23439}" srcOrd="2" destOrd="0" presId="urn:microsoft.com/office/officeart/2005/8/layout/chevron2"/>
    <dgm:cxn modelId="{731AF790-A771-4594-B41A-BF2AE7614308}" type="presParOf" srcId="{9AF3B1B8-C5A2-4662-B802-4BEE85E23439}" destId="{6A47DF2E-052D-4C7D-9338-074519C63D46}" srcOrd="0" destOrd="0" presId="urn:microsoft.com/office/officeart/2005/8/layout/chevron2"/>
    <dgm:cxn modelId="{DD07D9A8-648F-47A4-A776-EA639B9D8456}" type="presParOf" srcId="{9AF3B1B8-C5A2-4662-B802-4BEE85E23439}" destId="{B731C763-C2D6-49DC-BDD0-09200BBF5A92}" srcOrd="1" destOrd="0" presId="urn:microsoft.com/office/officeart/2005/8/layout/chevron2"/>
    <dgm:cxn modelId="{B263AD97-2956-497B-B787-962D72BA7AC5}" type="presParOf" srcId="{D6A54D8B-EA64-48BC-B9C9-4AF230401A27}" destId="{E8854D3B-F530-411C-9410-6B44F74E96BD}" srcOrd="3" destOrd="0" presId="urn:microsoft.com/office/officeart/2005/8/layout/chevron2"/>
    <dgm:cxn modelId="{267C6C8C-DB4A-414B-8AD2-C7B772CF5AFD}" type="presParOf" srcId="{D6A54D8B-EA64-48BC-B9C9-4AF230401A27}" destId="{44E30A62-6CA6-4E77-A7B7-F61D57495D4B}" srcOrd="4" destOrd="0" presId="urn:microsoft.com/office/officeart/2005/8/layout/chevron2"/>
    <dgm:cxn modelId="{B0572709-41BE-450C-B632-DD8BB6F74DFE}" type="presParOf" srcId="{44E30A62-6CA6-4E77-A7B7-F61D57495D4B}" destId="{47108173-B57F-4A7A-983F-F2B222DA14ED}" srcOrd="0" destOrd="0" presId="urn:microsoft.com/office/officeart/2005/8/layout/chevron2"/>
    <dgm:cxn modelId="{7A82CB6D-D4B1-49AC-ADA0-912DBC44E227}" type="presParOf" srcId="{44E30A62-6CA6-4E77-A7B7-F61D57495D4B}" destId="{87964522-8445-411A-A607-2B75CB9811AE}"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8DE1DB-1E33-452A-AF18-92BEEA12AA4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5DDF7944-97B0-4644-AAC6-48212F3AE051}">
      <dgm:prSet phldrT="[Texte]"/>
      <dgm:spPr/>
      <dgm:t>
        <a:bodyPr/>
        <a:lstStyle/>
        <a:p>
          <a:r>
            <a:rPr lang="en-US" noProof="0" dirty="0"/>
            <a:t>Reference</a:t>
          </a:r>
        </a:p>
      </dgm:t>
    </dgm:pt>
    <dgm:pt modelId="{740EDBE4-6573-43D7-AAE4-307D4CE278F7}" type="parTrans" cxnId="{8D1991A0-FDC0-4AD3-B509-3AD9C7AEA0CD}">
      <dgm:prSet/>
      <dgm:spPr/>
      <dgm:t>
        <a:bodyPr/>
        <a:lstStyle/>
        <a:p>
          <a:endParaRPr lang="en-US" noProof="0" dirty="0"/>
        </a:p>
      </dgm:t>
    </dgm:pt>
    <dgm:pt modelId="{64151336-9B6F-4F4C-ABE7-69270B6C07E5}" type="sibTrans" cxnId="{8D1991A0-FDC0-4AD3-B509-3AD9C7AEA0CD}">
      <dgm:prSet/>
      <dgm:spPr/>
      <dgm:t>
        <a:bodyPr/>
        <a:lstStyle/>
        <a:p>
          <a:endParaRPr lang="en-US" noProof="0" dirty="0"/>
        </a:p>
      </dgm:t>
    </dgm:pt>
    <dgm:pt modelId="{0484B088-E994-41B6-BAB5-BF4BC5F8AF6D}">
      <dgm:prSet phldrT="[Texte]"/>
      <dgm:spPr/>
      <dgm:t>
        <a:bodyPr/>
        <a:lstStyle/>
        <a:p>
          <a:r>
            <a:rPr lang="en-US" noProof="0" dirty="0"/>
            <a:t>Natural fleet evolution</a:t>
          </a:r>
        </a:p>
      </dgm:t>
    </dgm:pt>
    <dgm:pt modelId="{8B9575CC-BA2A-4554-ADC8-4ACC0517FC07}" type="parTrans" cxnId="{1467C109-2D1A-49CC-8CEA-97FE484E0D4C}">
      <dgm:prSet/>
      <dgm:spPr/>
      <dgm:t>
        <a:bodyPr/>
        <a:lstStyle/>
        <a:p>
          <a:endParaRPr lang="en-US" noProof="0" dirty="0"/>
        </a:p>
      </dgm:t>
    </dgm:pt>
    <dgm:pt modelId="{B52CDA49-FF08-4D7E-AA2C-3F2C47A4C3CF}" type="sibTrans" cxnId="{1467C109-2D1A-49CC-8CEA-97FE484E0D4C}">
      <dgm:prSet/>
      <dgm:spPr/>
      <dgm:t>
        <a:bodyPr/>
        <a:lstStyle/>
        <a:p>
          <a:endParaRPr lang="en-US" noProof="0" dirty="0"/>
        </a:p>
      </dgm:t>
    </dgm:pt>
    <dgm:pt modelId="{60739DD9-B8B6-4711-87F5-98D3E13E6353}">
      <dgm:prSet phldrT="[Texte]"/>
      <dgm:spPr/>
      <dgm:t>
        <a:bodyPr/>
        <a:lstStyle/>
        <a:p>
          <a:r>
            <a:rPr lang="en-US" noProof="0" dirty="0"/>
            <a:t>Switch to PT</a:t>
          </a:r>
        </a:p>
      </dgm:t>
    </dgm:pt>
    <dgm:pt modelId="{8B2C5E08-9188-4B10-81CF-D0306F367195}" type="parTrans" cxnId="{450F7A5F-6A80-4702-B58D-ED3B02B41791}">
      <dgm:prSet/>
      <dgm:spPr/>
      <dgm:t>
        <a:bodyPr/>
        <a:lstStyle/>
        <a:p>
          <a:endParaRPr lang="en-US" noProof="0" dirty="0"/>
        </a:p>
      </dgm:t>
    </dgm:pt>
    <dgm:pt modelId="{23A17A24-B984-43EC-8B3C-49DFEF25F838}" type="sibTrans" cxnId="{450F7A5F-6A80-4702-B58D-ED3B02B41791}">
      <dgm:prSet/>
      <dgm:spPr/>
      <dgm:t>
        <a:bodyPr/>
        <a:lstStyle/>
        <a:p>
          <a:endParaRPr lang="en-US" noProof="0" dirty="0"/>
        </a:p>
      </dgm:t>
    </dgm:pt>
    <dgm:pt modelId="{C11F5791-3E29-4064-A445-2D54487FA0CE}">
      <dgm:prSet phldrT="[Texte]"/>
      <dgm:spPr/>
      <dgm:t>
        <a:bodyPr/>
        <a:lstStyle/>
        <a:p>
          <a:r>
            <a:rPr lang="en-US" noProof="0" dirty="0"/>
            <a:t>Vehicle change</a:t>
          </a:r>
        </a:p>
      </dgm:t>
    </dgm:pt>
    <dgm:pt modelId="{1BD99AE4-2ECA-46A3-86C2-6926622D4505}" type="parTrans" cxnId="{CB0ADADE-4252-4263-A526-0B19773905F9}">
      <dgm:prSet/>
      <dgm:spPr/>
      <dgm:t>
        <a:bodyPr/>
        <a:lstStyle/>
        <a:p>
          <a:endParaRPr lang="en-US" noProof="0" dirty="0"/>
        </a:p>
      </dgm:t>
    </dgm:pt>
    <dgm:pt modelId="{CA6CDA8C-1895-47C2-BBCF-08BB4A287E00}" type="sibTrans" cxnId="{CB0ADADE-4252-4263-A526-0B19773905F9}">
      <dgm:prSet/>
      <dgm:spPr/>
      <dgm:t>
        <a:bodyPr/>
        <a:lstStyle/>
        <a:p>
          <a:endParaRPr lang="en-US" noProof="0" dirty="0"/>
        </a:p>
      </dgm:t>
    </dgm:pt>
    <dgm:pt modelId="{7B41729A-C97E-4A58-AAD3-628ACCCCAB89}">
      <dgm:prSet phldrT="[Texte]"/>
      <dgm:spPr/>
      <dgm:t>
        <a:bodyPr/>
        <a:lstStyle/>
        <a:p>
          <a:r>
            <a:rPr lang="en-US" noProof="0" dirty="0"/>
            <a:t>LEZ impacted agent identification</a:t>
          </a:r>
        </a:p>
      </dgm:t>
    </dgm:pt>
    <dgm:pt modelId="{8BC803A7-60ED-4217-96F5-3C4B6CAC0757}" type="parTrans" cxnId="{548FF91D-ABA3-4436-8C50-13E56F5AEF50}">
      <dgm:prSet/>
      <dgm:spPr/>
      <dgm:t>
        <a:bodyPr/>
        <a:lstStyle/>
        <a:p>
          <a:endParaRPr lang="fr-FR"/>
        </a:p>
      </dgm:t>
    </dgm:pt>
    <dgm:pt modelId="{6D89B8C2-34C8-4B18-87A5-96D680875F11}" type="sibTrans" cxnId="{548FF91D-ABA3-4436-8C50-13E56F5AEF50}">
      <dgm:prSet/>
      <dgm:spPr/>
      <dgm:t>
        <a:bodyPr/>
        <a:lstStyle/>
        <a:p>
          <a:endParaRPr lang="fr-FR"/>
        </a:p>
      </dgm:t>
    </dgm:pt>
    <dgm:pt modelId="{7FD3A318-EC18-4FED-AADC-D70B17BE1410}">
      <dgm:prSet phldrT="[Texte]"/>
      <dgm:spPr/>
      <dgm:t>
        <a:bodyPr/>
        <a:lstStyle/>
        <a:p>
          <a:r>
            <a:rPr lang="en-US" noProof="0" dirty="0"/>
            <a:t>Switching agents to public transports identified</a:t>
          </a:r>
        </a:p>
      </dgm:t>
    </dgm:pt>
    <dgm:pt modelId="{BFD60F00-7C65-4598-BB19-2761D79F2403}" type="parTrans" cxnId="{1E06DECD-3644-46D9-9F34-310D0F08187A}">
      <dgm:prSet/>
      <dgm:spPr/>
      <dgm:t>
        <a:bodyPr/>
        <a:lstStyle/>
        <a:p>
          <a:endParaRPr lang="fr-FR"/>
        </a:p>
      </dgm:t>
    </dgm:pt>
    <dgm:pt modelId="{82560EDB-C908-436C-BA72-0C88C366AA63}" type="sibTrans" cxnId="{1E06DECD-3644-46D9-9F34-310D0F08187A}">
      <dgm:prSet/>
      <dgm:spPr/>
      <dgm:t>
        <a:bodyPr/>
        <a:lstStyle/>
        <a:p>
          <a:endParaRPr lang="fr-FR"/>
        </a:p>
      </dgm:t>
    </dgm:pt>
    <dgm:pt modelId="{57B072E8-E07A-4A3D-85A5-AEB7EC01F0C4}">
      <dgm:prSet phldrT="[Texte]"/>
      <dgm:spPr/>
      <dgm:t>
        <a:bodyPr/>
        <a:lstStyle/>
        <a:p>
          <a:r>
            <a:rPr lang="en-US" noProof="0" dirty="0"/>
            <a:t>Vehicle reassignments to a compliant vehicle in LEZ</a:t>
          </a:r>
        </a:p>
      </dgm:t>
    </dgm:pt>
    <dgm:pt modelId="{7818F4B2-6F99-45CA-8F91-9C479ACBED87}" type="parTrans" cxnId="{C67B8CD4-0D3D-4D2E-84E2-832E9CF3B86C}">
      <dgm:prSet/>
      <dgm:spPr/>
      <dgm:t>
        <a:bodyPr/>
        <a:lstStyle/>
        <a:p>
          <a:endParaRPr lang="fr-FR"/>
        </a:p>
      </dgm:t>
    </dgm:pt>
    <dgm:pt modelId="{A3959697-0571-4E11-A3B6-C24ADC17E96E}" type="sibTrans" cxnId="{C67B8CD4-0D3D-4D2E-84E2-832E9CF3B86C}">
      <dgm:prSet/>
      <dgm:spPr/>
      <dgm:t>
        <a:bodyPr/>
        <a:lstStyle/>
        <a:p>
          <a:endParaRPr lang="fr-FR"/>
        </a:p>
      </dgm:t>
    </dgm:pt>
    <dgm:pt modelId="{D6A54D8B-EA64-48BC-B9C9-4AF230401A27}" type="pres">
      <dgm:prSet presAssocID="{8A8DE1DB-1E33-452A-AF18-92BEEA12AA40}" presName="linearFlow" presStyleCnt="0">
        <dgm:presLayoutVars>
          <dgm:dir/>
          <dgm:animLvl val="lvl"/>
          <dgm:resizeHandles val="exact"/>
        </dgm:presLayoutVars>
      </dgm:prSet>
      <dgm:spPr/>
    </dgm:pt>
    <dgm:pt modelId="{B082EA7C-0521-4233-AF88-B870FA2DB36A}" type="pres">
      <dgm:prSet presAssocID="{5DDF7944-97B0-4644-AAC6-48212F3AE051}" presName="composite" presStyleCnt="0"/>
      <dgm:spPr/>
    </dgm:pt>
    <dgm:pt modelId="{EBC69B1F-B489-41C2-97CF-DE048705B69E}" type="pres">
      <dgm:prSet presAssocID="{5DDF7944-97B0-4644-AAC6-48212F3AE051}" presName="parentText" presStyleLbl="alignNode1" presStyleIdx="0" presStyleCnt="3">
        <dgm:presLayoutVars>
          <dgm:chMax val="1"/>
          <dgm:bulletEnabled val="1"/>
        </dgm:presLayoutVars>
      </dgm:prSet>
      <dgm:spPr/>
    </dgm:pt>
    <dgm:pt modelId="{D11F3680-2DE9-410F-A760-93DC057462E2}" type="pres">
      <dgm:prSet presAssocID="{5DDF7944-97B0-4644-AAC6-48212F3AE051}" presName="descendantText" presStyleLbl="alignAcc1" presStyleIdx="0" presStyleCnt="3">
        <dgm:presLayoutVars>
          <dgm:bulletEnabled val="1"/>
        </dgm:presLayoutVars>
      </dgm:prSet>
      <dgm:spPr/>
    </dgm:pt>
    <dgm:pt modelId="{2B0AD9C2-ECB1-453E-920A-88BA3006DA29}" type="pres">
      <dgm:prSet presAssocID="{64151336-9B6F-4F4C-ABE7-69270B6C07E5}" presName="sp" presStyleCnt="0"/>
      <dgm:spPr/>
    </dgm:pt>
    <dgm:pt modelId="{9AF3B1B8-C5A2-4662-B802-4BEE85E23439}" type="pres">
      <dgm:prSet presAssocID="{60739DD9-B8B6-4711-87F5-98D3E13E6353}" presName="composite" presStyleCnt="0"/>
      <dgm:spPr/>
    </dgm:pt>
    <dgm:pt modelId="{6A47DF2E-052D-4C7D-9338-074519C63D46}" type="pres">
      <dgm:prSet presAssocID="{60739DD9-B8B6-4711-87F5-98D3E13E6353}" presName="parentText" presStyleLbl="alignNode1" presStyleIdx="1" presStyleCnt="3">
        <dgm:presLayoutVars>
          <dgm:chMax val="1"/>
          <dgm:bulletEnabled val="1"/>
        </dgm:presLayoutVars>
      </dgm:prSet>
      <dgm:spPr/>
    </dgm:pt>
    <dgm:pt modelId="{B731C763-C2D6-49DC-BDD0-09200BBF5A92}" type="pres">
      <dgm:prSet presAssocID="{60739DD9-B8B6-4711-87F5-98D3E13E6353}" presName="descendantText" presStyleLbl="alignAcc1" presStyleIdx="1" presStyleCnt="3">
        <dgm:presLayoutVars>
          <dgm:bulletEnabled val="1"/>
        </dgm:presLayoutVars>
      </dgm:prSet>
      <dgm:spPr/>
    </dgm:pt>
    <dgm:pt modelId="{E8854D3B-F530-411C-9410-6B44F74E96BD}" type="pres">
      <dgm:prSet presAssocID="{23A17A24-B984-43EC-8B3C-49DFEF25F838}" presName="sp" presStyleCnt="0"/>
      <dgm:spPr/>
    </dgm:pt>
    <dgm:pt modelId="{44E30A62-6CA6-4E77-A7B7-F61D57495D4B}" type="pres">
      <dgm:prSet presAssocID="{C11F5791-3E29-4064-A445-2D54487FA0CE}" presName="composite" presStyleCnt="0"/>
      <dgm:spPr/>
    </dgm:pt>
    <dgm:pt modelId="{47108173-B57F-4A7A-983F-F2B222DA14ED}" type="pres">
      <dgm:prSet presAssocID="{C11F5791-3E29-4064-A445-2D54487FA0CE}" presName="parentText" presStyleLbl="alignNode1" presStyleIdx="2" presStyleCnt="3">
        <dgm:presLayoutVars>
          <dgm:chMax val="1"/>
          <dgm:bulletEnabled val="1"/>
        </dgm:presLayoutVars>
      </dgm:prSet>
      <dgm:spPr/>
    </dgm:pt>
    <dgm:pt modelId="{87964522-8445-411A-A607-2B75CB9811AE}" type="pres">
      <dgm:prSet presAssocID="{C11F5791-3E29-4064-A445-2D54487FA0CE}" presName="descendantText" presStyleLbl="alignAcc1" presStyleIdx="2" presStyleCnt="3">
        <dgm:presLayoutVars>
          <dgm:bulletEnabled val="1"/>
        </dgm:presLayoutVars>
      </dgm:prSet>
      <dgm:spPr/>
    </dgm:pt>
  </dgm:ptLst>
  <dgm:cxnLst>
    <dgm:cxn modelId="{1467C109-2D1A-49CC-8CEA-97FE484E0D4C}" srcId="{5DDF7944-97B0-4644-AAC6-48212F3AE051}" destId="{0484B088-E994-41B6-BAB5-BF4BC5F8AF6D}" srcOrd="0" destOrd="0" parTransId="{8B9575CC-BA2A-4554-ADC8-4ACC0517FC07}" sibTransId="{B52CDA49-FF08-4D7E-AA2C-3F2C47A4C3CF}"/>
    <dgm:cxn modelId="{548FF91D-ABA3-4436-8C50-13E56F5AEF50}" srcId="{5DDF7944-97B0-4644-AAC6-48212F3AE051}" destId="{7B41729A-C97E-4A58-AAD3-628ACCCCAB89}" srcOrd="1" destOrd="0" parTransId="{8BC803A7-60ED-4217-96F5-3C4B6CAC0757}" sibTransId="{6D89B8C2-34C8-4B18-87A5-96D680875F11}"/>
    <dgm:cxn modelId="{4D2C6230-99ED-41CD-9427-C112F28AA15B}" type="presOf" srcId="{7B41729A-C97E-4A58-AAD3-628ACCCCAB89}" destId="{D11F3680-2DE9-410F-A760-93DC057462E2}" srcOrd="0" destOrd="1" presId="urn:microsoft.com/office/officeart/2005/8/layout/chevron2"/>
    <dgm:cxn modelId="{C2BA3135-E67B-49C5-853E-5569C56DC3FA}" type="presOf" srcId="{0484B088-E994-41B6-BAB5-BF4BC5F8AF6D}" destId="{D11F3680-2DE9-410F-A760-93DC057462E2}" srcOrd="0" destOrd="0" presId="urn:microsoft.com/office/officeart/2005/8/layout/chevron2"/>
    <dgm:cxn modelId="{450F7A5F-6A80-4702-B58D-ED3B02B41791}" srcId="{8A8DE1DB-1E33-452A-AF18-92BEEA12AA40}" destId="{60739DD9-B8B6-4711-87F5-98D3E13E6353}" srcOrd="1" destOrd="0" parTransId="{8B2C5E08-9188-4B10-81CF-D0306F367195}" sibTransId="{23A17A24-B984-43EC-8B3C-49DFEF25F838}"/>
    <dgm:cxn modelId="{B047434F-C58B-4C5A-A974-66E31AB1F7DA}" type="presOf" srcId="{60739DD9-B8B6-4711-87F5-98D3E13E6353}" destId="{6A47DF2E-052D-4C7D-9338-074519C63D46}" srcOrd="0" destOrd="0" presId="urn:microsoft.com/office/officeart/2005/8/layout/chevron2"/>
    <dgm:cxn modelId="{97BDA385-CB80-4517-BA02-4910118A6782}" type="presOf" srcId="{8A8DE1DB-1E33-452A-AF18-92BEEA12AA40}" destId="{D6A54D8B-EA64-48BC-B9C9-4AF230401A27}" srcOrd="0" destOrd="0" presId="urn:microsoft.com/office/officeart/2005/8/layout/chevron2"/>
    <dgm:cxn modelId="{D8C2A39D-C740-491D-8A80-E8490C2CB433}" type="presOf" srcId="{5DDF7944-97B0-4644-AAC6-48212F3AE051}" destId="{EBC69B1F-B489-41C2-97CF-DE048705B69E}" srcOrd="0" destOrd="0" presId="urn:microsoft.com/office/officeart/2005/8/layout/chevron2"/>
    <dgm:cxn modelId="{8D1991A0-FDC0-4AD3-B509-3AD9C7AEA0CD}" srcId="{8A8DE1DB-1E33-452A-AF18-92BEEA12AA40}" destId="{5DDF7944-97B0-4644-AAC6-48212F3AE051}" srcOrd="0" destOrd="0" parTransId="{740EDBE4-6573-43D7-AAE4-307D4CE278F7}" sibTransId="{64151336-9B6F-4F4C-ABE7-69270B6C07E5}"/>
    <dgm:cxn modelId="{F47CCCAC-D242-4515-BF1B-C644FA272C35}" type="presOf" srcId="{C11F5791-3E29-4064-A445-2D54487FA0CE}" destId="{47108173-B57F-4A7A-983F-F2B222DA14ED}" srcOrd="0" destOrd="0" presId="urn:microsoft.com/office/officeart/2005/8/layout/chevron2"/>
    <dgm:cxn modelId="{1E06DECD-3644-46D9-9F34-310D0F08187A}" srcId="{60739DD9-B8B6-4711-87F5-98D3E13E6353}" destId="{7FD3A318-EC18-4FED-AADC-D70B17BE1410}" srcOrd="0" destOrd="0" parTransId="{BFD60F00-7C65-4598-BB19-2761D79F2403}" sibTransId="{82560EDB-C908-436C-BA72-0C88C366AA63}"/>
    <dgm:cxn modelId="{C67B8CD4-0D3D-4D2E-84E2-832E9CF3B86C}" srcId="{C11F5791-3E29-4064-A445-2D54487FA0CE}" destId="{57B072E8-E07A-4A3D-85A5-AEB7EC01F0C4}" srcOrd="0" destOrd="0" parTransId="{7818F4B2-6F99-45CA-8F91-9C479ACBED87}" sibTransId="{A3959697-0571-4E11-A3B6-C24ADC17E96E}"/>
    <dgm:cxn modelId="{75DC43D8-5F59-4819-8663-0400E88C6133}" type="presOf" srcId="{7FD3A318-EC18-4FED-AADC-D70B17BE1410}" destId="{B731C763-C2D6-49DC-BDD0-09200BBF5A92}" srcOrd="0" destOrd="0" presId="urn:microsoft.com/office/officeart/2005/8/layout/chevron2"/>
    <dgm:cxn modelId="{CB0ADADE-4252-4263-A526-0B19773905F9}" srcId="{8A8DE1DB-1E33-452A-AF18-92BEEA12AA40}" destId="{C11F5791-3E29-4064-A445-2D54487FA0CE}" srcOrd="2" destOrd="0" parTransId="{1BD99AE4-2ECA-46A3-86C2-6926622D4505}" sibTransId="{CA6CDA8C-1895-47C2-BBCF-08BB4A287E00}"/>
    <dgm:cxn modelId="{ADE45DFB-ACEC-434E-9302-4A407010C800}" type="presOf" srcId="{57B072E8-E07A-4A3D-85A5-AEB7EC01F0C4}" destId="{87964522-8445-411A-A607-2B75CB9811AE}" srcOrd="0" destOrd="0" presId="urn:microsoft.com/office/officeart/2005/8/layout/chevron2"/>
    <dgm:cxn modelId="{129ABA7D-AA02-4446-B846-5FC9089D1D94}" type="presParOf" srcId="{D6A54D8B-EA64-48BC-B9C9-4AF230401A27}" destId="{B082EA7C-0521-4233-AF88-B870FA2DB36A}" srcOrd="0" destOrd="0" presId="urn:microsoft.com/office/officeart/2005/8/layout/chevron2"/>
    <dgm:cxn modelId="{8A0EEF81-E5EE-4C3E-9667-A4BA63B0F408}" type="presParOf" srcId="{B082EA7C-0521-4233-AF88-B870FA2DB36A}" destId="{EBC69B1F-B489-41C2-97CF-DE048705B69E}" srcOrd="0" destOrd="0" presId="urn:microsoft.com/office/officeart/2005/8/layout/chevron2"/>
    <dgm:cxn modelId="{8FE2FAA3-1FAC-4233-95E3-663F20BF2069}" type="presParOf" srcId="{B082EA7C-0521-4233-AF88-B870FA2DB36A}" destId="{D11F3680-2DE9-410F-A760-93DC057462E2}" srcOrd="1" destOrd="0" presId="urn:microsoft.com/office/officeart/2005/8/layout/chevron2"/>
    <dgm:cxn modelId="{D4BCF865-7022-40C2-9CB6-DCD4B8A62C8F}" type="presParOf" srcId="{D6A54D8B-EA64-48BC-B9C9-4AF230401A27}" destId="{2B0AD9C2-ECB1-453E-920A-88BA3006DA29}" srcOrd="1" destOrd="0" presId="urn:microsoft.com/office/officeart/2005/8/layout/chevron2"/>
    <dgm:cxn modelId="{EE5E6D4C-A02F-4137-80D3-6F58013D1599}" type="presParOf" srcId="{D6A54D8B-EA64-48BC-B9C9-4AF230401A27}" destId="{9AF3B1B8-C5A2-4662-B802-4BEE85E23439}" srcOrd="2" destOrd="0" presId="urn:microsoft.com/office/officeart/2005/8/layout/chevron2"/>
    <dgm:cxn modelId="{731AF790-A771-4594-B41A-BF2AE7614308}" type="presParOf" srcId="{9AF3B1B8-C5A2-4662-B802-4BEE85E23439}" destId="{6A47DF2E-052D-4C7D-9338-074519C63D46}" srcOrd="0" destOrd="0" presId="urn:microsoft.com/office/officeart/2005/8/layout/chevron2"/>
    <dgm:cxn modelId="{DD07D9A8-648F-47A4-A776-EA639B9D8456}" type="presParOf" srcId="{9AF3B1B8-C5A2-4662-B802-4BEE85E23439}" destId="{B731C763-C2D6-49DC-BDD0-09200BBF5A92}" srcOrd="1" destOrd="0" presId="urn:microsoft.com/office/officeart/2005/8/layout/chevron2"/>
    <dgm:cxn modelId="{B263AD97-2956-497B-B787-962D72BA7AC5}" type="presParOf" srcId="{D6A54D8B-EA64-48BC-B9C9-4AF230401A27}" destId="{E8854D3B-F530-411C-9410-6B44F74E96BD}" srcOrd="3" destOrd="0" presId="urn:microsoft.com/office/officeart/2005/8/layout/chevron2"/>
    <dgm:cxn modelId="{267C6C8C-DB4A-414B-8AD2-C7B772CF5AFD}" type="presParOf" srcId="{D6A54D8B-EA64-48BC-B9C9-4AF230401A27}" destId="{44E30A62-6CA6-4E77-A7B7-F61D57495D4B}" srcOrd="4" destOrd="0" presId="urn:microsoft.com/office/officeart/2005/8/layout/chevron2"/>
    <dgm:cxn modelId="{B0572709-41BE-450C-B632-DD8BB6F74DFE}" type="presParOf" srcId="{44E30A62-6CA6-4E77-A7B7-F61D57495D4B}" destId="{47108173-B57F-4A7A-983F-F2B222DA14ED}" srcOrd="0" destOrd="0" presId="urn:microsoft.com/office/officeart/2005/8/layout/chevron2"/>
    <dgm:cxn modelId="{7A82CB6D-D4B1-49AC-ADA0-912DBC44E227}" type="presParOf" srcId="{44E30A62-6CA6-4E77-A7B7-F61D57495D4B}" destId="{87964522-8445-411A-A607-2B75CB9811A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69B1F-B489-41C2-97CF-DE048705B69E}">
      <dsp:nvSpPr>
        <dsp:cNvPr id="0" name=""/>
        <dsp:cNvSpPr/>
      </dsp:nvSpPr>
      <dsp:spPr>
        <a:xfrm rot="5400000">
          <a:off x="-251253" y="253019"/>
          <a:ext cx="1675023" cy="117251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err="1"/>
            <a:t>eqasim</a:t>
          </a:r>
          <a:endParaRPr lang="en-US" sz="1700" kern="1200" noProof="0" dirty="0"/>
        </a:p>
      </dsp:txBody>
      <dsp:txXfrm rot="-5400000">
        <a:off x="1" y="588023"/>
        <a:ext cx="1172516" cy="502507"/>
      </dsp:txXfrm>
    </dsp:sp>
    <dsp:sp modelId="{D11F3680-2DE9-410F-A760-93DC057462E2}">
      <dsp:nvSpPr>
        <dsp:cNvPr id="0" name=""/>
        <dsp:cNvSpPr/>
      </dsp:nvSpPr>
      <dsp:spPr>
        <a:xfrm rot="5400000">
          <a:off x="2024448" y="-850165"/>
          <a:ext cx="1088765" cy="27926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noProof="0" dirty="0"/>
            <a:t>IdF population</a:t>
          </a:r>
        </a:p>
        <a:p>
          <a:pPr marL="114300" lvl="1" indent="-114300" algn="l" defTabSz="666750">
            <a:lnSpc>
              <a:spcPct val="90000"/>
            </a:lnSpc>
            <a:spcBef>
              <a:spcPct val="0"/>
            </a:spcBef>
            <a:spcAft>
              <a:spcPct val="15000"/>
            </a:spcAft>
            <a:buChar char="•"/>
          </a:pPr>
          <a:r>
            <a:rPr lang="en-US" sz="1500" kern="1200" noProof="0" dirty="0"/>
            <a:t>IdF trave demand</a:t>
          </a:r>
        </a:p>
        <a:p>
          <a:pPr marL="114300" lvl="1" indent="-114300" algn="l" defTabSz="666750">
            <a:lnSpc>
              <a:spcPct val="90000"/>
            </a:lnSpc>
            <a:spcBef>
              <a:spcPct val="0"/>
            </a:spcBef>
            <a:spcAft>
              <a:spcPct val="15000"/>
            </a:spcAft>
            <a:buChar char="•"/>
          </a:pPr>
          <a:r>
            <a:rPr lang="en-US" sz="1500" kern="1200" noProof="0" dirty="0"/>
            <a:t>Vehicle fleet</a:t>
          </a:r>
        </a:p>
        <a:p>
          <a:pPr marL="114300" lvl="1" indent="-114300" algn="l" defTabSz="666750">
            <a:lnSpc>
              <a:spcPct val="90000"/>
            </a:lnSpc>
            <a:spcBef>
              <a:spcPct val="0"/>
            </a:spcBef>
            <a:spcAft>
              <a:spcPct val="15000"/>
            </a:spcAft>
            <a:buChar char="•"/>
          </a:pPr>
          <a:r>
            <a:rPr lang="en-US" sz="1500" kern="1200" noProof="0" dirty="0"/>
            <a:t>Road network</a:t>
          </a:r>
        </a:p>
      </dsp:txBody>
      <dsp:txXfrm rot="-5400000">
        <a:off x="1172517" y="54915"/>
        <a:ext cx="2739479" cy="982467"/>
      </dsp:txXfrm>
    </dsp:sp>
    <dsp:sp modelId="{6A47DF2E-052D-4C7D-9338-074519C63D46}">
      <dsp:nvSpPr>
        <dsp:cNvPr id="0" name=""/>
        <dsp:cNvSpPr/>
      </dsp:nvSpPr>
      <dsp:spPr>
        <a:xfrm rot="5400000">
          <a:off x="-251253" y="1734748"/>
          <a:ext cx="1675023" cy="117251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MATSim</a:t>
          </a:r>
        </a:p>
      </dsp:txBody>
      <dsp:txXfrm rot="-5400000">
        <a:off x="1" y="2069752"/>
        <a:ext cx="1172516" cy="502507"/>
      </dsp:txXfrm>
    </dsp:sp>
    <dsp:sp modelId="{B731C763-C2D6-49DC-BDD0-09200BBF5A92}">
      <dsp:nvSpPr>
        <dsp:cNvPr id="0" name=""/>
        <dsp:cNvSpPr/>
      </dsp:nvSpPr>
      <dsp:spPr>
        <a:xfrm rot="5400000">
          <a:off x="2024448" y="631563"/>
          <a:ext cx="1088765" cy="27926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noProof="0" dirty="0"/>
            <a:t>Agent displacements</a:t>
          </a:r>
        </a:p>
        <a:p>
          <a:pPr marL="114300" lvl="1" indent="-114300" algn="l" defTabSz="666750">
            <a:lnSpc>
              <a:spcPct val="90000"/>
            </a:lnSpc>
            <a:spcBef>
              <a:spcPct val="0"/>
            </a:spcBef>
            <a:spcAft>
              <a:spcPct val="15000"/>
            </a:spcAft>
            <a:buChar char="•"/>
          </a:pPr>
          <a:r>
            <a:rPr lang="en-US" sz="1500" kern="1200" noProof="0" dirty="0"/>
            <a:t>Agent LEZ behavior</a:t>
          </a:r>
        </a:p>
      </dsp:txBody>
      <dsp:txXfrm rot="-5400000">
        <a:off x="1172517" y="1536644"/>
        <a:ext cx="2739479" cy="982467"/>
      </dsp:txXfrm>
    </dsp:sp>
    <dsp:sp modelId="{47108173-B57F-4A7A-983F-F2B222DA14ED}">
      <dsp:nvSpPr>
        <dsp:cNvPr id="0" name=""/>
        <dsp:cNvSpPr/>
      </dsp:nvSpPr>
      <dsp:spPr>
        <a:xfrm rot="5400000">
          <a:off x="-251253" y="3216476"/>
          <a:ext cx="1675023" cy="117251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Emissions  contribution</a:t>
          </a:r>
        </a:p>
      </dsp:txBody>
      <dsp:txXfrm rot="-5400000">
        <a:off x="1" y="3551480"/>
        <a:ext cx="1172516" cy="502507"/>
      </dsp:txXfrm>
    </dsp:sp>
    <dsp:sp modelId="{87964522-8445-411A-A607-2B75CB9811AE}">
      <dsp:nvSpPr>
        <dsp:cNvPr id="0" name=""/>
        <dsp:cNvSpPr/>
      </dsp:nvSpPr>
      <dsp:spPr>
        <a:xfrm rot="5400000">
          <a:off x="2024448" y="2113291"/>
          <a:ext cx="1088765" cy="27926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noProof="0" dirty="0"/>
            <a:t>NO</a:t>
          </a:r>
          <a:r>
            <a:rPr lang="en-US" sz="1500" kern="1200" baseline="-25000" noProof="0" dirty="0"/>
            <a:t>X</a:t>
          </a:r>
          <a:r>
            <a:rPr lang="en-US" sz="1500" kern="1200" noProof="0" dirty="0"/>
            <a:t> and particles pollutant emissions</a:t>
          </a:r>
        </a:p>
        <a:p>
          <a:pPr marL="114300" lvl="1" indent="-114300" algn="l" defTabSz="666750">
            <a:lnSpc>
              <a:spcPct val="90000"/>
            </a:lnSpc>
            <a:spcBef>
              <a:spcPct val="0"/>
            </a:spcBef>
            <a:spcAft>
              <a:spcPct val="15000"/>
            </a:spcAft>
            <a:buChar char="•"/>
          </a:pPr>
          <a:r>
            <a:rPr lang="en-US" sz="1500" kern="1200" noProof="0" dirty="0"/>
            <a:t>GHG (CO</a:t>
          </a:r>
          <a:r>
            <a:rPr lang="en-US" sz="1500" kern="1200" baseline="-25000" noProof="0" dirty="0"/>
            <a:t>2</a:t>
          </a:r>
          <a:r>
            <a:rPr lang="en-US" sz="1500" kern="1200" noProof="0" dirty="0"/>
            <a:t>e) emissions</a:t>
          </a:r>
        </a:p>
      </dsp:txBody>
      <dsp:txXfrm rot="-5400000">
        <a:off x="1172517" y="3018372"/>
        <a:ext cx="2739479" cy="982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69B1F-B489-41C2-97CF-DE048705B69E}">
      <dsp:nvSpPr>
        <dsp:cNvPr id="0" name=""/>
        <dsp:cNvSpPr/>
      </dsp:nvSpPr>
      <dsp:spPr>
        <a:xfrm rot="5400000">
          <a:off x="-253748" y="256202"/>
          <a:ext cx="1691653" cy="11841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Reference</a:t>
          </a:r>
        </a:p>
      </dsp:txBody>
      <dsp:txXfrm rot="-5400000">
        <a:off x="1" y="594533"/>
        <a:ext cx="1184157" cy="507496"/>
      </dsp:txXfrm>
    </dsp:sp>
    <dsp:sp modelId="{D11F3680-2DE9-410F-A760-93DC057462E2}">
      <dsp:nvSpPr>
        <dsp:cNvPr id="0" name=""/>
        <dsp:cNvSpPr/>
      </dsp:nvSpPr>
      <dsp:spPr>
        <a:xfrm rot="5400000">
          <a:off x="1766955" y="-580344"/>
          <a:ext cx="1099574" cy="22651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noProof="0" dirty="0"/>
            <a:t>Natural fleet evolution</a:t>
          </a:r>
        </a:p>
        <a:p>
          <a:pPr marL="171450" lvl="1" indent="-171450" algn="l" defTabSz="711200">
            <a:lnSpc>
              <a:spcPct val="90000"/>
            </a:lnSpc>
            <a:spcBef>
              <a:spcPct val="0"/>
            </a:spcBef>
            <a:spcAft>
              <a:spcPct val="15000"/>
            </a:spcAft>
            <a:buChar char="•"/>
          </a:pPr>
          <a:r>
            <a:rPr lang="en-US" sz="1600" kern="1200" noProof="0" dirty="0"/>
            <a:t>LEZ impacted agent identification</a:t>
          </a:r>
        </a:p>
      </dsp:txBody>
      <dsp:txXfrm rot="-5400000">
        <a:off x="1184157" y="56131"/>
        <a:ext cx="2211494" cy="992220"/>
      </dsp:txXfrm>
    </dsp:sp>
    <dsp:sp modelId="{6A47DF2E-052D-4C7D-9338-074519C63D46}">
      <dsp:nvSpPr>
        <dsp:cNvPr id="0" name=""/>
        <dsp:cNvSpPr/>
      </dsp:nvSpPr>
      <dsp:spPr>
        <a:xfrm rot="5400000">
          <a:off x="-253748" y="1728927"/>
          <a:ext cx="1691653" cy="11841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Switch to PT</a:t>
          </a:r>
        </a:p>
      </dsp:txBody>
      <dsp:txXfrm rot="-5400000">
        <a:off x="1" y="2067258"/>
        <a:ext cx="1184157" cy="507496"/>
      </dsp:txXfrm>
    </dsp:sp>
    <dsp:sp modelId="{B731C763-C2D6-49DC-BDD0-09200BBF5A92}">
      <dsp:nvSpPr>
        <dsp:cNvPr id="0" name=""/>
        <dsp:cNvSpPr/>
      </dsp:nvSpPr>
      <dsp:spPr>
        <a:xfrm rot="5400000">
          <a:off x="1766955" y="892381"/>
          <a:ext cx="1099574" cy="22651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noProof="0" dirty="0"/>
            <a:t>Switching agents to public transports identified</a:t>
          </a:r>
        </a:p>
      </dsp:txBody>
      <dsp:txXfrm rot="-5400000">
        <a:off x="1184157" y="1528857"/>
        <a:ext cx="2211494" cy="992220"/>
      </dsp:txXfrm>
    </dsp:sp>
    <dsp:sp modelId="{47108173-B57F-4A7A-983F-F2B222DA14ED}">
      <dsp:nvSpPr>
        <dsp:cNvPr id="0" name=""/>
        <dsp:cNvSpPr/>
      </dsp:nvSpPr>
      <dsp:spPr>
        <a:xfrm rot="5400000">
          <a:off x="-253748" y="3201653"/>
          <a:ext cx="1691653" cy="11841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Vehicle change</a:t>
          </a:r>
        </a:p>
      </dsp:txBody>
      <dsp:txXfrm rot="-5400000">
        <a:off x="1" y="3539984"/>
        <a:ext cx="1184157" cy="507496"/>
      </dsp:txXfrm>
    </dsp:sp>
    <dsp:sp modelId="{87964522-8445-411A-A607-2B75CB9811AE}">
      <dsp:nvSpPr>
        <dsp:cNvPr id="0" name=""/>
        <dsp:cNvSpPr/>
      </dsp:nvSpPr>
      <dsp:spPr>
        <a:xfrm rot="5400000">
          <a:off x="1766955" y="2365106"/>
          <a:ext cx="1099574" cy="22651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noProof="0" dirty="0"/>
            <a:t>Vehicle reassignments to a compliant vehicle in LEZ</a:t>
          </a:r>
        </a:p>
      </dsp:txBody>
      <dsp:txXfrm rot="-5400000">
        <a:off x="1184157" y="3001582"/>
        <a:ext cx="2211494" cy="9922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3" y="1"/>
            <a:ext cx="3078427" cy="513509"/>
          </a:xfrm>
          <a:prstGeom prst="rect">
            <a:avLst/>
          </a:prstGeom>
        </p:spPr>
        <p:txBody>
          <a:bodyPr vert="horz" lIns="94933" tIns="47467" rIns="94933" bIns="47467" rtlCol="0"/>
          <a:lstStyle>
            <a:lvl1pPr algn="l">
              <a:defRPr sz="1200"/>
            </a:lvl1pPr>
          </a:lstStyle>
          <a:p>
            <a:endParaRPr lang="en-US" dirty="0"/>
          </a:p>
        </p:txBody>
      </p:sp>
      <p:sp>
        <p:nvSpPr>
          <p:cNvPr id="3" name="Espace réservé de la date 2"/>
          <p:cNvSpPr>
            <a:spLocks noGrp="1"/>
          </p:cNvSpPr>
          <p:nvPr>
            <p:ph type="dt" sz="quarter" idx="1"/>
          </p:nvPr>
        </p:nvSpPr>
        <p:spPr>
          <a:xfrm>
            <a:off x="4023994" y="1"/>
            <a:ext cx="3078427" cy="513509"/>
          </a:xfrm>
          <a:prstGeom prst="rect">
            <a:avLst/>
          </a:prstGeom>
        </p:spPr>
        <p:txBody>
          <a:bodyPr vert="horz" lIns="94933" tIns="47467" rIns="94933" bIns="47467" rtlCol="0"/>
          <a:lstStyle>
            <a:lvl1pPr algn="r">
              <a:defRPr sz="1200"/>
            </a:lvl1pPr>
          </a:lstStyle>
          <a:p>
            <a:fld id="{EA2448F7-0272-4D0F-BA66-D65B303392B9}" type="datetimeFigureOut">
              <a:rPr lang="en-US" smtClean="0"/>
              <a:t>6/21/2024</a:t>
            </a:fld>
            <a:endParaRPr lang="en-US" dirty="0"/>
          </a:p>
        </p:txBody>
      </p:sp>
      <p:sp>
        <p:nvSpPr>
          <p:cNvPr id="4" name="Espace réservé du pied de page 3"/>
          <p:cNvSpPr>
            <a:spLocks noGrp="1"/>
          </p:cNvSpPr>
          <p:nvPr>
            <p:ph type="ftr" sz="quarter" idx="2"/>
          </p:nvPr>
        </p:nvSpPr>
        <p:spPr>
          <a:xfrm>
            <a:off x="3" y="9721113"/>
            <a:ext cx="3078427" cy="513508"/>
          </a:xfrm>
          <a:prstGeom prst="rect">
            <a:avLst/>
          </a:prstGeom>
        </p:spPr>
        <p:txBody>
          <a:bodyPr vert="horz" lIns="94933" tIns="47467" rIns="94933" bIns="47467" rtlCol="0" anchor="b"/>
          <a:lstStyle>
            <a:lvl1pPr algn="l">
              <a:defRPr sz="1200"/>
            </a:lvl1pPr>
          </a:lstStyle>
          <a:p>
            <a:endParaRPr lang="en-US" dirty="0"/>
          </a:p>
        </p:txBody>
      </p:sp>
      <p:sp>
        <p:nvSpPr>
          <p:cNvPr id="5" name="Espace réservé du numéro de diapositive 4"/>
          <p:cNvSpPr>
            <a:spLocks noGrp="1"/>
          </p:cNvSpPr>
          <p:nvPr>
            <p:ph type="sldNum" sz="quarter" idx="3"/>
          </p:nvPr>
        </p:nvSpPr>
        <p:spPr>
          <a:xfrm>
            <a:off x="4023994" y="9721113"/>
            <a:ext cx="3078427" cy="513508"/>
          </a:xfrm>
          <a:prstGeom prst="rect">
            <a:avLst/>
          </a:prstGeom>
        </p:spPr>
        <p:txBody>
          <a:bodyPr vert="horz" lIns="94933" tIns="47467" rIns="94933" bIns="47467" rtlCol="0" anchor="b"/>
          <a:lstStyle>
            <a:lvl1pPr algn="r">
              <a:defRPr sz="1200"/>
            </a:lvl1pPr>
          </a:lstStyle>
          <a:p>
            <a:fld id="{4A32AA12-A6FE-4C91-A074-2765A7ABF2A3}" type="slidenum">
              <a:rPr lang="en-US" smtClean="0"/>
              <a:t>‹N°›</a:t>
            </a:fld>
            <a:endParaRPr lang="en-US" dirty="0"/>
          </a:p>
        </p:txBody>
      </p:sp>
    </p:spTree>
    <p:extLst>
      <p:ext uri="{BB962C8B-B14F-4D97-AF65-F5344CB8AC3E}">
        <p14:creationId xmlns:p14="http://schemas.microsoft.com/office/powerpoint/2010/main" val="1527250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3" y="1"/>
            <a:ext cx="3078427" cy="513509"/>
          </a:xfrm>
          <a:prstGeom prst="rect">
            <a:avLst/>
          </a:prstGeom>
        </p:spPr>
        <p:txBody>
          <a:bodyPr vert="horz" lIns="94933" tIns="47467" rIns="94933" bIns="47467" rtlCol="0"/>
          <a:lstStyle>
            <a:lvl1pPr algn="l">
              <a:defRPr sz="1200"/>
            </a:lvl1pPr>
          </a:lstStyle>
          <a:p>
            <a:endParaRPr lang="en-US" dirty="0"/>
          </a:p>
        </p:txBody>
      </p:sp>
      <p:sp>
        <p:nvSpPr>
          <p:cNvPr id="3" name="Espace réservé de la date 2"/>
          <p:cNvSpPr>
            <a:spLocks noGrp="1"/>
          </p:cNvSpPr>
          <p:nvPr>
            <p:ph type="dt" idx="1"/>
          </p:nvPr>
        </p:nvSpPr>
        <p:spPr>
          <a:xfrm>
            <a:off x="4023994" y="1"/>
            <a:ext cx="3078427" cy="513509"/>
          </a:xfrm>
          <a:prstGeom prst="rect">
            <a:avLst/>
          </a:prstGeom>
        </p:spPr>
        <p:txBody>
          <a:bodyPr vert="horz" lIns="94933" tIns="47467" rIns="94933" bIns="47467" rtlCol="0"/>
          <a:lstStyle>
            <a:lvl1pPr algn="r">
              <a:defRPr sz="1200"/>
            </a:lvl1pPr>
          </a:lstStyle>
          <a:p>
            <a:fld id="{5DA16448-2BDC-44AE-BD3D-055F68DCCA9A}" type="datetimeFigureOut">
              <a:rPr lang="en-US" smtClean="0"/>
              <a:t>6/21/2024</a:t>
            </a:fld>
            <a:endParaRPr lang="en-US" dirty="0"/>
          </a:p>
        </p:txBody>
      </p:sp>
      <p:sp>
        <p:nvSpPr>
          <p:cNvPr id="4" name="Espace réservé de l'image des diapositives 3"/>
          <p:cNvSpPr>
            <a:spLocks noGrp="1" noRot="1" noChangeAspect="1"/>
          </p:cNvSpPr>
          <p:nvPr>
            <p:ph type="sldImg" idx="2"/>
          </p:nvPr>
        </p:nvSpPr>
        <p:spPr>
          <a:xfrm>
            <a:off x="484188" y="1282700"/>
            <a:ext cx="6135687" cy="3451225"/>
          </a:xfrm>
          <a:prstGeom prst="rect">
            <a:avLst/>
          </a:prstGeom>
          <a:noFill/>
          <a:ln w="12700">
            <a:solidFill>
              <a:prstClr val="black"/>
            </a:solidFill>
          </a:ln>
        </p:spPr>
        <p:txBody>
          <a:bodyPr vert="horz" lIns="94933" tIns="47467" rIns="94933" bIns="47467" rtlCol="0" anchor="ctr"/>
          <a:lstStyle/>
          <a:p>
            <a:endParaRPr lang="en-US" dirty="0"/>
          </a:p>
        </p:txBody>
      </p:sp>
      <p:sp>
        <p:nvSpPr>
          <p:cNvPr id="5" name="Espace réservé des notes 4"/>
          <p:cNvSpPr>
            <a:spLocks noGrp="1"/>
          </p:cNvSpPr>
          <p:nvPr>
            <p:ph type="body" sz="quarter" idx="3"/>
          </p:nvPr>
        </p:nvSpPr>
        <p:spPr>
          <a:xfrm>
            <a:off x="710407" y="4925413"/>
            <a:ext cx="5683250" cy="4029877"/>
          </a:xfrm>
          <a:prstGeom prst="rect">
            <a:avLst/>
          </a:prstGeom>
        </p:spPr>
        <p:txBody>
          <a:bodyPr vert="horz" lIns="94933" tIns="47467" rIns="94933" bIns="47467"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3" y="9721113"/>
            <a:ext cx="3078427" cy="513508"/>
          </a:xfrm>
          <a:prstGeom prst="rect">
            <a:avLst/>
          </a:prstGeom>
        </p:spPr>
        <p:txBody>
          <a:bodyPr vert="horz" lIns="94933" tIns="47467" rIns="94933" bIns="47467"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4023994" y="9721113"/>
            <a:ext cx="3078427" cy="513508"/>
          </a:xfrm>
          <a:prstGeom prst="rect">
            <a:avLst/>
          </a:prstGeom>
        </p:spPr>
        <p:txBody>
          <a:bodyPr vert="horz" lIns="94933" tIns="47467" rIns="94933" bIns="47467" rtlCol="0" anchor="b"/>
          <a:lstStyle>
            <a:lvl1pPr algn="r">
              <a:defRPr sz="1200"/>
            </a:lvl1pPr>
          </a:lstStyle>
          <a:p>
            <a:fld id="{7FEB2A8F-DB5F-40B4-8722-A16259517A69}" type="slidenum">
              <a:rPr lang="en-US" smtClean="0"/>
              <a:t>‹N°›</a:t>
            </a:fld>
            <a:endParaRPr lang="en-US" dirty="0"/>
          </a:p>
        </p:txBody>
      </p:sp>
    </p:spTree>
    <p:extLst>
      <p:ext uri="{BB962C8B-B14F-4D97-AF65-F5344CB8AC3E}">
        <p14:creationId xmlns:p14="http://schemas.microsoft.com/office/powerpoint/2010/main" val="303953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FEB2A8F-DB5F-40B4-8722-A16259517A69}" type="slidenum">
              <a:rPr lang="en-US" smtClean="0"/>
              <a:t>1</a:t>
            </a:fld>
            <a:endParaRPr lang="en-US" dirty="0"/>
          </a:p>
        </p:txBody>
      </p:sp>
    </p:spTree>
    <p:extLst>
      <p:ext uri="{BB962C8B-B14F-4D97-AF65-F5344CB8AC3E}">
        <p14:creationId xmlns:p14="http://schemas.microsoft.com/office/powerpoint/2010/main" val="118362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FEB2A8F-DB5F-40B4-8722-A16259517A69}" type="slidenum">
              <a:rPr lang="en-US" smtClean="0"/>
              <a:t>10</a:t>
            </a:fld>
            <a:endParaRPr lang="en-US" dirty="0"/>
          </a:p>
        </p:txBody>
      </p:sp>
    </p:spTree>
    <p:extLst>
      <p:ext uri="{BB962C8B-B14F-4D97-AF65-F5344CB8AC3E}">
        <p14:creationId xmlns:p14="http://schemas.microsoft.com/office/powerpoint/2010/main" val="2778993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FEB2A8F-DB5F-40B4-8722-A16259517A69}" type="slidenum">
              <a:rPr lang="en-US" smtClean="0"/>
              <a:t>11</a:t>
            </a:fld>
            <a:endParaRPr lang="en-US" dirty="0"/>
          </a:p>
        </p:txBody>
      </p:sp>
    </p:spTree>
    <p:extLst>
      <p:ext uri="{BB962C8B-B14F-4D97-AF65-F5344CB8AC3E}">
        <p14:creationId xmlns:p14="http://schemas.microsoft.com/office/powerpoint/2010/main" val="1977073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FEB2A8F-DB5F-40B4-8722-A16259517A69}" type="slidenum">
              <a:rPr lang="en-US" smtClean="0"/>
              <a:t>12</a:t>
            </a:fld>
            <a:endParaRPr lang="en-US" dirty="0"/>
          </a:p>
        </p:txBody>
      </p:sp>
    </p:spTree>
    <p:extLst>
      <p:ext uri="{BB962C8B-B14F-4D97-AF65-F5344CB8AC3E}">
        <p14:creationId xmlns:p14="http://schemas.microsoft.com/office/powerpoint/2010/main" val="3721416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FEB2A8F-DB5F-40B4-8722-A16259517A69}" type="slidenum">
              <a:rPr lang="en-US" smtClean="0"/>
              <a:t>13</a:t>
            </a:fld>
            <a:endParaRPr lang="en-US" dirty="0"/>
          </a:p>
        </p:txBody>
      </p:sp>
    </p:spTree>
    <p:extLst>
      <p:ext uri="{BB962C8B-B14F-4D97-AF65-F5344CB8AC3E}">
        <p14:creationId xmlns:p14="http://schemas.microsoft.com/office/powerpoint/2010/main" val="127270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FEB2A8F-DB5F-40B4-8722-A16259517A69}" type="slidenum">
              <a:rPr lang="en-US" smtClean="0"/>
              <a:t>2</a:t>
            </a:fld>
            <a:endParaRPr lang="en-US" dirty="0"/>
          </a:p>
        </p:txBody>
      </p:sp>
    </p:spTree>
    <p:extLst>
      <p:ext uri="{BB962C8B-B14F-4D97-AF65-F5344CB8AC3E}">
        <p14:creationId xmlns:p14="http://schemas.microsoft.com/office/powerpoint/2010/main" val="126949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FEB2A8F-DB5F-40B4-8722-A16259517A69}" type="slidenum">
              <a:rPr lang="en-US" smtClean="0"/>
              <a:t>3</a:t>
            </a:fld>
            <a:endParaRPr lang="en-US" dirty="0"/>
          </a:p>
        </p:txBody>
      </p:sp>
    </p:spTree>
    <p:extLst>
      <p:ext uri="{BB962C8B-B14F-4D97-AF65-F5344CB8AC3E}">
        <p14:creationId xmlns:p14="http://schemas.microsoft.com/office/powerpoint/2010/main" val="40591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FEB2A8F-DB5F-40B4-8722-A16259517A69}" type="slidenum">
              <a:rPr lang="en-US" smtClean="0"/>
              <a:t>4</a:t>
            </a:fld>
            <a:endParaRPr lang="en-US" dirty="0"/>
          </a:p>
        </p:txBody>
      </p:sp>
    </p:spTree>
    <p:extLst>
      <p:ext uri="{BB962C8B-B14F-4D97-AF65-F5344CB8AC3E}">
        <p14:creationId xmlns:p14="http://schemas.microsoft.com/office/powerpoint/2010/main" val="1184844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FEB2A8F-DB5F-40B4-8722-A16259517A69}" type="slidenum">
              <a:rPr lang="en-US" smtClean="0"/>
              <a:t>5</a:t>
            </a:fld>
            <a:endParaRPr lang="en-US" dirty="0"/>
          </a:p>
        </p:txBody>
      </p:sp>
    </p:spTree>
    <p:extLst>
      <p:ext uri="{BB962C8B-B14F-4D97-AF65-F5344CB8AC3E}">
        <p14:creationId xmlns:p14="http://schemas.microsoft.com/office/powerpoint/2010/main" val="242333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FEB2A8F-DB5F-40B4-8722-A16259517A69}" type="slidenum">
              <a:rPr lang="en-US" smtClean="0"/>
              <a:t>6</a:t>
            </a:fld>
            <a:endParaRPr lang="en-US" dirty="0"/>
          </a:p>
        </p:txBody>
      </p:sp>
    </p:spTree>
    <p:extLst>
      <p:ext uri="{BB962C8B-B14F-4D97-AF65-F5344CB8AC3E}">
        <p14:creationId xmlns:p14="http://schemas.microsoft.com/office/powerpoint/2010/main" val="1501231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FEB2A8F-DB5F-40B4-8722-A16259517A69}" type="slidenum">
              <a:rPr lang="en-US" smtClean="0"/>
              <a:t>7</a:t>
            </a:fld>
            <a:endParaRPr lang="en-US" dirty="0"/>
          </a:p>
        </p:txBody>
      </p:sp>
    </p:spTree>
    <p:extLst>
      <p:ext uri="{BB962C8B-B14F-4D97-AF65-F5344CB8AC3E}">
        <p14:creationId xmlns:p14="http://schemas.microsoft.com/office/powerpoint/2010/main" val="1102080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FEB2A8F-DB5F-40B4-8722-A16259517A69}" type="slidenum">
              <a:rPr lang="en-US" smtClean="0"/>
              <a:t>8</a:t>
            </a:fld>
            <a:endParaRPr lang="en-US" dirty="0"/>
          </a:p>
        </p:txBody>
      </p:sp>
    </p:spTree>
    <p:extLst>
      <p:ext uri="{BB962C8B-B14F-4D97-AF65-F5344CB8AC3E}">
        <p14:creationId xmlns:p14="http://schemas.microsoft.com/office/powerpoint/2010/main" val="731014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FEB2A8F-DB5F-40B4-8722-A16259517A69}" type="slidenum">
              <a:rPr lang="en-US" smtClean="0"/>
              <a:t>9</a:t>
            </a:fld>
            <a:endParaRPr lang="en-US" dirty="0"/>
          </a:p>
        </p:txBody>
      </p:sp>
    </p:spTree>
    <p:extLst>
      <p:ext uri="{BB962C8B-B14F-4D97-AF65-F5344CB8AC3E}">
        <p14:creationId xmlns:p14="http://schemas.microsoft.com/office/powerpoint/2010/main" val="4122130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6.jpe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a:xfrm>
            <a:off x="163286" y="2394857"/>
            <a:ext cx="8370434" cy="2155372"/>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Espace réservé pour une image  14"/>
          <p:cNvSpPr>
            <a:spLocks noGrp="1"/>
          </p:cNvSpPr>
          <p:nvPr>
            <p:ph type="pic" sz="quarter" idx="10"/>
          </p:nvPr>
        </p:nvSpPr>
        <p:spPr>
          <a:xfrm>
            <a:off x="8635471" y="127000"/>
            <a:ext cx="3429529" cy="4424363"/>
          </a:xfrm>
        </p:spPr>
        <p:txBody>
          <a:bodyPr/>
          <a:lstStyle/>
          <a:p>
            <a:endParaRPr lang="en-US" dirty="0"/>
          </a:p>
        </p:txBody>
      </p:sp>
      <p:sp>
        <p:nvSpPr>
          <p:cNvPr id="17" name="Espace réservé pour une image  16"/>
          <p:cNvSpPr>
            <a:spLocks noGrp="1"/>
          </p:cNvSpPr>
          <p:nvPr>
            <p:ph type="pic" sz="quarter" idx="11"/>
          </p:nvPr>
        </p:nvSpPr>
        <p:spPr>
          <a:xfrm>
            <a:off x="163286" y="127001"/>
            <a:ext cx="8370434" cy="2167707"/>
          </a:xfrm>
        </p:spPr>
        <p:txBody>
          <a:bodyPr/>
          <a:lstStyle/>
          <a:p>
            <a:endParaRPr lang="en-US" dirty="0"/>
          </a:p>
        </p:txBody>
      </p:sp>
      <p:sp>
        <p:nvSpPr>
          <p:cNvPr id="19" name="Espace réservé pour une image  18"/>
          <p:cNvSpPr>
            <a:spLocks noGrp="1"/>
          </p:cNvSpPr>
          <p:nvPr>
            <p:ph type="pic" sz="quarter" idx="12"/>
          </p:nvPr>
        </p:nvSpPr>
        <p:spPr>
          <a:xfrm>
            <a:off x="163287" y="4651375"/>
            <a:ext cx="3684134" cy="2081212"/>
          </a:xfrm>
        </p:spPr>
        <p:txBody>
          <a:bodyPr/>
          <a:lstStyle/>
          <a:p>
            <a:endParaRPr lang="en-US" dirty="0"/>
          </a:p>
        </p:txBody>
      </p:sp>
      <p:sp>
        <p:nvSpPr>
          <p:cNvPr id="21" name="Espace réservé pour une image  20"/>
          <p:cNvSpPr>
            <a:spLocks noGrp="1"/>
          </p:cNvSpPr>
          <p:nvPr>
            <p:ph type="pic" sz="quarter" idx="13"/>
          </p:nvPr>
        </p:nvSpPr>
        <p:spPr>
          <a:xfrm>
            <a:off x="3962400" y="4651375"/>
            <a:ext cx="4571320" cy="2081212"/>
          </a:xfrm>
        </p:spPr>
        <p:txBody>
          <a:bodyPr/>
          <a:lstStyle/>
          <a:p>
            <a:endParaRPr lang="en-US" dirty="0"/>
          </a:p>
        </p:txBody>
      </p:sp>
      <p:sp>
        <p:nvSpPr>
          <p:cNvPr id="5" name="Espace réservé du texte 4"/>
          <p:cNvSpPr>
            <a:spLocks noGrp="1"/>
          </p:cNvSpPr>
          <p:nvPr>
            <p:ph type="body" sz="quarter" idx="14" hasCustomPrompt="1"/>
          </p:nvPr>
        </p:nvSpPr>
        <p:spPr>
          <a:xfrm>
            <a:off x="420133" y="3056944"/>
            <a:ext cx="7802311" cy="483967"/>
          </a:xfrm>
        </p:spPr>
        <p:txBody>
          <a:bodyPr/>
          <a:lstStyle>
            <a:lvl1pPr marL="0" indent="0">
              <a:buNone/>
              <a:defRPr b="0" cap="all" baseline="0">
                <a:solidFill>
                  <a:srgbClr val="006AB2"/>
                </a:solidFill>
                <a:latin typeface="Arial" panose="020B0604020202020204" pitchFamily="34" charset="0"/>
              </a:defRPr>
            </a:lvl1pPr>
          </a:lstStyle>
          <a:p>
            <a:pPr lvl="0"/>
            <a:r>
              <a:rPr lang="fr-FR" dirty="0"/>
              <a:t>TITRE DE LA PRÉSENTATION</a:t>
            </a:r>
          </a:p>
        </p:txBody>
      </p:sp>
      <p:sp>
        <p:nvSpPr>
          <p:cNvPr id="11" name="Espace réservé du texte 10"/>
          <p:cNvSpPr>
            <a:spLocks noGrp="1"/>
          </p:cNvSpPr>
          <p:nvPr>
            <p:ph type="body" sz="quarter" idx="15" hasCustomPrompt="1"/>
          </p:nvPr>
        </p:nvSpPr>
        <p:spPr>
          <a:xfrm>
            <a:off x="420134" y="3547084"/>
            <a:ext cx="7802310" cy="546100"/>
          </a:xfrm>
        </p:spPr>
        <p:txBody>
          <a:bodyPr>
            <a:normAutofit/>
          </a:bodyPr>
          <a:lstStyle>
            <a:lvl1pPr marL="0" indent="0">
              <a:buNone/>
              <a:defRPr sz="2400" cap="all" baseline="0">
                <a:solidFill>
                  <a:srgbClr val="006AB2"/>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SOUS-TITRE</a:t>
            </a:r>
          </a:p>
        </p:txBody>
      </p:sp>
      <p:pic>
        <p:nvPicPr>
          <p:cNvPr id="2" name="Imag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39416" y="5335584"/>
            <a:ext cx="1651007" cy="707717"/>
          </a:xfrm>
          <a:prstGeom prst="rect">
            <a:avLst/>
          </a:prstGeom>
        </p:spPr>
      </p:pic>
    </p:spTree>
    <p:extLst>
      <p:ext uri="{BB962C8B-B14F-4D97-AF65-F5344CB8AC3E}">
        <p14:creationId xmlns:p14="http://schemas.microsoft.com/office/powerpoint/2010/main" val="32638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iveau 2 et 3">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3" name="Rectangle 12"/>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ag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9" name="ZoneTexte 8"/>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2" name="Espace réservé du pied de page 4"/>
          <p:cNvSpPr txBox="1">
            <a:spLocks/>
          </p:cNvSpPr>
          <p:nvPr userDrawn="1"/>
        </p:nvSpPr>
        <p:spPr>
          <a:xfrm>
            <a:off x="501273" y="6551891"/>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 2021 IFPEN</a:t>
            </a:r>
            <a:endParaRPr lang="en-US" sz="800" kern="1500" spc="200" baseline="0" dirty="0">
              <a:solidFill>
                <a:srgbClr val="006AB2"/>
              </a:solidFill>
              <a:latin typeface="Calibri" panose="020F0502020204030204" pitchFamily="34" charset="0"/>
            </a:endParaRPr>
          </a:p>
        </p:txBody>
      </p:sp>
      <p:pic>
        <p:nvPicPr>
          <p:cNvPr id="3" name="Image 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081723" y="180111"/>
            <a:ext cx="917172" cy="909530"/>
          </a:xfrm>
          <a:prstGeom prst="rect">
            <a:avLst/>
          </a:prstGeom>
        </p:spPr>
      </p:pic>
      <p:sp>
        <p:nvSpPr>
          <p:cNvPr id="14" name="Espace réservé du contenu 2"/>
          <p:cNvSpPr>
            <a:spLocks noGrp="1"/>
          </p:cNvSpPr>
          <p:nvPr>
            <p:ph idx="1"/>
          </p:nvPr>
        </p:nvSpPr>
        <p:spPr>
          <a:xfrm>
            <a:off x="838200" y="1825625"/>
            <a:ext cx="10515600" cy="4351338"/>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val="2494229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iveau 4 (1 photo)">
    <p:spTree>
      <p:nvGrpSpPr>
        <p:cNvPr id="1" name=""/>
        <p:cNvGrpSpPr/>
        <p:nvPr/>
      </p:nvGrpSpPr>
      <p:grpSpPr>
        <a:xfrm>
          <a:off x="0" y="0"/>
          <a:ext cx="0" cy="0"/>
          <a:chOff x="0" y="0"/>
          <a:chExt cx="0" cy="0"/>
        </a:xfrm>
      </p:grpSpPr>
      <p:sp>
        <p:nvSpPr>
          <p:cNvPr id="4" name="Rectangle 3"/>
          <p:cNvSpPr/>
          <p:nvPr userDrawn="1"/>
        </p:nvSpPr>
        <p:spPr>
          <a:xfrm>
            <a:off x="2" y="1295400"/>
            <a:ext cx="12191998" cy="461962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space réservé pour une image  8"/>
          <p:cNvSpPr>
            <a:spLocks noGrp="1"/>
          </p:cNvSpPr>
          <p:nvPr>
            <p:ph type="pic" sz="quarter" idx="13" hasCustomPrompt="1"/>
          </p:nvPr>
        </p:nvSpPr>
        <p:spPr>
          <a:xfrm>
            <a:off x="6121401" y="1295400"/>
            <a:ext cx="6070599" cy="4619626"/>
          </a:xfrm>
        </p:spPr>
        <p:txBody>
          <a:bodyPr>
            <a:normAutofit/>
          </a:bodyPr>
          <a:lstStyle>
            <a:lvl1pPr marL="0" indent="0">
              <a:buNone/>
              <a:defRPr sz="2000" baseline="0">
                <a:solidFill>
                  <a:srgbClr val="006AB2"/>
                </a:solidFill>
                <a:latin typeface="Calibri" panose="020F0502020204030204" pitchFamily="34" charset="0"/>
              </a:defRPr>
            </a:lvl1pPr>
          </a:lstStyle>
          <a:p>
            <a:r>
              <a:rPr lang="fr-FR" dirty="0"/>
              <a:t>Remplacer l’image</a:t>
            </a:r>
            <a:endParaRPr lang="en-US" dirty="0"/>
          </a:p>
        </p:txBody>
      </p:sp>
      <p:sp>
        <p:nvSpPr>
          <p:cNvPr id="11" name="Titre 1"/>
          <p:cNvSpPr>
            <a:spLocks noGrp="1"/>
          </p:cNvSpPr>
          <p:nvPr>
            <p:ph type="title" hasCustomPrompt="1"/>
          </p:nvPr>
        </p:nvSpPr>
        <p:spPr>
          <a:xfrm>
            <a:off x="838200" y="415928"/>
            <a:ext cx="83915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4" name="Rectangle 13"/>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Imag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2" name="ZoneTexte 11"/>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6" name="Espace réservé du pied de page 4"/>
          <p:cNvSpPr txBox="1">
            <a:spLocks/>
          </p:cNvSpPr>
          <p:nvPr userDrawn="1"/>
        </p:nvSpPr>
        <p:spPr>
          <a:xfrm>
            <a:off x="535456"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pic>
        <p:nvPicPr>
          <p:cNvPr id="17" name="Image 1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081723" y="180111"/>
            <a:ext cx="917172" cy="909530"/>
          </a:xfrm>
          <a:prstGeom prst="rect">
            <a:avLst/>
          </a:prstGeom>
        </p:spPr>
      </p:pic>
      <p:sp>
        <p:nvSpPr>
          <p:cNvPr id="18" name="Espace réservé du contenu 2"/>
          <p:cNvSpPr>
            <a:spLocks noGrp="1"/>
          </p:cNvSpPr>
          <p:nvPr>
            <p:ph idx="1"/>
          </p:nvPr>
        </p:nvSpPr>
        <p:spPr>
          <a:xfrm>
            <a:off x="838200" y="1568775"/>
            <a:ext cx="5079715" cy="4061461"/>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val="2494691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Niveau 4 (1 photo)">
    <p:spTree>
      <p:nvGrpSpPr>
        <p:cNvPr id="1" name=""/>
        <p:cNvGrpSpPr/>
        <p:nvPr/>
      </p:nvGrpSpPr>
      <p:grpSpPr>
        <a:xfrm>
          <a:off x="0" y="0"/>
          <a:ext cx="0" cy="0"/>
          <a:chOff x="0" y="0"/>
          <a:chExt cx="0" cy="0"/>
        </a:xfrm>
      </p:grpSpPr>
      <p:sp>
        <p:nvSpPr>
          <p:cNvPr id="4" name="Rectangle 3"/>
          <p:cNvSpPr/>
          <p:nvPr userDrawn="1"/>
        </p:nvSpPr>
        <p:spPr>
          <a:xfrm>
            <a:off x="2" y="1295400"/>
            <a:ext cx="12191998" cy="461962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space réservé pour une image  8"/>
          <p:cNvSpPr>
            <a:spLocks noGrp="1"/>
          </p:cNvSpPr>
          <p:nvPr>
            <p:ph type="pic" sz="quarter" idx="13" hasCustomPrompt="1"/>
          </p:nvPr>
        </p:nvSpPr>
        <p:spPr>
          <a:xfrm>
            <a:off x="6121401" y="1295400"/>
            <a:ext cx="6070599" cy="4619626"/>
          </a:xfrm>
        </p:spPr>
        <p:txBody>
          <a:bodyPr>
            <a:normAutofit/>
          </a:bodyPr>
          <a:lstStyle>
            <a:lvl1pPr marL="0" indent="0">
              <a:buNone/>
              <a:defRPr sz="2000" baseline="0">
                <a:solidFill>
                  <a:srgbClr val="006AB2"/>
                </a:solidFill>
                <a:latin typeface="Calibri" panose="020F0502020204030204" pitchFamily="34" charset="0"/>
              </a:defRPr>
            </a:lvl1pPr>
          </a:lstStyle>
          <a:p>
            <a:r>
              <a:rPr lang="fr-FR" dirty="0"/>
              <a:t>Remplacer l’image</a:t>
            </a:r>
            <a:endParaRPr lang="en-US" dirty="0"/>
          </a:p>
        </p:txBody>
      </p:sp>
      <p:sp>
        <p:nvSpPr>
          <p:cNvPr id="11" name="Titre 1"/>
          <p:cNvSpPr>
            <a:spLocks noGrp="1"/>
          </p:cNvSpPr>
          <p:nvPr>
            <p:ph type="title" hasCustomPrompt="1"/>
          </p:nvPr>
        </p:nvSpPr>
        <p:spPr>
          <a:xfrm>
            <a:off x="838200" y="415928"/>
            <a:ext cx="83915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4" name="Rectangle 13"/>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Imag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2" name="ZoneTexte 11"/>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6" name="Espace réservé du pied de page 4"/>
          <p:cNvSpPr txBox="1">
            <a:spLocks/>
          </p:cNvSpPr>
          <p:nvPr userDrawn="1"/>
        </p:nvSpPr>
        <p:spPr>
          <a:xfrm>
            <a:off x="535456"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pic>
        <p:nvPicPr>
          <p:cNvPr id="17" name="Imag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47446" y="6283826"/>
            <a:ext cx="1034853" cy="422817"/>
          </a:xfrm>
          <a:prstGeom prst="rect">
            <a:avLst/>
          </a:prstGeom>
        </p:spPr>
      </p:pic>
      <p:pic>
        <p:nvPicPr>
          <p:cNvPr id="18" name="Image 17"/>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081723" y="180111"/>
            <a:ext cx="917172" cy="909530"/>
          </a:xfrm>
          <a:prstGeom prst="rect">
            <a:avLst/>
          </a:prstGeom>
        </p:spPr>
      </p:pic>
      <p:sp>
        <p:nvSpPr>
          <p:cNvPr id="19" name="Espace réservé du contenu 2"/>
          <p:cNvSpPr>
            <a:spLocks noGrp="1"/>
          </p:cNvSpPr>
          <p:nvPr>
            <p:ph idx="1"/>
          </p:nvPr>
        </p:nvSpPr>
        <p:spPr>
          <a:xfrm>
            <a:off x="838200" y="1568775"/>
            <a:ext cx="5079715" cy="4061461"/>
          </a:xfrm>
        </p:spPr>
        <p:txBody>
          <a:bodyPr>
            <a:normAutofit/>
          </a:bodyPr>
          <a:lstStyle>
            <a:lvl1pPr marL="228600" indent="-228600">
              <a:buFontTx/>
              <a:buBlip>
                <a:blip r:embed="rId5"/>
              </a:buBlip>
              <a:defRPr sz="2200">
                <a:solidFill>
                  <a:srgbClr val="0070C0"/>
                </a:solidFill>
                <a:latin typeface="Calibri" panose="020F0502020204030204" pitchFamily="34" charset="0"/>
              </a:defRPr>
            </a:lvl1pPr>
            <a:lvl2pPr marL="685800" indent="-228600">
              <a:buFontTx/>
              <a:buBlip>
                <a:blip r:embed="rId5"/>
              </a:buBlip>
              <a:defRPr sz="2000">
                <a:solidFill>
                  <a:srgbClr val="0070C0"/>
                </a:solidFill>
                <a:latin typeface="Calibri" panose="020F0502020204030204" pitchFamily="34" charset="0"/>
              </a:defRPr>
            </a:lvl2pPr>
            <a:lvl3pPr marL="1143000" indent="-228600">
              <a:buFontTx/>
              <a:buBlip>
                <a:blip r:embed="rId5"/>
              </a:buBlip>
              <a:defRPr sz="1800">
                <a:solidFill>
                  <a:srgbClr val="0070C0"/>
                </a:solidFill>
                <a:latin typeface="Calibri" panose="020F0502020204030204" pitchFamily="34" charset="0"/>
              </a:defRPr>
            </a:lvl3pPr>
            <a:lvl4pPr marL="1600200" indent="-228600">
              <a:buFontTx/>
              <a:buBlip>
                <a:blip r:embed="rId5"/>
              </a:buBlip>
              <a:defRPr sz="1600">
                <a:solidFill>
                  <a:srgbClr val="0070C0"/>
                </a:solidFill>
                <a:latin typeface="Calibri" panose="020F0502020204030204" pitchFamily="34" charset="0"/>
              </a:defRPr>
            </a:lvl4pPr>
            <a:lvl5pPr marL="2057400" indent="-228600">
              <a:buFontTx/>
              <a:buBlip>
                <a:blip r:embed="rId5"/>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val="3453504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Niveau 4 (1 photo)">
    <p:spTree>
      <p:nvGrpSpPr>
        <p:cNvPr id="1" name=""/>
        <p:cNvGrpSpPr/>
        <p:nvPr/>
      </p:nvGrpSpPr>
      <p:grpSpPr>
        <a:xfrm>
          <a:off x="0" y="0"/>
          <a:ext cx="0" cy="0"/>
          <a:chOff x="0" y="0"/>
          <a:chExt cx="0" cy="0"/>
        </a:xfrm>
      </p:grpSpPr>
      <p:sp>
        <p:nvSpPr>
          <p:cNvPr id="4" name="Rectangle 3"/>
          <p:cNvSpPr/>
          <p:nvPr userDrawn="1"/>
        </p:nvSpPr>
        <p:spPr>
          <a:xfrm>
            <a:off x="2" y="1295400"/>
            <a:ext cx="12191998" cy="461962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space réservé pour une image  8"/>
          <p:cNvSpPr>
            <a:spLocks noGrp="1"/>
          </p:cNvSpPr>
          <p:nvPr>
            <p:ph type="pic" sz="quarter" idx="13" hasCustomPrompt="1"/>
          </p:nvPr>
        </p:nvSpPr>
        <p:spPr>
          <a:xfrm>
            <a:off x="6096001" y="1295400"/>
            <a:ext cx="6070599" cy="4619626"/>
          </a:xfrm>
        </p:spPr>
        <p:txBody>
          <a:bodyPr>
            <a:normAutofit/>
          </a:bodyPr>
          <a:lstStyle>
            <a:lvl1pPr marL="0" indent="0">
              <a:buNone/>
              <a:defRPr sz="2000" baseline="0">
                <a:solidFill>
                  <a:srgbClr val="006AB2"/>
                </a:solidFill>
                <a:latin typeface="Calibri" panose="020F0502020204030204" pitchFamily="34" charset="0"/>
              </a:defRPr>
            </a:lvl1pPr>
          </a:lstStyle>
          <a:p>
            <a:r>
              <a:rPr lang="fr-FR" dirty="0"/>
              <a:t>Remplacer l’image</a:t>
            </a:r>
            <a:endParaRPr lang="en-US" dirty="0"/>
          </a:p>
        </p:txBody>
      </p:sp>
      <p:sp>
        <p:nvSpPr>
          <p:cNvPr id="11" name="Titre 1"/>
          <p:cNvSpPr>
            <a:spLocks noGrp="1"/>
          </p:cNvSpPr>
          <p:nvPr>
            <p:ph type="title" hasCustomPrompt="1"/>
          </p:nvPr>
        </p:nvSpPr>
        <p:spPr>
          <a:xfrm>
            <a:off x="847531" y="415928"/>
            <a:ext cx="83915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pic>
        <p:nvPicPr>
          <p:cNvPr id="13" name="Imag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2" name="ZoneTexte 11"/>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6" name="Espace réservé du pied de page 4"/>
          <p:cNvSpPr txBox="1">
            <a:spLocks/>
          </p:cNvSpPr>
          <p:nvPr userDrawn="1"/>
        </p:nvSpPr>
        <p:spPr>
          <a:xfrm>
            <a:off x="535456"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a:solidFill>
                  <a:srgbClr val="0070C0"/>
                </a:solidFill>
                <a:latin typeface="Calibri" panose="020F0502020204030204" pitchFamily="34" charset="0"/>
              </a:rPr>
              <a:t>|   </a:t>
            </a:r>
            <a:r>
              <a:rPr lang="fr-FR" sz="800" dirty="0">
                <a:solidFill>
                  <a:srgbClr val="0070C0"/>
                </a:solidFill>
                <a:latin typeface="Calibri" panose="020F0502020204030204" pitchFamily="34" charset="0"/>
              </a:rPr>
              <a:t> </a:t>
            </a:r>
            <a:r>
              <a:rPr lang="fr-FR" sz="800" kern="1500" spc="200" baseline="0" dirty="0">
                <a:solidFill>
                  <a:srgbClr val="006AB2"/>
                </a:solidFill>
                <a:latin typeface="Calibri" panose="020F0502020204030204" pitchFamily="34" charset="0"/>
              </a:rPr>
              <a:t>© 2021 IFPEN</a:t>
            </a:r>
            <a:endParaRPr lang="en-US" sz="800" kern="1500" spc="200" baseline="0" dirty="0">
              <a:solidFill>
                <a:srgbClr val="006AB2"/>
              </a:solidFill>
              <a:latin typeface="Calibri" panose="020F0502020204030204" pitchFamily="34" charset="0"/>
            </a:endParaRPr>
          </a:p>
        </p:txBody>
      </p:sp>
      <p:pic>
        <p:nvPicPr>
          <p:cNvPr id="2" name="Imag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47446" y="6283826"/>
            <a:ext cx="1034853" cy="422817"/>
          </a:xfrm>
          <a:prstGeom prst="rect">
            <a:avLst/>
          </a:prstGeom>
        </p:spPr>
      </p:pic>
      <p:pic>
        <p:nvPicPr>
          <p:cNvPr id="18" name="Image 17"/>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146789" y="180111"/>
            <a:ext cx="917172" cy="909530"/>
          </a:xfrm>
          <a:prstGeom prst="rect">
            <a:avLst/>
          </a:prstGeom>
        </p:spPr>
      </p:pic>
      <p:pic>
        <p:nvPicPr>
          <p:cNvPr id="3" name="Image 2"/>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122710" y="180110"/>
            <a:ext cx="909530" cy="909530"/>
          </a:xfrm>
          <a:prstGeom prst="rect">
            <a:avLst/>
          </a:prstGeom>
        </p:spPr>
      </p:pic>
      <p:sp>
        <p:nvSpPr>
          <p:cNvPr id="19" name="Espace réservé du contenu 2"/>
          <p:cNvSpPr>
            <a:spLocks noGrp="1"/>
          </p:cNvSpPr>
          <p:nvPr>
            <p:ph idx="1"/>
          </p:nvPr>
        </p:nvSpPr>
        <p:spPr>
          <a:xfrm>
            <a:off x="838200" y="1568775"/>
            <a:ext cx="5079715" cy="4061461"/>
          </a:xfrm>
        </p:spPr>
        <p:txBody>
          <a:bodyPr>
            <a:normAutofit/>
          </a:bodyPr>
          <a:lstStyle>
            <a:lvl1pPr marL="228600" indent="-228600">
              <a:buFontTx/>
              <a:buBlip>
                <a:blip r:embed="rId6"/>
              </a:buBlip>
              <a:defRPr sz="2200">
                <a:solidFill>
                  <a:srgbClr val="0070C0"/>
                </a:solidFill>
                <a:latin typeface="Calibri" panose="020F0502020204030204" pitchFamily="34" charset="0"/>
              </a:defRPr>
            </a:lvl1pPr>
            <a:lvl2pPr marL="685800" indent="-228600">
              <a:buFontTx/>
              <a:buBlip>
                <a:blip r:embed="rId6"/>
              </a:buBlip>
              <a:defRPr sz="2000">
                <a:solidFill>
                  <a:srgbClr val="0070C0"/>
                </a:solidFill>
                <a:latin typeface="Calibri" panose="020F0502020204030204" pitchFamily="34" charset="0"/>
              </a:defRPr>
            </a:lvl2pPr>
            <a:lvl3pPr marL="1143000" indent="-228600">
              <a:buFontTx/>
              <a:buBlip>
                <a:blip r:embed="rId6"/>
              </a:buBlip>
              <a:defRPr sz="1800">
                <a:solidFill>
                  <a:srgbClr val="0070C0"/>
                </a:solidFill>
                <a:latin typeface="Calibri" panose="020F0502020204030204" pitchFamily="34" charset="0"/>
              </a:defRPr>
            </a:lvl3pPr>
            <a:lvl4pPr marL="1600200" indent="-228600">
              <a:buFontTx/>
              <a:buBlip>
                <a:blip r:embed="rId6"/>
              </a:buBlip>
              <a:defRPr sz="1600">
                <a:solidFill>
                  <a:srgbClr val="0070C0"/>
                </a:solidFill>
                <a:latin typeface="Calibri" panose="020F0502020204030204" pitchFamily="34" charset="0"/>
              </a:defRPr>
            </a:lvl4pPr>
            <a:lvl5pPr marL="2057400" indent="-228600">
              <a:buFontTx/>
              <a:buBlip>
                <a:blip r:embed="rId6"/>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
        <p:nvSpPr>
          <p:cNvPr id="20" name="Rectangle 19"/>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9188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Niveau 4 (1 photo)">
    <p:spTree>
      <p:nvGrpSpPr>
        <p:cNvPr id="1" name=""/>
        <p:cNvGrpSpPr/>
        <p:nvPr/>
      </p:nvGrpSpPr>
      <p:grpSpPr>
        <a:xfrm>
          <a:off x="0" y="0"/>
          <a:ext cx="0" cy="0"/>
          <a:chOff x="0" y="0"/>
          <a:chExt cx="0" cy="0"/>
        </a:xfrm>
      </p:grpSpPr>
      <p:sp>
        <p:nvSpPr>
          <p:cNvPr id="4" name="Rectangle 3"/>
          <p:cNvSpPr/>
          <p:nvPr userDrawn="1"/>
        </p:nvSpPr>
        <p:spPr>
          <a:xfrm>
            <a:off x="2" y="1295400"/>
            <a:ext cx="12191998" cy="461962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space réservé pour une image  8"/>
          <p:cNvSpPr>
            <a:spLocks noGrp="1"/>
          </p:cNvSpPr>
          <p:nvPr>
            <p:ph type="pic" sz="quarter" idx="13" hasCustomPrompt="1"/>
          </p:nvPr>
        </p:nvSpPr>
        <p:spPr>
          <a:xfrm>
            <a:off x="6096001" y="1295400"/>
            <a:ext cx="6070599" cy="4619626"/>
          </a:xfrm>
        </p:spPr>
        <p:txBody>
          <a:bodyPr>
            <a:normAutofit/>
          </a:bodyPr>
          <a:lstStyle>
            <a:lvl1pPr marL="0" indent="0">
              <a:buNone/>
              <a:defRPr sz="2000" baseline="0">
                <a:solidFill>
                  <a:srgbClr val="006AB2"/>
                </a:solidFill>
                <a:latin typeface="Calibri" panose="020F0502020204030204" pitchFamily="34" charset="0"/>
              </a:defRPr>
            </a:lvl1pPr>
          </a:lstStyle>
          <a:p>
            <a:r>
              <a:rPr lang="fr-FR" dirty="0"/>
              <a:t>Remplacer l’image</a:t>
            </a:r>
            <a:endParaRPr lang="en-US" dirty="0"/>
          </a:p>
        </p:txBody>
      </p:sp>
      <p:sp>
        <p:nvSpPr>
          <p:cNvPr id="11" name="Titre 1"/>
          <p:cNvSpPr>
            <a:spLocks noGrp="1"/>
          </p:cNvSpPr>
          <p:nvPr>
            <p:ph type="title" hasCustomPrompt="1"/>
          </p:nvPr>
        </p:nvSpPr>
        <p:spPr>
          <a:xfrm>
            <a:off x="847531" y="415928"/>
            <a:ext cx="83915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pic>
        <p:nvPicPr>
          <p:cNvPr id="13" name="Imag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2" name="ZoneTexte 11"/>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6" name="Espace réservé du pied de page 4"/>
          <p:cNvSpPr txBox="1">
            <a:spLocks/>
          </p:cNvSpPr>
          <p:nvPr userDrawn="1"/>
        </p:nvSpPr>
        <p:spPr>
          <a:xfrm>
            <a:off x="535456"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a:solidFill>
                  <a:srgbClr val="0070C0"/>
                </a:solidFill>
                <a:latin typeface="Calibri" panose="020F0502020204030204" pitchFamily="34" charset="0"/>
              </a:rPr>
              <a:t>|   </a:t>
            </a:r>
            <a:r>
              <a:rPr lang="fr-FR" sz="800" dirty="0">
                <a:solidFill>
                  <a:srgbClr val="0070C0"/>
                </a:solidFill>
                <a:latin typeface="Calibri" panose="020F0502020204030204" pitchFamily="34" charset="0"/>
              </a:rPr>
              <a:t> </a:t>
            </a:r>
            <a:r>
              <a:rPr lang="fr-FR" sz="800" kern="1500" spc="200" baseline="0" dirty="0">
                <a:solidFill>
                  <a:srgbClr val="006AB2"/>
                </a:solidFill>
                <a:latin typeface="Calibri" panose="020F0502020204030204" pitchFamily="34" charset="0"/>
              </a:rPr>
              <a:t>© 2021 IFPEN</a:t>
            </a:r>
            <a:endParaRPr lang="en-US" sz="800" kern="1500" spc="200" baseline="0" dirty="0">
              <a:solidFill>
                <a:srgbClr val="006AB2"/>
              </a:solidFill>
              <a:latin typeface="Calibri" panose="020F0502020204030204" pitchFamily="34" charset="0"/>
            </a:endParaRPr>
          </a:p>
        </p:txBody>
      </p:sp>
      <p:pic>
        <p:nvPicPr>
          <p:cNvPr id="2" name="Imag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47446" y="6283826"/>
            <a:ext cx="1034853" cy="422817"/>
          </a:xfrm>
          <a:prstGeom prst="rect">
            <a:avLst/>
          </a:prstGeom>
        </p:spPr>
      </p:pic>
      <p:sp>
        <p:nvSpPr>
          <p:cNvPr id="20" name="Rectangle 19"/>
          <p:cNvSpPr/>
          <p:nvPr userDrawn="1"/>
        </p:nvSpPr>
        <p:spPr>
          <a:xfrm rot="20403007">
            <a:off x="890648" y="3093532"/>
            <a:ext cx="10122958" cy="1107996"/>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fr-FR" sz="6600" b="1" spc="150" dirty="0">
                <a:ln w="11430"/>
                <a:solidFill>
                  <a:srgbClr val="F8F8F8"/>
                </a:solidFill>
                <a:effectLst>
                  <a:outerShdw blurRad="25400" algn="tl" rotWithShape="0">
                    <a:srgbClr val="000000">
                      <a:alpha val="43000"/>
                    </a:srgbClr>
                  </a:outerShdw>
                </a:effectLst>
              </a:rPr>
              <a:t>C O N F I D E N T I E L</a:t>
            </a:r>
          </a:p>
        </p:txBody>
      </p:sp>
      <p:pic>
        <p:nvPicPr>
          <p:cNvPr id="18" name="Image 17"/>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146789" y="180111"/>
            <a:ext cx="917172" cy="909530"/>
          </a:xfrm>
          <a:prstGeom prst="rect">
            <a:avLst/>
          </a:prstGeom>
        </p:spPr>
      </p:pic>
      <p:sp>
        <p:nvSpPr>
          <p:cNvPr id="19" name="Espace réservé du contenu 2"/>
          <p:cNvSpPr>
            <a:spLocks noGrp="1"/>
          </p:cNvSpPr>
          <p:nvPr>
            <p:ph idx="1"/>
          </p:nvPr>
        </p:nvSpPr>
        <p:spPr>
          <a:xfrm>
            <a:off x="838200" y="1568775"/>
            <a:ext cx="5079715" cy="4061461"/>
          </a:xfrm>
        </p:spPr>
        <p:txBody>
          <a:bodyPr>
            <a:normAutofit/>
          </a:bodyPr>
          <a:lstStyle>
            <a:lvl1pPr marL="228600" indent="-228600">
              <a:buFontTx/>
              <a:buBlip>
                <a:blip r:embed="rId5"/>
              </a:buBlip>
              <a:defRPr sz="2200">
                <a:solidFill>
                  <a:srgbClr val="0070C0"/>
                </a:solidFill>
                <a:latin typeface="Calibri" panose="020F0502020204030204" pitchFamily="34" charset="0"/>
              </a:defRPr>
            </a:lvl1pPr>
            <a:lvl2pPr marL="685800" indent="-228600">
              <a:buFontTx/>
              <a:buBlip>
                <a:blip r:embed="rId5"/>
              </a:buBlip>
              <a:defRPr sz="2000">
                <a:solidFill>
                  <a:srgbClr val="0070C0"/>
                </a:solidFill>
                <a:latin typeface="Calibri" panose="020F0502020204030204" pitchFamily="34" charset="0"/>
              </a:defRPr>
            </a:lvl2pPr>
            <a:lvl3pPr marL="1143000" indent="-228600">
              <a:buFontTx/>
              <a:buBlip>
                <a:blip r:embed="rId5"/>
              </a:buBlip>
              <a:defRPr sz="1800">
                <a:solidFill>
                  <a:srgbClr val="0070C0"/>
                </a:solidFill>
                <a:latin typeface="Calibri" panose="020F0502020204030204" pitchFamily="34" charset="0"/>
              </a:defRPr>
            </a:lvl3pPr>
            <a:lvl4pPr marL="1600200" indent="-228600">
              <a:buFontTx/>
              <a:buBlip>
                <a:blip r:embed="rId5"/>
              </a:buBlip>
              <a:defRPr sz="1600">
                <a:solidFill>
                  <a:srgbClr val="0070C0"/>
                </a:solidFill>
                <a:latin typeface="Calibri" panose="020F0502020204030204" pitchFamily="34" charset="0"/>
              </a:defRPr>
            </a:lvl4pPr>
            <a:lvl5pPr marL="2057400" indent="-228600">
              <a:buFontTx/>
              <a:buBlip>
                <a:blip r:embed="rId5"/>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
        <p:nvSpPr>
          <p:cNvPr id="22" name="Rectangle 21"/>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Image 13">
            <a:extLst>
              <a:ext uri="{FF2B5EF4-FFF2-40B4-BE49-F238E27FC236}">
                <a16:creationId xmlns:a16="http://schemas.microsoft.com/office/drawing/2014/main" id="{760DFC7D-4C5D-44B8-9E8B-94CD6068A8AC}"/>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1122710" y="180110"/>
            <a:ext cx="909530" cy="909530"/>
          </a:xfrm>
          <a:prstGeom prst="rect">
            <a:avLst/>
          </a:prstGeom>
        </p:spPr>
      </p:pic>
    </p:spTree>
    <p:extLst>
      <p:ext uri="{BB962C8B-B14F-4D97-AF65-F5344CB8AC3E}">
        <p14:creationId xmlns:p14="http://schemas.microsoft.com/office/powerpoint/2010/main" val="3343088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Niveau 4 (1 photo)">
    <p:spTree>
      <p:nvGrpSpPr>
        <p:cNvPr id="1" name=""/>
        <p:cNvGrpSpPr/>
        <p:nvPr/>
      </p:nvGrpSpPr>
      <p:grpSpPr>
        <a:xfrm>
          <a:off x="0" y="0"/>
          <a:ext cx="0" cy="0"/>
          <a:chOff x="0" y="0"/>
          <a:chExt cx="0" cy="0"/>
        </a:xfrm>
      </p:grpSpPr>
      <p:sp>
        <p:nvSpPr>
          <p:cNvPr id="4" name="Rectangle 3"/>
          <p:cNvSpPr/>
          <p:nvPr userDrawn="1"/>
        </p:nvSpPr>
        <p:spPr>
          <a:xfrm>
            <a:off x="2" y="1295400"/>
            <a:ext cx="12191998" cy="461962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space réservé pour une image  8"/>
          <p:cNvSpPr>
            <a:spLocks noGrp="1"/>
          </p:cNvSpPr>
          <p:nvPr>
            <p:ph type="pic" sz="quarter" idx="13" hasCustomPrompt="1"/>
          </p:nvPr>
        </p:nvSpPr>
        <p:spPr>
          <a:xfrm>
            <a:off x="6096001" y="1295400"/>
            <a:ext cx="6070599" cy="4619626"/>
          </a:xfrm>
        </p:spPr>
        <p:txBody>
          <a:bodyPr>
            <a:normAutofit/>
          </a:bodyPr>
          <a:lstStyle>
            <a:lvl1pPr marL="0" indent="0">
              <a:buNone/>
              <a:defRPr sz="2000" baseline="0">
                <a:solidFill>
                  <a:srgbClr val="006AB2"/>
                </a:solidFill>
                <a:latin typeface="Calibri" panose="020F0502020204030204" pitchFamily="34" charset="0"/>
              </a:defRPr>
            </a:lvl1pPr>
          </a:lstStyle>
          <a:p>
            <a:r>
              <a:rPr lang="fr-FR" dirty="0"/>
              <a:t>Remplacer l’image</a:t>
            </a:r>
            <a:endParaRPr lang="en-US" dirty="0"/>
          </a:p>
        </p:txBody>
      </p:sp>
      <p:sp>
        <p:nvSpPr>
          <p:cNvPr id="11" name="Titre 1"/>
          <p:cNvSpPr>
            <a:spLocks noGrp="1"/>
          </p:cNvSpPr>
          <p:nvPr>
            <p:ph type="title" hasCustomPrompt="1"/>
          </p:nvPr>
        </p:nvSpPr>
        <p:spPr>
          <a:xfrm>
            <a:off x="847532" y="415928"/>
            <a:ext cx="8140058"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pic>
        <p:nvPicPr>
          <p:cNvPr id="13" name="Imag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2" name="ZoneTexte 11"/>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6" name="Espace réservé du pied de page 4"/>
          <p:cNvSpPr txBox="1">
            <a:spLocks/>
          </p:cNvSpPr>
          <p:nvPr userDrawn="1"/>
        </p:nvSpPr>
        <p:spPr>
          <a:xfrm>
            <a:off x="535456"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a:solidFill>
                  <a:srgbClr val="0070C0"/>
                </a:solidFill>
                <a:latin typeface="Calibri" panose="020F0502020204030204" pitchFamily="34" charset="0"/>
              </a:rPr>
              <a:t>|   </a:t>
            </a:r>
            <a:r>
              <a:rPr lang="fr-FR" sz="800" dirty="0">
                <a:solidFill>
                  <a:srgbClr val="0070C0"/>
                </a:solidFill>
                <a:latin typeface="Calibri" panose="020F0502020204030204" pitchFamily="34" charset="0"/>
              </a:rPr>
              <a:t> </a:t>
            </a:r>
            <a:r>
              <a:rPr lang="fr-FR" sz="800" kern="1500" spc="200" baseline="0" dirty="0">
                <a:solidFill>
                  <a:srgbClr val="006AB2"/>
                </a:solidFill>
                <a:latin typeface="Calibri" panose="020F0502020204030204" pitchFamily="34" charset="0"/>
              </a:rPr>
              <a:t>© 2021 IFPEN</a:t>
            </a:r>
            <a:endParaRPr lang="en-US" sz="800" kern="1500" spc="200" baseline="0" dirty="0">
              <a:solidFill>
                <a:srgbClr val="006AB2"/>
              </a:solidFill>
              <a:latin typeface="Calibri" panose="020F0502020204030204" pitchFamily="34" charset="0"/>
            </a:endParaRPr>
          </a:p>
        </p:txBody>
      </p:sp>
      <p:pic>
        <p:nvPicPr>
          <p:cNvPr id="2" name="Imag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47446" y="6283826"/>
            <a:ext cx="1034853" cy="422817"/>
          </a:xfrm>
          <a:prstGeom prst="rect">
            <a:avLst/>
          </a:prstGeom>
        </p:spPr>
      </p:pic>
      <p:pic>
        <p:nvPicPr>
          <p:cNvPr id="18" name="Image 17"/>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146789" y="180111"/>
            <a:ext cx="917172" cy="909530"/>
          </a:xfrm>
          <a:prstGeom prst="rect">
            <a:avLst/>
          </a:prstGeom>
        </p:spPr>
      </p:pic>
      <p:pic>
        <p:nvPicPr>
          <p:cNvPr id="3" name="Image 2"/>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122710" y="180110"/>
            <a:ext cx="909530" cy="909530"/>
          </a:xfrm>
          <a:prstGeom prst="rect">
            <a:avLst/>
          </a:prstGeom>
        </p:spPr>
      </p:pic>
      <p:sp>
        <p:nvSpPr>
          <p:cNvPr id="19" name="Espace réservé du contenu 2"/>
          <p:cNvSpPr>
            <a:spLocks noGrp="1"/>
          </p:cNvSpPr>
          <p:nvPr>
            <p:ph idx="1"/>
          </p:nvPr>
        </p:nvSpPr>
        <p:spPr>
          <a:xfrm>
            <a:off x="838200" y="1568775"/>
            <a:ext cx="5079715" cy="4061461"/>
          </a:xfrm>
        </p:spPr>
        <p:txBody>
          <a:bodyPr>
            <a:normAutofit/>
          </a:bodyPr>
          <a:lstStyle>
            <a:lvl1pPr marL="228600" indent="-228600">
              <a:buFontTx/>
              <a:buBlip>
                <a:blip r:embed="rId6"/>
              </a:buBlip>
              <a:defRPr sz="2200">
                <a:solidFill>
                  <a:srgbClr val="0070C0"/>
                </a:solidFill>
                <a:latin typeface="Calibri" panose="020F0502020204030204" pitchFamily="34" charset="0"/>
              </a:defRPr>
            </a:lvl1pPr>
            <a:lvl2pPr marL="685800" indent="-228600">
              <a:buFontTx/>
              <a:buBlip>
                <a:blip r:embed="rId6"/>
              </a:buBlip>
              <a:defRPr sz="2000">
                <a:solidFill>
                  <a:srgbClr val="0070C0"/>
                </a:solidFill>
                <a:latin typeface="Calibri" panose="020F0502020204030204" pitchFamily="34" charset="0"/>
              </a:defRPr>
            </a:lvl2pPr>
            <a:lvl3pPr marL="1143000" indent="-228600">
              <a:buFontTx/>
              <a:buBlip>
                <a:blip r:embed="rId6"/>
              </a:buBlip>
              <a:defRPr sz="1800">
                <a:solidFill>
                  <a:srgbClr val="0070C0"/>
                </a:solidFill>
                <a:latin typeface="Calibri" panose="020F0502020204030204" pitchFamily="34" charset="0"/>
              </a:defRPr>
            </a:lvl3pPr>
            <a:lvl4pPr marL="1600200" indent="-228600">
              <a:buFontTx/>
              <a:buBlip>
                <a:blip r:embed="rId6"/>
              </a:buBlip>
              <a:defRPr sz="1600">
                <a:solidFill>
                  <a:srgbClr val="0070C0"/>
                </a:solidFill>
                <a:latin typeface="Calibri" panose="020F0502020204030204" pitchFamily="34" charset="0"/>
              </a:defRPr>
            </a:lvl4pPr>
            <a:lvl5pPr marL="2057400" indent="-228600">
              <a:buFontTx/>
              <a:buBlip>
                <a:blip r:embed="rId6"/>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
        <p:nvSpPr>
          <p:cNvPr id="20" name="Rectangle 19"/>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Image 13">
            <a:extLst>
              <a:ext uri="{FF2B5EF4-FFF2-40B4-BE49-F238E27FC236}">
                <a16:creationId xmlns:a16="http://schemas.microsoft.com/office/drawing/2014/main" id="{5C40374D-774A-4EAD-8E02-5EC81D84B95D}"/>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9180736" y="188263"/>
            <a:ext cx="917172" cy="909530"/>
          </a:xfrm>
          <a:prstGeom prst="rect">
            <a:avLst/>
          </a:prstGeom>
        </p:spPr>
      </p:pic>
    </p:spTree>
    <p:extLst>
      <p:ext uri="{BB962C8B-B14F-4D97-AF65-F5344CB8AC3E}">
        <p14:creationId xmlns:p14="http://schemas.microsoft.com/office/powerpoint/2010/main" val="2010096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Niveau 4 (1 photo)">
    <p:spTree>
      <p:nvGrpSpPr>
        <p:cNvPr id="1" name=""/>
        <p:cNvGrpSpPr/>
        <p:nvPr/>
      </p:nvGrpSpPr>
      <p:grpSpPr>
        <a:xfrm>
          <a:off x="0" y="0"/>
          <a:ext cx="0" cy="0"/>
          <a:chOff x="0" y="0"/>
          <a:chExt cx="0" cy="0"/>
        </a:xfrm>
      </p:grpSpPr>
      <p:sp>
        <p:nvSpPr>
          <p:cNvPr id="4" name="Rectangle 3"/>
          <p:cNvSpPr/>
          <p:nvPr userDrawn="1"/>
        </p:nvSpPr>
        <p:spPr>
          <a:xfrm>
            <a:off x="2" y="1295400"/>
            <a:ext cx="12191998" cy="461962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space réservé pour une image  8"/>
          <p:cNvSpPr>
            <a:spLocks noGrp="1"/>
          </p:cNvSpPr>
          <p:nvPr>
            <p:ph type="pic" sz="quarter" idx="13" hasCustomPrompt="1"/>
          </p:nvPr>
        </p:nvSpPr>
        <p:spPr>
          <a:xfrm>
            <a:off x="6096001" y="1295400"/>
            <a:ext cx="6070599" cy="4619626"/>
          </a:xfrm>
        </p:spPr>
        <p:txBody>
          <a:bodyPr>
            <a:normAutofit/>
          </a:bodyPr>
          <a:lstStyle>
            <a:lvl1pPr marL="0" indent="0">
              <a:buNone/>
              <a:defRPr sz="2000" baseline="0">
                <a:solidFill>
                  <a:srgbClr val="006AB2"/>
                </a:solidFill>
                <a:latin typeface="Calibri" panose="020F0502020204030204" pitchFamily="34" charset="0"/>
              </a:defRPr>
            </a:lvl1pPr>
          </a:lstStyle>
          <a:p>
            <a:r>
              <a:rPr lang="fr-FR" dirty="0"/>
              <a:t>Remplacer l’image</a:t>
            </a:r>
            <a:endParaRPr lang="en-US" dirty="0"/>
          </a:p>
        </p:txBody>
      </p:sp>
      <p:sp>
        <p:nvSpPr>
          <p:cNvPr id="11" name="Titre 1"/>
          <p:cNvSpPr>
            <a:spLocks noGrp="1"/>
          </p:cNvSpPr>
          <p:nvPr>
            <p:ph type="title" hasCustomPrompt="1"/>
          </p:nvPr>
        </p:nvSpPr>
        <p:spPr>
          <a:xfrm>
            <a:off x="847532" y="415928"/>
            <a:ext cx="8274456"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pic>
        <p:nvPicPr>
          <p:cNvPr id="13" name="Imag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2" name="ZoneTexte 11"/>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6" name="Espace réservé du pied de page 4"/>
          <p:cNvSpPr txBox="1">
            <a:spLocks/>
          </p:cNvSpPr>
          <p:nvPr userDrawn="1"/>
        </p:nvSpPr>
        <p:spPr>
          <a:xfrm>
            <a:off x="535456"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a:solidFill>
                  <a:srgbClr val="0070C0"/>
                </a:solidFill>
                <a:latin typeface="Calibri" panose="020F0502020204030204" pitchFamily="34" charset="0"/>
              </a:rPr>
              <a:t>|   </a:t>
            </a:r>
            <a:r>
              <a:rPr lang="fr-FR" sz="800" dirty="0">
                <a:solidFill>
                  <a:srgbClr val="0070C0"/>
                </a:solidFill>
                <a:latin typeface="Calibri" panose="020F0502020204030204" pitchFamily="34" charset="0"/>
              </a:rPr>
              <a:t> </a:t>
            </a:r>
            <a:r>
              <a:rPr lang="fr-FR" sz="800" kern="1500" spc="200" baseline="0" dirty="0">
                <a:solidFill>
                  <a:srgbClr val="006AB2"/>
                </a:solidFill>
                <a:latin typeface="Calibri" panose="020F0502020204030204" pitchFamily="34" charset="0"/>
              </a:rPr>
              <a:t>© 2021 IFPEN</a:t>
            </a:r>
            <a:endParaRPr lang="en-US" sz="800" kern="1500" spc="200" baseline="0" dirty="0">
              <a:solidFill>
                <a:srgbClr val="006AB2"/>
              </a:solidFill>
              <a:latin typeface="Calibri" panose="020F0502020204030204" pitchFamily="34" charset="0"/>
            </a:endParaRPr>
          </a:p>
        </p:txBody>
      </p:sp>
      <p:pic>
        <p:nvPicPr>
          <p:cNvPr id="2" name="Imag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47446" y="6283826"/>
            <a:ext cx="1034853" cy="422817"/>
          </a:xfrm>
          <a:prstGeom prst="rect">
            <a:avLst/>
          </a:prstGeom>
        </p:spPr>
      </p:pic>
      <p:sp>
        <p:nvSpPr>
          <p:cNvPr id="20" name="Rectangle 19"/>
          <p:cNvSpPr/>
          <p:nvPr userDrawn="1"/>
        </p:nvSpPr>
        <p:spPr>
          <a:xfrm rot="20403007">
            <a:off x="890648" y="3093532"/>
            <a:ext cx="10122958" cy="1107996"/>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fr-FR" sz="6600" b="1" spc="150" dirty="0">
                <a:ln w="11430"/>
                <a:solidFill>
                  <a:srgbClr val="F8F8F8"/>
                </a:solidFill>
                <a:effectLst>
                  <a:outerShdw blurRad="25400" algn="tl" rotWithShape="0">
                    <a:srgbClr val="000000">
                      <a:alpha val="43000"/>
                    </a:srgbClr>
                  </a:outerShdw>
                </a:effectLst>
              </a:rPr>
              <a:t>C O N F I D E N T I E L</a:t>
            </a:r>
          </a:p>
        </p:txBody>
      </p:sp>
      <p:pic>
        <p:nvPicPr>
          <p:cNvPr id="18" name="Image 17"/>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146789" y="180111"/>
            <a:ext cx="917172" cy="909530"/>
          </a:xfrm>
          <a:prstGeom prst="rect">
            <a:avLst/>
          </a:prstGeom>
        </p:spPr>
      </p:pic>
      <p:sp>
        <p:nvSpPr>
          <p:cNvPr id="19" name="Espace réservé du contenu 2"/>
          <p:cNvSpPr>
            <a:spLocks noGrp="1"/>
          </p:cNvSpPr>
          <p:nvPr>
            <p:ph idx="1"/>
          </p:nvPr>
        </p:nvSpPr>
        <p:spPr>
          <a:xfrm>
            <a:off x="838200" y="1568775"/>
            <a:ext cx="5079715" cy="4061461"/>
          </a:xfrm>
        </p:spPr>
        <p:txBody>
          <a:bodyPr>
            <a:normAutofit/>
          </a:bodyPr>
          <a:lstStyle>
            <a:lvl1pPr marL="228600" indent="-228600">
              <a:buFontTx/>
              <a:buBlip>
                <a:blip r:embed="rId5"/>
              </a:buBlip>
              <a:defRPr sz="2200">
                <a:solidFill>
                  <a:srgbClr val="0070C0"/>
                </a:solidFill>
                <a:latin typeface="Calibri" panose="020F0502020204030204" pitchFamily="34" charset="0"/>
              </a:defRPr>
            </a:lvl1pPr>
            <a:lvl2pPr marL="685800" indent="-228600">
              <a:buFontTx/>
              <a:buBlip>
                <a:blip r:embed="rId5"/>
              </a:buBlip>
              <a:defRPr sz="2000">
                <a:solidFill>
                  <a:srgbClr val="0070C0"/>
                </a:solidFill>
                <a:latin typeface="Calibri" panose="020F0502020204030204" pitchFamily="34" charset="0"/>
              </a:defRPr>
            </a:lvl2pPr>
            <a:lvl3pPr marL="1143000" indent="-228600">
              <a:buFontTx/>
              <a:buBlip>
                <a:blip r:embed="rId5"/>
              </a:buBlip>
              <a:defRPr sz="1800">
                <a:solidFill>
                  <a:srgbClr val="0070C0"/>
                </a:solidFill>
                <a:latin typeface="Calibri" panose="020F0502020204030204" pitchFamily="34" charset="0"/>
              </a:defRPr>
            </a:lvl3pPr>
            <a:lvl4pPr marL="1600200" indent="-228600">
              <a:buFontTx/>
              <a:buBlip>
                <a:blip r:embed="rId5"/>
              </a:buBlip>
              <a:defRPr sz="1600">
                <a:solidFill>
                  <a:srgbClr val="0070C0"/>
                </a:solidFill>
                <a:latin typeface="Calibri" panose="020F0502020204030204" pitchFamily="34" charset="0"/>
              </a:defRPr>
            </a:lvl4pPr>
            <a:lvl5pPr marL="2057400" indent="-228600">
              <a:buFontTx/>
              <a:buBlip>
                <a:blip r:embed="rId5"/>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
        <p:nvSpPr>
          <p:cNvPr id="22" name="Rectangle 21"/>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Image 13">
            <a:extLst>
              <a:ext uri="{FF2B5EF4-FFF2-40B4-BE49-F238E27FC236}">
                <a16:creationId xmlns:a16="http://schemas.microsoft.com/office/drawing/2014/main" id="{760DFC7D-4C5D-44B8-9E8B-94CD6068A8AC}"/>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1122710" y="180110"/>
            <a:ext cx="909530" cy="909530"/>
          </a:xfrm>
          <a:prstGeom prst="rect">
            <a:avLst/>
          </a:prstGeom>
        </p:spPr>
      </p:pic>
      <p:pic>
        <p:nvPicPr>
          <p:cNvPr id="15" name="Image 14">
            <a:extLst>
              <a:ext uri="{FF2B5EF4-FFF2-40B4-BE49-F238E27FC236}">
                <a16:creationId xmlns:a16="http://schemas.microsoft.com/office/drawing/2014/main" id="{E8AB92C8-C366-4D3F-854A-96D0C48A8B1B}"/>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9180736" y="188263"/>
            <a:ext cx="917172" cy="909530"/>
          </a:xfrm>
          <a:prstGeom prst="rect">
            <a:avLst/>
          </a:prstGeom>
        </p:spPr>
      </p:pic>
    </p:spTree>
    <p:extLst>
      <p:ext uri="{BB962C8B-B14F-4D97-AF65-F5344CB8AC3E}">
        <p14:creationId xmlns:p14="http://schemas.microsoft.com/office/powerpoint/2010/main" val="1811263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ydrocarbures_Niveau 1">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38199" y="415928"/>
            <a:ext cx="8372475" cy="527504"/>
          </a:xfrm>
        </p:spPr>
        <p:txBody>
          <a:bodyPr>
            <a:noAutofit/>
          </a:bodyPr>
          <a:lstStyle>
            <a:lvl1pPr>
              <a:defRPr sz="2200" b="0" cap="all" baseline="0">
                <a:solidFill>
                  <a:srgbClr val="006AB2"/>
                </a:solidFill>
                <a:latin typeface="Arial" panose="020B0604020202020204" pitchFamily="34" charset="0"/>
              </a:defRPr>
            </a:lvl1pPr>
          </a:lstStyle>
          <a:p>
            <a:r>
              <a:rPr lang="fr-FR" dirty="0"/>
              <a:t>ENTREZ LE TITRE</a:t>
            </a:r>
            <a:endParaRPr lang="en-US" dirty="0"/>
          </a:p>
        </p:txBody>
      </p:sp>
      <p:sp>
        <p:nvSpPr>
          <p:cNvPr id="10" name="Rectangle 9"/>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Imag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4" name="ZoneTexte 13"/>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7" name="Espace réservé du pied de page 4"/>
          <p:cNvSpPr txBox="1">
            <a:spLocks/>
          </p:cNvSpPr>
          <p:nvPr userDrawn="1"/>
        </p:nvSpPr>
        <p:spPr>
          <a:xfrm>
            <a:off x="518364"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sp>
        <p:nvSpPr>
          <p:cNvPr id="9" name="Espace réservé du contenu 2"/>
          <p:cNvSpPr>
            <a:spLocks noGrp="1"/>
          </p:cNvSpPr>
          <p:nvPr>
            <p:ph idx="1"/>
          </p:nvPr>
        </p:nvSpPr>
        <p:spPr>
          <a:xfrm>
            <a:off x="838200" y="1825625"/>
            <a:ext cx="10515600" cy="4351338"/>
          </a:xfrm>
        </p:spPr>
        <p:txBody>
          <a:bodyPr>
            <a:normAutofit/>
          </a:bodyPr>
          <a:lstStyle>
            <a:lvl1pPr marL="228600" indent="-228600">
              <a:buFontTx/>
              <a:buBlip>
                <a:blip r:embed="rId3"/>
              </a:buBlip>
              <a:defRPr sz="2200">
                <a:solidFill>
                  <a:srgbClr val="0070C0"/>
                </a:solidFill>
                <a:latin typeface="Calibri" panose="020F0502020204030204" pitchFamily="34" charset="0"/>
              </a:defRPr>
            </a:lvl1pPr>
            <a:lvl2pPr marL="685800" indent="-228600">
              <a:buFontTx/>
              <a:buBlip>
                <a:blip r:embed="rId3"/>
              </a:buBlip>
              <a:defRPr sz="2000">
                <a:solidFill>
                  <a:srgbClr val="0070C0"/>
                </a:solidFill>
                <a:latin typeface="Calibri" panose="020F0502020204030204" pitchFamily="34" charset="0"/>
              </a:defRPr>
            </a:lvl2pPr>
            <a:lvl3pPr marL="1143000" indent="-228600">
              <a:buFontTx/>
              <a:buBlip>
                <a:blip r:embed="rId3"/>
              </a:buBlip>
              <a:defRPr sz="1800">
                <a:solidFill>
                  <a:srgbClr val="0070C0"/>
                </a:solidFill>
                <a:latin typeface="Calibri" panose="020F0502020204030204" pitchFamily="34" charset="0"/>
              </a:defRPr>
            </a:lvl3pPr>
            <a:lvl4pPr marL="1600200" indent="-228600">
              <a:buFontTx/>
              <a:buBlip>
                <a:blip r:embed="rId3"/>
              </a:buBlip>
              <a:defRPr sz="1600">
                <a:solidFill>
                  <a:srgbClr val="0070C0"/>
                </a:solidFill>
                <a:latin typeface="Calibri" panose="020F0502020204030204" pitchFamily="34" charset="0"/>
              </a:defRPr>
            </a:lvl4pPr>
            <a:lvl5pPr marL="2057400" indent="-228600">
              <a:buFontTx/>
              <a:buBlip>
                <a:blip r:embed="rId3"/>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pic>
        <p:nvPicPr>
          <p:cNvPr id="12" name="Image 11">
            <a:extLst>
              <a:ext uri="{FF2B5EF4-FFF2-40B4-BE49-F238E27FC236}">
                <a16:creationId xmlns:a16="http://schemas.microsoft.com/office/drawing/2014/main" id="{7C246B58-9086-4626-8F2D-E3E9548ADB28}"/>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22710" y="180110"/>
            <a:ext cx="909530" cy="909530"/>
          </a:xfrm>
          <a:prstGeom prst="rect">
            <a:avLst/>
          </a:prstGeom>
        </p:spPr>
      </p:pic>
    </p:spTree>
    <p:extLst>
      <p:ext uri="{BB962C8B-B14F-4D97-AF65-F5344CB8AC3E}">
        <p14:creationId xmlns:p14="http://schemas.microsoft.com/office/powerpoint/2010/main" val="1757058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ydrocarbures_Niveau 1">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38199" y="415928"/>
            <a:ext cx="8372475" cy="527504"/>
          </a:xfrm>
        </p:spPr>
        <p:txBody>
          <a:bodyPr>
            <a:noAutofit/>
          </a:bodyPr>
          <a:lstStyle>
            <a:lvl1pPr>
              <a:defRPr sz="2200" b="0" cap="all" baseline="0">
                <a:solidFill>
                  <a:srgbClr val="006AB2"/>
                </a:solidFill>
                <a:latin typeface="Arial" panose="020B0604020202020204" pitchFamily="34" charset="0"/>
              </a:defRPr>
            </a:lvl1pPr>
          </a:lstStyle>
          <a:p>
            <a:r>
              <a:rPr lang="fr-FR" dirty="0"/>
              <a:t>ENTREZ LE TITRE</a:t>
            </a:r>
            <a:endParaRPr lang="en-US" dirty="0"/>
          </a:p>
        </p:txBody>
      </p:sp>
      <p:sp>
        <p:nvSpPr>
          <p:cNvPr id="10" name="Rectangle 9"/>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Imag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4" name="ZoneTexte 13"/>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7" name="Espace réservé du pied de page 4"/>
          <p:cNvSpPr txBox="1">
            <a:spLocks/>
          </p:cNvSpPr>
          <p:nvPr userDrawn="1"/>
        </p:nvSpPr>
        <p:spPr>
          <a:xfrm>
            <a:off x="518364"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pic>
        <p:nvPicPr>
          <p:cNvPr id="11" name="Imag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47446" y="6283826"/>
            <a:ext cx="1034853" cy="422817"/>
          </a:xfrm>
          <a:prstGeom prst="rect">
            <a:avLst/>
          </a:prstGeom>
        </p:spPr>
      </p:pic>
      <p:sp>
        <p:nvSpPr>
          <p:cNvPr id="12" name="Espace réservé du contenu 2"/>
          <p:cNvSpPr>
            <a:spLocks noGrp="1"/>
          </p:cNvSpPr>
          <p:nvPr>
            <p:ph idx="1"/>
          </p:nvPr>
        </p:nvSpPr>
        <p:spPr>
          <a:xfrm>
            <a:off x="838200" y="1825625"/>
            <a:ext cx="10515600" cy="4351338"/>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pic>
        <p:nvPicPr>
          <p:cNvPr id="13" name="Image 12">
            <a:extLst>
              <a:ext uri="{FF2B5EF4-FFF2-40B4-BE49-F238E27FC236}">
                <a16:creationId xmlns:a16="http://schemas.microsoft.com/office/drawing/2014/main" id="{733061C8-C743-4859-BCED-5605A447CCF8}"/>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122710" y="180110"/>
            <a:ext cx="909530" cy="909530"/>
          </a:xfrm>
          <a:prstGeom prst="rect">
            <a:avLst/>
          </a:prstGeom>
        </p:spPr>
      </p:pic>
    </p:spTree>
    <p:extLst>
      <p:ext uri="{BB962C8B-B14F-4D97-AF65-F5344CB8AC3E}">
        <p14:creationId xmlns:p14="http://schemas.microsoft.com/office/powerpoint/2010/main" val="1672544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Hydrocarbures_Niveau 1">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38199" y="415928"/>
            <a:ext cx="8372475" cy="527504"/>
          </a:xfrm>
        </p:spPr>
        <p:txBody>
          <a:bodyPr>
            <a:noAutofit/>
          </a:bodyPr>
          <a:lstStyle>
            <a:lvl1pPr>
              <a:defRPr sz="2200" b="0" cap="all" baseline="0">
                <a:solidFill>
                  <a:srgbClr val="006AB2"/>
                </a:solidFill>
                <a:latin typeface="Arial" panose="020B0604020202020204" pitchFamily="34" charset="0"/>
              </a:defRPr>
            </a:lvl1pPr>
          </a:lstStyle>
          <a:p>
            <a:r>
              <a:rPr lang="fr-FR" dirty="0"/>
              <a:t>ENTREZ LE TITRE</a:t>
            </a:r>
            <a:endParaRPr lang="en-US" dirty="0"/>
          </a:p>
        </p:txBody>
      </p:sp>
      <p:sp>
        <p:nvSpPr>
          <p:cNvPr id="10" name="Rectangle 9"/>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Imag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4" name="ZoneTexte 13"/>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7" name="Espace réservé du pied de page 4"/>
          <p:cNvSpPr txBox="1">
            <a:spLocks/>
          </p:cNvSpPr>
          <p:nvPr userDrawn="1"/>
        </p:nvSpPr>
        <p:spPr>
          <a:xfrm>
            <a:off x="518364"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sp useBgFill="1">
        <p:nvSpPr>
          <p:cNvPr id="16" name="Rectangle 15"/>
          <p:cNvSpPr/>
          <p:nvPr userDrawn="1"/>
        </p:nvSpPr>
        <p:spPr>
          <a:xfrm rot="20403007">
            <a:off x="890648" y="3093532"/>
            <a:ext cx="10122958" cy="1107996"/>
          </a:xfrm>
          <a:prstGeom prst="rect">
            <a:avLst/>
          </a:prstGeom>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fr-FR" sz="6600" b="1" spc="150" dirty="0">
                <a:ln w="11430"/>
                <a:solidFill>
                  <a:srgbClr val="F8F8F8"/>
                </a:solidFill>
                <a:effectLst>
                  <a:outerShdw blurRad="25400" algn="tl" rotWithShape="0">
                    <a:srgbClr val="000000">
                      <a:alpha val="43000"/>
                    </a:srgbClr>
                  </a:outerShdw>
                </a:effectLst>
              </a:rPr>
              <a:t>C O N F I D E N T I E L</a:t>
            </a:r>
          </a:p>
        </p:txBody>
      </p:sp>
      <p:sp>
        <p:nvSpPr>
          <p:cNvPr id="12" name="Espace réservé du contenu 2"/>
          <p:cNvSpPr>
            <a:spLocks noGrp="1"/>
          </p:cNvSpPr>
          <p:nvPr>
            <p:ph idx="1"/>
          </p:nvPr>
        </p:nvSpPr>
        <p:spPr>
          <a:xfrm>
            <a:off x="838200" y="1825625"/>
            <a:ext cx="10515600" cy="4351338"/>
          </a:xfrm>
        </p:spPr>
        <p:txBody>
          <a:bodyPr>
            <a:normAutofit/>
          </a:bodyPr>
          <a:lstStyle>
            <a:lvl1pPr marL="228600" indent="-228600">
              <a:buFontTx/>
              <a:buBlip>
                <a:blip r:embed="rId3"/>
              </a:buBlip>
              <a:defRPr sz="2200">
                <a:solidFill>
                  <a:srgbClr val="0070C0"/>
                </a:solidFill>
                <a:latin typeface="Calibri" panose="020F0502020204030204" pitchFamily="34" charset="0"/>
              </a:defRPr>
            </a:lvl1pPr>
            <a:lvl2pPr marL="685800" indent="-228600">
              <a:buFontTx/>
              <a:buBlip>
                <a:blip r:embed="rId3"/>
              </a:buBlip>
              <a:defRPr sz="2000">
                <a:solidFill>
                  <a:srgbClr val="0070C0"/>
                </a:solidFill>
                <a:latin typeface="Calibri" panose="020F0502020204030204" pitchFamily="34" charset="0"/>
              </a:defRPr>
            </a:lvl2pPr>
            <a:lvl3pPr marL="1143000" indent="-228600">
              <a:buFontTx/>
              <a:buBlip>
                <a:blip r:embed="rId3"/>
              </a:buBlip>
              <a:defRPr sz="1800">
                <a:solidFill>
                  <a:srgbClr val="0070C0"/>
                </a:solidFill>
                <a:latin typeface="Calibri" panose="020F0502020204030204" pitchFamily="34" charset="0"/>
              </a:defRPr>
            </a:lvl3pPr>
            <a:lvl4pPr marL="1600200" indent="-228600">
              <a:buFontTx/>
              <a:buBlip>
                <a:blip r:embed="rId3"/>
              </a:buBlip>
              <a:defRPr sz="1600">
                <a:solidFill>
                  <a:srgbClr val="0070C0"/>
                </a:solidFill>
                <a:latin typeface="Calibri" panose="020F0502020204030204" pitchFamily="34" charset="0"/>
              </a:defRPr>
            </a:lvl4pPr>
            <a:lvl5pPr marL="2057400" indent="-228600">
              <a:buFontTx/>
              <a:buBlip>
                <a:blip r:embed="rId3"/>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pic>
        <p:nvPicPr>
          <p:cNvPr id="13" name="Image 12">
            <a:extLst>
              <a:ext uri="{FF2B5EF4-FFF2-40B4-BE49-F238E27FC236}">
                <a16:creationId xmlns:a16="http://schemas.microsoft.com/office/drawing/2014/main" id="{1FA04CE3-30DC-4A23-AD22-9EC6B0710DD9}"/>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22710" y="180110"/>
            <a:ext cx="909530" cy="909530"/>
          </a:xfrm>
          <a:prstGeom prst="rect">
            <a:avLst/>
          </a:prstGeom>
        </p:spPr>
      </p:pic>
    </p:spTree>
    <p:extLst>
      <p:ext uri="{BB962C8B-B14F-4D97-AF65-F5344CB8AC3E}">
        <p14:creationId xmlns:p14="http://schemas.microsoft.com/office/powerpoint/2010/main" val="334244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imat-Section">
    <p:spTree>
      <p:nvGrpSpPr>
        <p:cNvPr id="1" name=""/>
        <p:cNvGrpSpPr/>
        <p:nvPr/>
      </p:nvGrpSpPr>
      <p:grpSpPr>
        <a:xfrm>
          <a:off x="0" y="0"/>
          <a:ext cx="0" cy="0"/>
          <a:chOff x="0" y="0"/>
          <a:chExt cx="0" cy="0"/>
        </a:xfrm>
      </p:grpSpPr>
      <p:sp>
        <p:nvSpPr>
          <p:cNvPr id="12" name="Rectangle 11"/>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3"/>
          <p:cNvSpPr/>
          <p:nvPr userDrawn="1"/>
        </p:nvSpPr>
        <p:spPr>
          <a:xfrm>
            <a:off x="0" y="0"/>
            <a:ext cx="6096220" cy="685800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title" hasCustomPrompt="1"/>
          </p:nvPr>
        </p:nvSpPr>
        <p:spPr>
          <a:xfrm>
            <a:off x="854242" y="3165248"/>
            <a:ext cx="4808402" cy="527504"/>
          </a:xfrm>
        </p:spPr>
        <p:txBody>
          <a:bodyPr>
            <a:noAutofit/>
          </a:bodyPr>
          <a:lstStyle>
            <a:lvl1pPr algn="r">
              <a:defRPr sz="2800" b="0" cap="all" baseline="0">
                <a:solidFill>
                  <a:srgbClr val="006AB2"/>
                </a:solidFill>
                <a:latin typeface="Arial" panose="020B0604020202020204" pitchFamily="34" charset="0"/>
              </a:defRPr>
            </a:lvl1pPr>
          </a:lstStyle>
          <a:p>
            <a:r>
              <a:rPr lang="fr-FR" dirty="0"/>
              <a:t>ENTREZ LE TITRE</a:t>
            </a:r>
            <a:endParaRPr lang="en-US" dirty="0"/>
          </a:p>
        </p:txBody>
      </p:sp>
      <p:sp>
        <p:nvSpPr>
          <p:cNvPr id="11" name="Rectangle 10"/>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Imag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5" y="6286788"/>
            <a:ext cx="1026879" cy="440180"/>
          </a:xfrm>
          <a:prstGeom prst="rect">
            <a:avLst/>
          </a:prstGeom>
        </p:spPr>
      </p:pic>
      <p:sp>
        <p:nvSpPr>
          <p:cNvPr id="8" name="ZoneTexte 7"/>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9" name="Espace réservé du pied de page 4"/>
          <p:cNvSpPr txBox="1">
            <a:spLocks/>
          </p:cNvSpPr>
          <p:nvPr userDrawn="1"/>
        </p:nvSpPr>
        <p:spPr>
          <a:xfrm>
            <a:off x="526910"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pic>
        <p:nvPicPr>
          <p:cNvPr id="13" name="Imag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Tree>
    <p:extLst>
      <p:ext uri="{BB962C8B-B14F-4D97-AF65-F5344CB8AC3E}">
        <p14:creationId xmlns:p14="http://schemas.microsoft.com/office/powerpoint/2010/main" val="34126555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Hydrocarbures_Niveau 1">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38199" y="415928"/>
            <a:ext cx="8372475" cy="527504"/>
          </a:xfrm>
        </p:spPr>
        <p:txBody>
          <a:bodyPr>
            <a:noAutofit/>
          </a:bodyPr>
          <a:lstStyle>
            <a:lvl1pPr>
              <a:defRPr sz="2200" b="0" cap="all" baseline="0">
                <a:solidFill>
                  <a:srgbClr val="006AB2"/>
                </a:solidFill>
                <a:latin typeface="Arial" panose="020B0604020202020204" pitchFamily="34" charset="0"/>
              </a:defRPr>
            </a:lvl1pPr>
          </a:lstStyle>
          <a:p>
            <a:r>
              <a:rPr lang="fr-FR" dirty="0"/>
              <a:t>ENTREZ LE TITRE</a:t>
            </a:r>
            <a:endParaRPr lang="en-US" dirty="0"/>
          </a:p>
        </p:txBody>
      </p:sp>
      <p:sp>
        <p:nvSpPr>
          <p:cNvPr id="10" name="Rectangle 9"/>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Imag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4" name="ZoneTexte 13"/>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7" name="Espace réservé du pied de page 4"/>
          <p:cNvSpPr txBox="1">
            <a:spLocks/>
          </p:cNvSpPr>
          <p:nvPr userDrawn="1"/>
        </p:nvSpPr>
        <p:spPr>
          <a:xfrm>
            <a:off x="518364"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sp useBgFill="1">
        <p:nvSpPr>
          <p:cNvPr id="16" name="Rectangle 15"/>
          <p:cNvSpPr/>
          <p:nvPr userDrawn="1"/>
        </p:nvSpPr>
        <p:spPr>
          <a:xfrm rot="20403007">
            <a:off x="890648" y="3093532"/>
            <a:ext cx="10122958" cy="1107996"/>
          </a:xfrm>
          <a:prstGeom prst="rect">
            <a:avLst/>
          </a:prstGeom>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fr-FR" sz="6600" b="1" spc="150" dirty="0">
                <a:ln w="11430"/>
                <a:solidFill>
                  <a:srgbClr val="F8F8F8"/>
                </a:solidFill>
                <a:effectLst>
                  <a:outerShdw blurRad="25400" algn="tl" rotWithShape="0">
                    <a:srgbClr val="000000">
                      <a:alpha val="43000"/>
                    </a:srgbClr>
                  </a:outerShdw>
                </a:effectLst>
              </a:rPr>
              <a:t>C O N F I D E N T I E L</a:t>
            </a:r>
          </a:p>
        </p:txBody>
      </p:sp>
      <p:pic>
        <p:nvPicPr>
          <p:cNvPr id="11" name="Imag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47446" y="6283826"/>
            <a:ext cx="1034853" cy="422817"/>
          </a:xfrm>
          <a:prstGeom prst="rect">
            <a:avLst/>
          </a:prstGeom>
        </p:spPr>
      </p:pic>
      <p:sp>
        <p:nvSpPr>
          <p:cNvPr id="12" name="Espace réservé du contenu 2"/>
          <p:cNvSpPr>
            <a:spLocks noGrp="1"/>
          </p:cNvSpPr>
          <p:nvPr>
            <p:ph idx="1"/>
          </p:nvPr>
        </p:nvSpPr>
        <p:spPr>
          <a:xfrm>
            <a:off x="838200" y="1825625"/>
            <a:ext cx="10515600" cy="4351338"/>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pic>
        <p:nvPicPr>
          <p:cNvPr id="13" name="Image 12">
            <a:extLst>
              <a:ext uri="{FF2B5EF4-FFF2-40B4-BE49-F238E27FC236}">
                <a16:creationId xmlns:a16="http://schemas.microsoft.com/office/drawing/2014/main" id="{807275AA-72F7-46D1-89ED-A4DD2B03BC3F}"/>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122710" y="180110"/>
            <a:ext cx="909530" cy="909530"/>
          </a:xfrm>
          <a:prstGeom prst="rect">
            <a:avLst/>
          </a:prstGeom>
        </p:spPr>
      </p:pic>
    </p:spTree>
    <p:extLst>
      <p:ext uri="{BB962C8B-B14F-4D97-AF65-F5344CB8AC3E}">
        <p14:creationId xmlns:p14="http://schemas.microsoft.com/office/powerpoint/2010/main" val="7403268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ydrocarbures_Niveau 4 (1 photo)">
    <p:spTree>
      <p:nvGrpSpPr>
        <p:cNvPr id="1" name=""/>
        <p:cNvGrpSpPr/>
        <p:nvPr/>
      </p:nvGrpSpPr>
      <p:grpSpPr>
        <a:xfrm>
          <a:off x="0" y="0"/>
          <a:ext cx="0" cy="0"/>
          <a:chOff x="0" y="0"/>
          <a:chExt cx="0" cy="0"/>
        </a:xfrm>
      </p:grpSpPr>
      <p:sp>
        <p:nvSpPr>
          <p:cNvPr id="4" name="Rectangle 3"/>
          <p:cNvSpPr/>
          <p:nvPr userDrawn="1"/>
        </p:nvSpPr>
        <p:spPr>
          <a:xfrm>
            <a:off x="0" y="1295400"/>
            <a:ext cx="12191998" cy="461962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space réservé pour une image  8"/>
          <p:cNvSpPr>
            <a:spLocks noGrp="1"/>
          </p:cNvSpPr>
          <p:nvPr>
            <p:ph type="pic" sz="quarter" idx="13" hasCustomPrompt="1"/>
          </p:nvPr>
        </p:nvSpPr>
        <p:spPr>
          <a:xfrm>
            <a:off x="6121401" y="1295400"/>
            <a:ext cx="6070599" cy="4619626"/>
          </a:xfrm>
        </p:spPr>
        <p:txBody>
          <a:bodyPr>
            <a:normAutofit/>
          </a:bodyPr>
          <a:lstStyle>
            <a:lvl1pPr marL="0" indent="0">
              <a:buNone/>
              <a:defRPr sz="2000" baseline="0">
                <a:solidFill>
                  <a:srgbClr val="006AB2"/>
                </a:solidFill>
                <a:latin typeface="Calibri" panose="020F0502020204030204" pitchFamily="34" charset="0"/>
              </a:defRPr>
            </a:lvl1pPr>
          </a:lstStyle>
          <a:p>
            <a:r>
              <a:rPr lang="fr-FR" dirty="0"/>
              <a:t>Remplacer l’image</a:t>
            </a:r>
            <a:endParaRPr lang="en-US" dirty="0"/>
          </a:p>
        </p:txBody>
      </p:sp>
      <p:sp>
        <p:nvSpPr>
          <p:cNvPr id="11" name="Titre 1"/>
          <p:cNvSpPr>
            <a:spLocks noGrp="1"/>
          </p:cNvSpPr>
          <p:nvPr>
            <p:ph type="title" hasCustomPrompt="1"/>
          </p:nvPr>
        </p:nvSpPr>
        <p:spPr>
          <a:xfrm>
            <a:off x="838200" y="415928"/>
            <a:ext cx="83915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4" name="Rectangle 13"/>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Imag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0" name="ZoneTexte 9"/>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3" name="Espace réservé du pied de page 4"/>
          <p:cNvSpPr txBox="1">
            <a:spLocks/>
          </p:cNvSpPr>
          <p:nvPr userDrawn="1"/>
        </p:nvSpPr>
        <p:spPr>
          <a:xfrm>
            <a:off x="518364"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sp>
        <p:nvSpPr>
          <p:cNvPr id="15" name="Espace réservé du contenu 2"/>
          <p:cNvSpPr>
            <a:spLocks noGrp="1"/>
          </p:cNvSpPr>
          <p:nvPr>
            <p:ph idx="1"/>
          </p:nvPr>
        </p:nvSpPr>
        <p:spPr>
          <a:xfrm>
            <a:off x="838200" y="1568775"/>
            <a:ext cx="5079715" cy="4061461"/>
          </a:xfrm>
        </p:spPr>
        <p:txBody>
          <a:bodyPr>
            <a:normAutofit/>
          </a:bodyPr>
          <a:lstStyle>
            <a:lvl1pPr marL="228600" indent="-228600">
              <a:buFontTx/>
              <a:buBlip>
                <a:blip r:embed="rId3"/>
              </a:buBlip>
              <a:defRPr sz="2200">
                <a:solidFill>
                  <a:srgbClr val="0070C0"/>
                </a:solidFill>
                <a:latin typeface="Calibri" panose="020F0502020204030204" pitchFamily="34" charset="0"/>
              </a:defRPr>
            </a:lvl1pPr>
            <a:lvl2pPr marL="685800" indent="-228600">
              <a:buFontTx/>
              <a:buBlip>
                <a:blip r:embed="rId3"/>
              </a:buBlip>
              <a:defRPr sz="2000">
                <a:solidFill>
                  <a:srgbClr val="0070C0"/>
                </a:solidFill>
                <a:latin typeface="Calibri" panose="020F0502020204030204" pitchFamily="34" charset="0"/>
              </a:defRPr>
            </a:lvl2pPr>
            <a:lvl3pPr marL="1143000" indent="-228600">
              <a:buFontTx/>
              <a:buBlip>
                <a:blip r:embed="rId3"/>
              </a:buBlip>
              <a:defRPr sz="1800">
                <a:solidFill>
                  <a:srgbClr val="0070C0"/>
                </a:solidFill>
                <a:latin typeface="Calibri" panose="020F0502020204030204" pitchFamily="34" charset="0"/>
              </a:defRPr>
            </a:lvl3pPr>
            <a:lvl4pPr marL="1600200" indent="-228600">
              <a:buFontTx/>
              <a:buBlip>
                <a:blip r:embed="rId3"/>
              </a:buBlip>
              <a:defRPr sz="1600">
                <a:solidFill>
                  <a:srgbClr val="0070C0"/>
                </a:solidFill>
                <a:latin typeface="Calibri" panose="020F0502020204030204" pitchFamily="34" charset="0"/>
              </a:defRPr>
            </a:lvl4pPr>
            <a:lvl5pPr marL="2057400" indent="-228600">
              <a:buFontTx/>
              <a:buBlip>
                <a:blip r:embed="rId3"/>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pic>
        <p:nvPicPr>
          <p:cNvPr id="16" name="Image 15">
            <a:extLst>
              <a:ext uri="{FF2B5EF4-FFF2-40B4-BE49-F238E27FC236}">
                <a16:creationId xmlns:a16="http://schemas.microsoft.com/office/drawing/2014/main" id="{9D61E66E-409D-41B6-80C9-854534F242FD}"/>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22710" y="180110"/>
            <a:ext cx="909530" cy="909530"/>
          </a:xfrm>
          <a:prstGeom prst="rect">
            <a:avLst/>
          </a:prstGeom>
        </p:spPr>
      </p:pic>
    </p:spTree>
    <p:extLst>
      <p:ext uri="{BB962C8B-B14F-4D97-AF65-F5344CB8AC3E}">
        <p14:creationId xmlns:p14="http://schemas.microsoft.com/office/powerpoint/2010/main" val="3954126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ydrocarbures_Niveau 4 (1 photo)">
    <p:spTree>
      <p:nvGrpSpPr>
        <p:cNvPr id="1" name=""/>
        <p:cNvGrpSpPr/>
        <p:nvPr/>
      </p:nvGrpSpPr>
      <p:grpSpPr>
        <a:xfrm>
          <a:off x="0" y="0"/>
          <a:ext cx="0" cy="0"/>
          <a:chOff x="0" y="0"/>
          <a:chExt cx="0" cy="0"/>
        </a:xfrm>
      </p:grpSpPr>
      <p:sp>
        <p:nvSpPr>
          <p:cNvPr id="4" name="Rectangle 3"/>
          <p:cNvSpPr/>
          <p:nvPr userDrawn="1"/>
        </p:nvSpPr>
        <p:spPr>
          <a:xfrm>
            <a:off x="0" y="1295400"/>
            <a:ext cx="12191998" cy="461962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space réservé pour une image  8"/>
          <p:cNvSpPr>
            <a:spLocks noGrp="1"/>
          </p:cNvSpPr>
          <p:nvPr>
            <p:ph type="pic" sz="quarter" idx="13" hasCustomPrompt="1"/>
          </p:nvPr>
        </p:nvSpPr>
        <p:spPr>
          <a:xfrm>
            <a:off x="6121401" y="1295400"/>
            <a:ext cx="6070599" cy="4619626"/>
          </a:xfrm>
        </p:spPr>
        <p:txBody>
          <a:bodyPr>
            <a:normAutofit/>
          </a:bodyPr>
          <a:lstStyle>
            <a:lvl1pPr marL="0" indent="0">
              <a:buNone/>
              <a:defRPr sz="2000" baseline="0">
                <a:solidFill>
                  <a:srgbClr val="006AB2"/>
                </a:solidFill>
                <a:latin typeface="Calibri" panose="020F0502020204030204" pitchFamily="34" charset="0"/>
              </a:defRPr>
            </a:lvl1pPr>
          </a:lstStyle>
          <a:p>
            <a:r>
              <a:rPr lang="fr-FR" dirty="0"/>
              <a:t>Remplacer l’image</a:t>
            </a:r>
            <a:endParaRPr lang="en-US" dirty="0"/>
          </a:p>
        </p:txBody>
      </p:sp>
      <p:sp>
        <p:nvSpPr>
          <p:cNvPr id="11" name="Titre 1"/>
          <p:cNvSpPr>
            <a:spLocks noGrp="1"/>
          </p:cNvSpPr>
          <p:nvPr>
            <p:ph type="title" hasCustomPrompt="1"/>
          </p:nvPr>
        </p:nvSpPr>
        <p:spPr>
          <a:xfrm>
            <a:off x="838200" y="415928"/>
            <a:ext cx="83915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4" name="Rectangle 13"/>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Imag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0" name="ZoneTexte 9"/>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3" name="Espace réservé du pied de page 4"/>
          <p:cNvSpPr txBox="1">
            <a:spLocks/>
          </p:cNvSpPr>
          <p:nvPr userDrawn="1"/>
        </p:nvSpPr>
        <p:spPr>
          <a:xfrm>
            <a:off x="518364"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pic>
        <p:nvPicPr>
          <p:cNvPr id="17" name="Imag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47446" y="6283826"/>
            <a:ext cx="1034853" cy="422817"/>
          </a:xfrm>
          <a:prstGeom prst="rect">
            <a:avLst/>
          </a:prstGeom>
        </p:spPr>
      </p:pic>
      <p:sp>
        <p:nvSpPr>
          <p:cNvPr id="15" name="Espace réservé du contenu 2"/>
          <p:cNvSpPr>
            <a:spLocks noGrp="1"/>
          </p:cNvSpPr>
          <p:nvPr>
            <p:ph idx="1"/>
          </p:nvPr>
        </p:nvSpPr>
        <p:spPr>
          <a:xfrm>
            <a:off x="838200" y="1568775"/>
            <a:ext cx="5079715" cy="4061461"/>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pic>
        <p:nvPicPr>
          <p:cNvPr id="16" name="Image 15">
            <a:extLst>
              <a:ext uri="{FF2B5EF4-FFF2-40B4-BE49-F238E27FC236}">
                <a16:creationId xmlns:a16="http://schemas.microsoft.com/office/drawing/2014/main" id="{0D18AA30-08AA-4823-8D1B-1829037F0655}"/>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122710" y="180110"/>
            <a:ext cx="909530" cy="909530"/>
          </a:xfrm>
          <a:prstGeom prst="rect">
            <a:avLst/>
          </a:prstGeom>
        </p:spPr>
      </p:pic>
    </p:spTree>
    <p:extLst>
      <p:ext uri="{BB962C8B-B14F-4D97-AF65-F5344CB8AC3E}">
        <p14:creationId xmlns:p14="http://schemas.microsoft.com/office/powerpoint/2010/main" val="2501153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obilité_Niveau 1">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8" name="Rectangle 17"/>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Imag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6" name="ZoneTexte 15"/>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9" name="Espace réservé du pied de page 4"/>
          <p:cNvSpPr txBox="1">
            <a:spLocks/>
          </p:cNvSpPr>
          <p:nvPr userDrawn="1"/>
        </p:nvSpPr>
        <p:spPr>
          <a:xfrm>
            <a:off x="518365"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sp>
        <p:nvSpPr>
          <p:cNvPr id="13" name="Espace réservé du contenu 2"/>
          <p:cNvSpPr>
            <a:spLocks noGrp="1"/>
          </p:cNvSpPr>
          <p:nvPr>
            <p:ph idx="1"/>
          </p:nvPr>
        </p:nvSpPr>
        <p:spPr>
          <a:xfrm>
            <a:off x="838200" y="1825625"/>
            <a:ext cx="10515600" cy="4351338"/>
          </a:xfrm>
        </p:spPr>
        <p:txBody>
          <a:bodyPr>
            <a:normAutofit/>
          </a:bodyPr>
          <a:lstStyle>
            <a:lvl1pPr marL="228600" indent="-228600">
              <a:buFontTx/>
              <a:buBlip>
                <a:blip r:embed="rId3"/>
              </a:buBlip>
              <a:defRPr sz="2200">
                <a:solidFill>
                  <a:srgbClr val="0070C0"/>
                </a:solidFill>
                <a:latin typeface="Calibri" panose="020F0502020204030204" pitchFamily="34" charset="0"/>
              </a:defRPr>
            </a:lvl1pPr>
            <a:lvl2pPr marL="685800" indent="-228600">
              <a:buFontTx/>
              <a:buBlip>
                <a:blip r:embed="rId3"/>
              </a:buBlip>
              <a:defRPr sz="2000">
                <a:solidFill>
                  <a:srgbClr val="0070C0"/>
                </a:solidFill>
                <a:latin typeface="Calibri" panose="020F0502020204030204" pitchFamily="34" charset="0"/>
              </a:defRPr>
            </a:lvl2pPr>
            <a:lvl3pPr marL="1143000" indent="-228600">
              <a:buFontTx/>
              <a:buBlip>
                <a:blip r:embed="rId3"/>
              </a:buBlip>
              <a:defRPr sz="1800">
                <a:solidFill>
                  <a:srgbClr val="0070C0"/>
                </a:solidFill>
                <a:latin typeface="Calibri" panose="020F0502020204030204" pitchFamily="34" charset="0"/>
              </a:defRPr>
            </a:lvl3pPr>
            <a:lvl4pPr marL="1600200" indent="-228600">
              <a:buFontTx/>
              <a:buBlip>
                <a:blip r:embed="rId3"/>
              </a:buBlip>
              <a:defRPr sz="1600">
                <a:solidFill>
                  <a:srgbClr val="0070C0"/>
                </a:solidFill>
                <a:latin typeface="Calibri" panose="020F0502020204030204" pitchFamily="34" charset="0"/>
              </a:defRPr>
            </a:lvl4pPr>
            <a:lvl5pPr marL="2057400" indent="-228600">
              <a:buFontTx/>
              <a:buBlip>
                <a:blip r:embed="rId3"/>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pic>
        <p:nvPicPr>
          <p:cNvPr id="3" name="Image 2" descr="Une image contenant texte&#10;&#10;Description générée automatiquement">
            <a:extLst>
              <a:ext uri="{FF2B5EF4-FFF2-40B4-BE49-F238E27FC236}">
                <a16:creationId xmlns:a16="http://schemas.microsoft.com/office/drawing/2014/main" id="{48B7ED01-7DFE-9C18-9DF7-39D6AF23B46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097044" y="180111"/>
            <a:ext cx="901951" cy="909530"/>
          </a:xfrm>
          <a:prstGeom prst="rect">
            <a:avLst/>
          </a:prstGeom>
        </p:spPr>
      </p:pic>
    </p:spTree>
    <p:extLst>
      <p:ext uri="{BB962C8B-B14F-4D97-AF65-F5344CB8AC3E}">
        <p14:creationId xmlns:p14="http://schemas.microsoft.com/office/powerpoint/2010/main" val="3401288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Mobilité_Niveau 1">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8" name="Rectangle 17"/>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Imag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6" name="ZoneTexte 15"/>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9" name="Espace réservé du pied de page 4"/>
          <p:cNvSpPr txBox="1">
            <a:spLocks/>
          </p:cNvSpPr>
          <p:nvPr userDrawn="1"/>
        </p:nvSpPr>
        <p:spPr>
          <a:xfrm>
            <a:off x="518365"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pic>
        <p:nvPicPr>
          <p:cNvPr id="12" name="Image 1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081723" y="180111"/>
            <a:ext cx="917172" cy="909530"/>
          </a:xfrm>
          <a:prstGeom prst="rect">
            <a:avLst/>
          </a:prstGeom>
        </p:spPr>
      </p:pic>
      <p:sp>
        <p:nvSpPr>
          <p:cNvPr id="15" name="Espace réservé du contenu 2"/>
          <p:cNvSpPr>
            <a:spLocks noGrp="1"/>
          </p:cNvSpPr>
          <p:nvPr>
            <p:ph idx="1"/>
          </p:nvPr>
        </p:nvSpPr>
        <p:spPr>
          <a:xfrm>
            <a:off x="838200" y="1825625"/>
            <a:ext cx="10515600" cy="4351338"/>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val="3986423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bilité_Niveau 2 et 3">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3" name="Rectangle 12"/>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Imag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1" name="ZoneTexte 10"/>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6" name="Espace réservé du pied de page 4"/>
          <p:cNvSpPr txBox="1">
            <a:spLocks/>
          </p:cNvSpPr>
          <p:nvPr userDrawn="1"/>
        </p:nvSpPr>
        <p:spPr>
          <a:xfrm>
            <a:off x="526910"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sp useBgFill="1">
        <p:nvSpPr>
          <p:cNvPr id="17" name="Rectangle 16"/>
          <p:cNvSpPr/>
          <p:nvPr userDrawn="1"/>
        </p:nvSpPr>
        <p:spPr>
          <a:xfrm rot="20403007">
            <a:off x="890648" y="3093532"/>
            <a:ext cx="10122958" cy="1107996"/>
          </a:xfrm>
          <a:prstGeom prst="rect">
            <a:avLst/>
          </a:prstGeom>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fr-FR" sz="6600" b="1" spc="150" dirty="0">
                <a:ln w="11430"/>
                <a:solidFill>
                  <a:srgbClr val="F8F8F8"/>
                </a:solidFill>
                <a:effectLst>
                  <a:outerShdw blurRad="25400" algn="tl" rotWithShape="0">
                    <a:srgbClr val="000000">
                      <a:alpha val="43000"/>
                    </a:srgbClr>
                  </a:outerShdw>
                </a:effectLst>
              </a:rPr>
              <a:t>C O N F I D E N T I E L</a:t>
            </a:r>
          </a:p>
        </p:txBody>
      </p:sp>
      <p:pic>
        <p:nvPicPr>
          <p:cNvPr id="18" name="Image 1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081723" y="180111"/>
            <a:ext cx="917172" cy="909530"/>
          </a:xfrm>
          <a:prstGeom prst="rect">
            <a:avLst/>
          </a:prstGeom>
        </p:spPr>
      </p:pic>
      <p:sp>
        <p:nvSpPr>
          <p:cNvPr id="19" name="Espace réservé du contenu 2"/>
          <p:cNvSpPr>
            <a:spLocks noGrp="1"/>
          </p:cNvSpPr>
          <p:nvPr>
            <p:ph idx="1"/>
          </p:nvPr>
        </p:nvSpPr>
        <p:spPr>
          <a:xfrm>
            <a:off x="870473" y="1895077"/>
            <a:ext cx="10515600" cy="4351338"/>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val="1229904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ité_Niveau 4 (1 photo)">
    <p:spTree>
      <p:nvGrpSpPr>
        <p:cNvPr id="1" name=""/>
        <p:cNvGrpSpPr/>
        <p:nvPr/>
      </p:nvGrpSpPr>
      <p:grpSpPr>
        <a:xfrm>
          <a:off x="0" y="0"/>
          <a:ext cx="0" cy="0"/>
          <a:chOff x="0" y="0"/>
          <a:chExt cx="0" cy="0"/>
        </a:xfrm>
      </p:grpSpPr>
      <p:sp>
        <p:nvSpPr>
          <p:cNvPr id="4" name="Rectangle 3"/>
          <p:cNvSpPr/>
          <p:nvPr userDrawn="1"/>
        </p:nvSpPr>
        <p:spPr>
          <a:xfrm>
            <a:off x="0" y="1295400"/>
            <a:ext cx="12191998" cy="4619626"/>
          </a:xfrm>
          <a:prstGeom prst="rect">
            <a:avLst/>
          </a:prstGeom>
          <a:solidFill>
            <a:srgbClr val="E7E6E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space réservé pour une image  8"/>
          <p:cNvSpPr>
            <a:spLocks noGrp="1"/>
          </p:cNvSpPr>
          <p:nvPr>
            <p:ph type="pic" sz="quarter" idx="13" hasCustomPrompt="1"/>
          </p:nvPr>
        </p:nvSpPr>
        <p:spPr>
          <a:xfrm>
            <a:off x="6121401" y="1295400"/>
            <a:ext cx="6070599" cy="4619626"/>
          </a:xfrm>
        </p:spPr>
        <p:txBody>
          <a:bodyPr>
            <a:normAutofit/>
          </a:bodyPr>
          <a:lstStyle>
            <a:lvl1pPr marL="0" indent="0">
              <a:buNone/>
              <a:defRPr sz="2000" baseline="0">
                <a:solidFill>
                  <a:srgbClr val="006AB2"/>
                </a:solidFill>
                <a:latin typeface="Calibri" panose="020F0502020204030204" pitchFamily="34" charset="0"/>
              </a:defRPr>
            </a:lvl1pPr>
          </a:lstStyle>
          <a:p>
            <a:r>
              <a:rPr lang="fr-FR" dirty="0"/>
              <a:t>Remplacer l’image</a:t>
            </a:r>
            <a:endParaRPr lang="en-US" dirty="0"/>
          </a:p>
        </p:txBody>
      </p:sp>
      <p:sp>
        <p:nvSpPr>
          <p:cNvPr id="11" name="Titre 1"/>
          <p:cNvSpPr>
            <a:spLocks noGrp="1"/>
          </p:cNvSpPr>
          <p:nvPr>
            <p:ph type="title" hasCustomPrompt="1"/>
          </p:nvPr>
        </p:nvSpPr>
        <p:spPr>
          <a:xfrm>
            <a:off x="838200" y="415928"/>
            <a:ext cx="83915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4" name="Rectangle 13"/>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Imag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2" name="ZoneTexte 11"/>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9" name="Espace réservé du pied de page 4"/>
          <p:cNvSpPr txBox="1">
            <a:spLocks/>
          </p:cNvSpPr>
          <p:nvPr userDrawn="1"/>
        </p:nvSpPr>
        <p:spPr>
          <a:xfrm>
            <a:off x="526911"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pic>
        <p:nvPicPr>
          <p:cNvPr id="15" name="Image 1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081723" y="180111"/>
            <a:ext cx="917172" cy="909530"/>
          </a:xfrm>
          <a:prstGeom prst="rect">
            <a:avLst/>
          </a:prstGeom>
        </p:spPr>
      </p:pic>
      <p:sp>
        <p:nvSpPr>
          <p:cNvPr id="16" name="Espace réservé du contenu 2"/>
          <p:cNvSpPr>
            <a:spLocks noGrp="1"/>
          </p:cNvSpPr>
          <p:nvPr>
            <p:ph idx="1"/>
          </p:nvPr>
        </p:nvSpPr>
        <p:spPr>
          <a:xfrm>
            <a:off x="838200" y="1568775"/>
            <a:ext cx="5079715" cy="4061461"/>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val="22192953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Mobilité_Niveau 2 et 3">
    <p:spTree>
      <p:nvGrpSpPr>
        <p:cNvPr id="1" name=""/>
        <p:cNvGrpSpPr/>
        <p:nvPr/>
      </p:nvGrpSpPr>
      <p:grpSpPr>
        <a:xfrm>
          <a:off x="0" y="0"/>
          <a:ext cx="0" cy="0"/>
          <a:chOff x="0" y="0"/>
          <a:chExt cx="0" cy="0"/>
        </a:xfrm>
      </p:grpSpPr>
      <p:sp>
        <p:nvSpPr>
          <p:cNvPr id="19" name="Espace réservé du contenu 2"/>
          <p:cNvSpPr>
            <a:spLocks noGrp="1"/>
          </p:cNvSpPr>
          <p:nvPr>
            <p:ph idx="1"/>
          </p:nvPr>
        </p:nvSpPr>
        <p:spPr>
          <a:xfrm>
            <a:off x="870473" y="1895077"/>
            <a:ext cx="10515600" cy="4351338"/>
          </a:xfrm>
        </p:spPr>
        <p:txBody>
          <a:bodyPr>
            <a:normAutofit/>
          </a:bodyPr>
          <a:lstStyle>
            <a:lvl1pPr marL="228600" indent="-228600">
              <a:buFontTx/>
              <a:buBlip>
                <a:blip r:embed="rId2"/>
              </a:buBlip>
              <a:defRPr sz="2200">
                <a:solidFill>
                  <a:srgbClr val="0070C0"/>
                </a:solidFill>
                <a:latin typeface="Calibri" panose="020F0502020204030204" pitchFamily="34" charset="0"/>
              </a:defRPr>
            </a:lvl1pPr>
            <a:lvl2pPr marL="685800" indent="-228600">
              <a:buFontTx/>
              <a:buBlip>
                <a:blip r:embed="rId2"/>
              </a:buBlip>
              <a:defRPr sz="2000">
                <a:solidFill>
                  <a:srgbClr val="0070C0"/>
                </a:solidFill>
                <a:latin typeface="Calibri" panose="020F0502020204030204" pitchFamily="34" charset="0"/>
              </a:defRPr>
            </a:lvl2pPr>
            <a:lvl3pPr marL="1143000" indent="-228600">
              <a:buFontTx/>
              <a:buBlip>
                <a:blip r:embed="rId2"/>
              </a:buBlip>
              <a:defRPr sz="1800">
                <a:solidFill>
                  <a:srgbClr val="0070C0"/>
                </a:solidFill>
                <a:latin typeface="Calibri" panose="020F0502020204030204" pitchFamily="34" charset="0"/>
              </a:defRPr>
            </a:lvl3pPr>
            <a:lvl4pPr marL="1600200" indent="-228600">
              <a:buFontTx/>
              <a:buBlip>
                <a:blip r:embed="rId2"/>
              </a:buBlip>
              <a:defRPr sz="1600">
                <a:solidFill>
                  <a:srgbClr val="0070C0"/>
                </a:solidFill>
                <a:latin typeface="Calibri" panose="020F0502020204030204" pitchFamily="34" charset="0"/>
              </a:defRPr>
            </a:lvl4pPr>
            <a:lvl5pPr marL="2057400" indent="-228600">
              <a:buFontTx/>
              <a:buBlip>
                <a:blip r:embed="rId2"/>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
        <p:nvSpPr>
          <p:cNvPr id="2"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3" name="Rectangle 12"/>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Imag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1" name="ZoneTexte 10"/>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6" name="Espace réservé du pied de page 4"/>
          <p:cNvSpPr txBox="1">
            <a:spLocks/>
          </p:cNvSpPr>
          <p:nvPr userDrawn="1"/>
        </p:nvSpPr>
        <p:spPr>
          <a:xfrm>
            <a:off x="526910"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pic>
        <p:nvPicPr>
          <p:cNvPr id="15" name="Imag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622431" y="6246415"/>
            <a:ext cx="1159869" cy="524266"/>
          </a:xfrm>
          <a:prstGeom prst="rect">
            <a:avLst/>
          </a:prstGeom>
        </p:spPr>
      </p:pic>
      <p:pic>
        <p:nvPicPr>
          <p:cNvPr id="18" name="Image 17"/>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081723" y="180111"/>
            <a:ext cx="917172" cy="909530"/>
          </a:xfrm>
          <a:prstGeom prst="rect">
            <a:avLst/>
          </a:prstGeom>
        </p:spPr>
      </p:pic>
      <p:pic>
        <p:nvPicPr>
          <p:cNvPr id="14" name="Image 13">
            <a:extLst>
              <a:ext uri="{FF2B5EF4-FFF2-40B4-BE49-F238E27FC236}">
                <a16:creationId xmlns:a16="http://schemas.microsoft.com/office/drawing/2014/main" id="{2966C296-8EB2-4ACA-B681-3D242D71EA99}"/>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0119205" y="188263"/>
            <a:ext cx="917172" cy="909530"/>
          </a:xfrm>
          <a:prstGeom prst="rect">
            <a:avLst/>
          </a:prstGeom>
        </p:spPr>
      </p:pic>
    </p:spTree>
    <p:extLst>
      <p:ext uri="{BB962C8B-B14F-4D97-AF65-F5344CB8AC3E}">
        <p14:creationId xmlns:p14="http://schemas.microsoft.com/office/powerpoint/2010/main" val="39632015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Mobilité_Niveau 2 et 3">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3" name="Rectangle 12"/>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Imag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1" name="ZoneTexte 10"/>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6" name="Espace réservé du pied de page 4"/>
          <p:cNvSpPr txBox="1">
            <a:spLocks/>
          </p:cNvSpPr>
          <p:nvPr userDrawn="1"/>
        </p:nvSpPr>
        <p:spPr>
          <a:xfrm>
            <a:off x="526910"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sp useBgFill="1">
        <p:nvSpPr>
          <p:cNvPr id="17" name="Rectangle 16"/>
          <p:cNvSpPr/>
          <p:nvPr userDrawn="1"/>
        </p:nvSpPr>
        <p:spPr>
          <a:xfrm rot="20403007">
            <a:off x="890648" y="3093532"/>
            <a:ext cx="10122958" cy="1107996"/>
          </a:xfrm>
          <a:prstGeom prst="rect">
            <a:avLst/>
          </a:prstGeom>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fr-FR" sz="6600" b="1" spc="150" dirty="0">
                <a:ln w="11430"/>
                <a:solidFill>
                  <a:srgbClr val="F8F8F8"/>
                </a:solidFill>
                <a:effectLst>
                  <a:outerShdw blurRad="25400" algn="tl" rotWithShape="0">
                    <a:srgbClr val="000000">
                      <a:alpha val="43000"/>
                    </a:srgbClr>
                  </a:outerShdw>
                </a:effectLst>
              </a:rPr>
              <a:t>C O N F I D E N T I E L</a:t>
            </a:r>
          </a:p>
        </p:txBody>
      </p:sp>
      <p:pic>
        <p:nvPicPr>
          <p:cNvPr id="15" name="Imag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622431" y="6246415"/>
            <a:ext cx="1159869" cy="524266"/>
          </a:xfrm>
          <a:prstGeom prst="rect">
            <a:avLst/>
          </a:prstGeom>
        </p:spPr>
      </p:pic>
      <p:pic>
        <p:nvPicPr>
          <p:cNvPr id="18" name="Image 17"/>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081723" y="180111"/>
            <a:ext cx="917172" cy="909530"/>
          </a:xfrm>
          <a:prstGeom prst="rect">
            <a:avLst/>
          </a:prstGeom>
        </p:spPr>
      </p:pic>
      <p:sp>
        <p:nvSpPr>
          <p:cNvPr id="19" name="Espace réservé du contenu 2"/>
          <p:cNvSpPr>
            <a:spLocks noGrp="1"/>
          </p:cNvSpPr>
          <p:nvPr>
            <p:ph idx="1"/>
          </p:nvPr>
        </p:nvSpPr>
        <p:spPr>
          <a:xfrm>
            <a:off x="870473" y="1895077"/>
            <a:ext cx="10515600" cy="4351338"/>
          </a:xfrm>
        </p:spPr>
        <p:txBody>
          <a:bodyPr>
            <a:normAutofit/>
          </a:bodyPr>
          <a:lstStyle>
            <a:lvl1pPr marL="228600" indent="-228600">
              <a:buFontTx/>
              <a:buBlip>
                <a:blip r:embed="rId5"/>
              </a:buBlip>
              <a:defRPr sz="2200">
                <a:solidFill>
                  <a:srgbClr val="0070C0"/>
                </a:solidFill>
                <a:latin typeface="Calibri" panose="020F0502020204030204" pitchFamily="34" charset="0"/>
              </a:defRPr>
            </a:lvl1pPr>
            <a:lvl2pPr marL="685800" indent="-228600">
              <a:buFontTx/>
              <a:buBlip>
                <a:blip r:embed="rId5"/>
              </a:buBlip>
              <a:defRPr sz="2000">
                <a:solidFill>
                  <a:srgbClr val="0070C0"/>
                </a:solidFill>
                <a:latin typeface="Calibri" panose="020F0502020204030204" pitchFamily="34" charset="0"/>
              </a:defRPr>
            </a:lvl2pPr>
            <a:lvl3pPr marL="1143000" indent="-228600">
              <a:buFontTx/>
              <a:buBlip>
                <a:blip r:embed="rId5"/>
              </a:buBlip>
              <a:defRPr sz="1800">
                <a:solidFill>
                  <a:srgbClr val="0070C0"/>
                </a:solidFill>
                <a:latin typeface="Calibri" panose="020F0502020204030204" pitchFamily="34" charset="0"/>
              </a:defRPr>
            </a:lvl3pPr>
            <a:lvl4pPr marL="1600200" indent="-228600">
              <a:buFontTx/>
              <a:buBlip>
                <a:blip r:embed="rId5"/>
              </a:buBlip>
              <a:defRPr sz="1600">
                <a:solidFill>
                  <a:srgbClr val="0070C0"/>
                </a:solidFill>
                <a:latin typeface="Calibri" panose="020F0502020204030204" pitchFamily="34" charset="0"/>
              </a:defRPr>
            </a:lvl4pPr>
            <a:lvl5pPr marL="2057400" indent="-228600">
              <a:buFontTx/>
              <a:buBlip>
                <a:blip r:embed="rId5"/>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pic>
        <p:nvPicPr>
          <p:cNvPr id="14" name="Image 13">
            <a:extLst>
              <a:ext uri="{FF2B5EF4-FFF2-40B4-BE49-F238E27FC236}">
                <a16:creationId xmlns:a16="http://schemas.microsoft.com/office/drawing/2014/main" id="{2966C296-8EB2-4ACA-B681-3D242D71EA99}"/>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0119205" y="188263"/>
            <a:ext cx="917172" cy="909530"/>
          </a:xfrm>
          <a:prstGeom prst="rect">
            <a:avLst/>
          </a:prstGeom>
        </p:spPr>
      </p:pic>
    </p:spTree>
    <p:extLst>
      <p:ext uri="{BB962C8B-B14F-4D97-AF65-F5344CB8AC3E}">
        <p14:creationId xmlns:p14="http://schemas.microsoft.com/office/powerpoint/2010/main" val="9154217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Mobilité_Niveau 4 (1 photo)">
    <p:spTree>
      <p:nvGrpSpPr>
        <p:cNvPr id="1" name=""/>
        <p:cNvGrpSpPr/>
        <p:nvPr/>
      </p:nvGrpSpPr>
      <p:grpSpPr>
        <a:xfrm>
          <a:off x="0" y="0"/>
          <a:ext cx="0" cy="0"/>
          <a:chOff x="0" y="0"/>
          <a:chExt cx="0" cy="0"/>
        </a:xfrm>
      </p:grpSpPr>
      <p:sp>
        <p:nvSpPr>
          <p:cNvPr id="4" name="Rectangle 3"/>
          <p:cNvSpPr/>
          <p:nvPr userDrawn="1"/>
        </p:nvSpPr>
        <p:spPr>
          <a:xfrm>
            <a:off x="0" y="1295400"/>
            <a:ext cx="12191998" cy="4619626"/>
          </a:xfrm>
          <a:prstGeom prst="rect">
            <a:avLst/>
          </a:prstGeom>
          <a:solidFill>
            <a:srgbClr val="E7E6E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space réservé pour une image  8"/>
          <p:cNvSpPr>
            <a:spLocks noGrp="1"/>
          </p:cNvSpPr>
          <p:nvPr>
            <p:ph type="pic" sz="quarter" idx="13" hasCustomPrompt="1"/>
          </p:nvPr>
        </p:nvSpPr>
        <p:spPr>
          <a:xfrm>
            <a:off x="6121401" y="1295400"/>
            <a:ext cx="6070599" cy="4619626"/>
          </a:xfrm>
        </p:spPr>
        <p:txBody>
          <a:bodyPr>
            <a:normAutofit/>
          </a:bodyPr>
          <a:lstStyle>
            <a:lvl1pPr marL="0" indent="0">
              <a:buNone/>
              <a:defRPr sz="2000" baseline="0">
                <a:solidFill>
                  <a:srgbClr val="006AB2"/>
                </a:solidFill>
                <a:latin typeface="Calibri" panose="020F0502020204030204" pitchFamily="34" charset="0"/>
              </a:defRPr>
            </a:lvl1pPr>
          </a:lstStyle>
          <a:p>
            <a:r>
              <a:rPr lang="fr-FR" dirty="0"/>
              <a:t>Remplacer l’image</a:t>
            </a:r>
            <a:endParaRPr lang="en-US" dirty="0"/>
          </a:p>
        </p:txBody>
      </p:sp>
      <p:sp>
        <p:nvSpPr>
          <p:cNvPr id="11" name="Titre 1"/>
          <p:cNvSpPr>
            <a:spLocks noGrp="1"/>
          </p:cNvSpPr>
          <p:nvPr>
            <p:ph type="title" hasCustomPrompt="1"/>
          </p:nvPr>
        </p:nvSpPr>
        <p:spPr>
          <a:xfrm>
            <a:off x="838200" y="415928"/>
            <a:ext cx="83915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4" name="Rectangle 13"/>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Imag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2" name="ZoneTexte 11"/>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9" name="Espace réservé du pied de page 4"/>
          <p:cNvSpPr txBox="1">
            <a:spLocks/>
          </p:cNvSpPr>
          <p:nvPr userDrawn="1"/>
        </p:nvSpPr>
        <p:spPr>
          <a:xfrm>
            <a:off x="526911"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pic>
        <p:nvPicPr>
          <p:cNvPr id="18" name="Imag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622431" y="6246415"/>
            <a:ext cx="1159869" cy="524266"/>
          </a:xfrm>
          <a:prstGeom prst="rect">
            <a:avLst/>
          </a:prstGeom>
        </p:spPr>
      </p:pic>
      <p:pic>
        <p:nvPicPr>
          <p:cNvPr id="15" name="Image 1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081723" y="180111"/>
            <a:ext cx="917172" cy="909530"/>
          </a:xfrm>
          <a:prstGeom prst="rect">
            <a:avLst/>
          </a:prstGeom>
        </p:spPr>
      </p:pic>
      <p:sp>
        <p:nvSpPr>
          <p:cNvPr id="16" name="Espace réservé du contenu 2"/>
          <p:cNvSpPr>
            <a:spLocks noGrp="1"/>
          </p:cNvSpPr>
          <p:nvPr>
            <p:ph idx="1"/>
          </p:nvPr>
        </p:nvSpPr>
        <p:spPr>
          <a:xfrm>
            <a:off x="838200" y="1568775"/>
            <a:ext cx="5079715" cy="4061461"/>
          </a:xfrm>
        </p:spPr>
        <p:txBody>
          <a:bodyPr>
            <a:normAutofit/>
          </a:bodyPr>
          <a:lstStyle>
            <a:lvl1pPr marL="228600" indent="-228600">
              <a:buFontTx/>
              <a:buBlip>
                <a:blip r:embed="rId5"/>
              </a:buBlip>
              <a:defRPr sz="2200">
                <a:solidFill>
                  <a:srgbClr val="0070C0"/>
                </a:solidFill>
                <a:latin typeface="Calibri" panose="020F0502020204030204" pitchFamily="34" charset="0"/>
              </a:defRPr>
            </a:lvl1pPr>
            <a:lvl2pPr marL="685800" indent="-228600">
              <a:buFontTx/>
              <a:buBlip>
                <a:blip r:embed="rId5"/>
              </a:buBlip>
              <a:defRPr sz="2000">
                <a:solidFill>
                  <a:srgbClr val="0070C0"/>
                </a:solidFill>
                <a:latin typeface="Calibri" panose="020F0502020204030204" pitchFamily="34" charset="0"/>
              </a:defRPr>
            </a:lvl2pPr>
            <a:lvl3pPr marL="1143000" indent="-228600">
              <a:buFontTx/>
              <a:buBlip>
                <a:blip r:embed="rId5"/>
              </a:buBlip>
              <a:defRPr sz="1800">
                <a:solidFill>
                  <a:srgbClr val="0070C0"/>
                </a:solidFill>
                <a:latin typeface="Calibri" panose="020F0502020204030204" pitchFamily="34" charset="0"/>
              </a:defRPr>
            </a:lvl3pPr>
            <a:lvl4pPr marL="1600200" indent="-228600">
              <a:buFontTx/>
              <a:buBlip>
                <a:blip r:embed="rId5"/>
              </a:buBlip>
              <a:defRPr sz="1600">
                <a:solidFill>
                  <a:srgbClr val="0070C0"/>
                </a:solidFill>
                <a:latin typeface="Calibri" panose="020F0502020204030204" pitchFamily="34" charset="0"/>
              </a:defRPr>
            </a:lvl4pPr>
            <a:lvl5pPr marL="2057400" indent="-228600">
              <a:buFontTx/>
              <a:buBlip>
                <a:blip r:embed="rId5"/>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pic>
        <p:nvPicPr>
          <p:cNvPr id="17" name="Image 16">
            <a:extLst>
              <a:ext uri="{FF2B5EF4-FFF2-40B4-BE49-F238E27FC236}">
                <a16:creationId xmlns:a16="http://schemas.microsoft.com/office/drawing/2014/main" id="{7381B4C1-D049-49C7-AC51-00A65C9540CD}"/>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0119205" y="188263"/>
            <a:ext cx="917172" cy="909530"/>
          </a:xfrm>
          <a:prstGeom prst="rect">
            <a:avLst/>
          </a:prstGeom>
        </p:spPr>
      </p:pic>
    </p:spTree>
    <p:extLst>
      <p:ext uri="{BB962C8B-B14F-4D97-AF65-F5344CB8AC3E}">
        <p14:creationId xmlns:p14="http://schemas.microsoft.com/office/powerpoint/2010/main" val="231204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Bis Sans Photos">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58922" y="4926910"/>
            <a:ext cx="1274156" cy="546177"/>
          </a:xfrm>
          <a:prstGeom prst="rect">
            <a:avLst/>
          </a:prstGeom>
        </p:spPr>
      </p:pic>
      <p:sp>
        <p:nvSpPr>
          <p:cNvPr id="5" name="Espace réservé du texte 4"/>
          <p:cNvSpPr>
            <a:spLocks noGrp="1"/>
          </p:cNvSpPr>
          <p:nvPr>
            <p:ph type="body" sz="quarter" idx="14" hasCustomPrompt="1"/>
          </p:nvPr>
        </p:nvSpPr>
        <p:spPr>
          <a:xfrm>
            <a:off x="0" y="2918721"/>
            <a:ext cx="12192000" cy="483967"/>
          </a:xfrm>
        </p:spPr>
        <p:txBody>
          <a:bodyPr/>
          <a:lstStyle>
            <a:lvl1pPr marL="0" indent="0" algn="ctr">
              <a:buNone/>
              <a:defRPr b="0" cap="all" baseline="0">
                <a:solidFill>
                  <a:srgbClr val="006AB2"/>
                </a:solidFill>
                <a:latin typeface="Arial" panose="020B0604020202020204" pitchFamily="34" charset="0"/>
              </a:defRPr>
            </a:lvl1pPr>
          </a:lstStyle>
          <a:p>
            <a:pPr lvl="0"/>
            <a:r>
              <a:rPr lang="fr-FR" dirty="0"/>
              <a:t>TITRE DE LA PRÉSENTATION</a:t>
            </a:r>
          </a:p>
        </p:txBody>
      </p:sp>
      <p:sp>
        <p:nvSpPr>
          <p:cNvPr id="11" name="Espace réservé du texte 10"/>
          <p:cNvSpPr>
            <a:spLocks noGrp="1"/>
          </p:cNvSpPr>
          <p:nvPr>
            <p:ph type="body" sz="quarter" idx="15" hasCustomPrompt="1"/>
          </p:nvPr>
        </p:nvSpPr>
        <p:spPr>
          <a:xfrm>
            <a:off x="0" y="3612712"/>
            <a:ext cx="12192000" cy="352705"/>
          </a:xfrm>
        </p:spPr>
        <p:txBody>
          <a:bodyPr>
            <a:noAutofit/>
          </a:bodyPr>
          <a:lstStyle>
            <a:lvl1pPr marL="0" indent="0" algn="ctr">
              <a:buNone/>
              <a:defRPr sz="2400" cap="all" baseline="0">
                <a:solidFill>
                  <a:srgbClr val="006AB2"/>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SOUS-TITRE</a:t>
            </a:r>
          </a:p>
        </p:txBody>
      </p:sp>
      <p:cxnSp>
        <p:nvCxnSpPr>
          <p:cNvPr id="12" name="Connecteur droit 11"/>
          <p:cNvCxnSpPr/>
          <p:nvPr userDrawn="1"/>
        </p:nvCxnSpPr>
        <p:spPr>
          <a:xfrm rot="5400000">
            <a:off x="6096000" y="2270448"/>
            <a:ext cx="0" cy="2404497"/>
          </a:xfrm>
          <a:prstGeom prst="line">
            <a:avLst/>
          </a:prstGeom>
          <a:ln w="12700">
            <a:solidFill>
              <a:srgbClr val="006AB2"/>
            </a:solidFill>
            <a:prstDash val="sysDot"/>
          </a:ln>
        </p:spPr>
        <p:style>
          <a:lnRef idx="1">
            <a:schemeClr val="accent1"/>
          </a:lnRef>
          <a:fillRef idx="0">
            <a:schemeClr val="accent1"/>
          </a:fillRef>
          <a:effectRef idx="0">
            <a:schemeClr val="accent1"/>
          </a:effectRef>
          <a:fontRef idx="minor">
            <a:schemeClr val="tx1"/>
          </a:fontRef>
        </p:style>
      </p:cxnSp>
      <p:sp>
        <p:nvSpPr>
          <p:cNvPr id="6" name="ZoneTexte 5"/>
          <p:cNvSpPr txBox="1"/>
          <p:nvPr userDrawn="1"/>
        </p:nvSpPr>
        <p:spPr>
          <a:xfrm>
            <a:off x="44572" y="6476237"/>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7" name="Espace réservé du pied de page 4"/>
          <p:cNvSpPr txBox="1">
            <a:spLocks/>
          </p:cNvSpPr>
          <p:nvPr userDrawn="1"/>
        </p:nvSpPr>
        <p:spPr>
          <a:xfrm>
            <a:off x="413251"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a:solidFill>
                  <a:srgbClr val="0070C0"/>
                </a:solidFill>
                <a:latin typeface="Calibri" panose="020F0502020204030204" pitchFamily="34" charset="0"/>
              </a:rPr>
              <a:t>|   </a:t>
            </a:r>
            <a:r>
              <a:rPr lang="fr-FR" sz="800" dirty="0">
                <a:solidFill>
                  <a:srgbClr val="0070C0"/>
                </a:solidFill>
                <a:latin typeface="Calibri" panose="020F0502020204030204" pitchFamily="34" charset="0"/>
              </a:rPr>
              <a:t> </a:t>
            </a:r>
            <a:r>
              <a:rPr lang="fr-FR" sz="800" kern="1500" spc="200" baseline="0" dirty="0">
                <a:solidFill>
                  <a:srgbClr val="006AB2"/>
                </a:solidFill>
                <a:latin typeface="Calibri" panose="020F0502020204030204" pitchFamily="34" charset="0"/>
              </a:rPr>
              <a:t>© 2020 IFPEN</a:t>
            </a:r>
            <a:endParaRPr lang="en-US" sz="800" kern="1500" spc="200" baseline="0" dirty="0">
              <a:solidFill>
                <a:srgbClr val="006AB2"/>
              </a:solidFill>
              <a:latin typeface="Calibri" panose="020F0502020204030204" pitchFamily="34" charset="0"/>
            </a:endParaRPr>
          </a:p>
        </p:txBody>
      </p:sp>
    </p:spTree>
    <p:extLst>
      <p:ext uri="{BB962C8B-B14F-4D97-AF65-F5344CB8AC3E}">
        <p14:creationId xmlns:p14="http://schemas.microsoft.com/office/powerpoint/2010/main" val="3575151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imat_Niveau 1">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8" name="Rectangle 17"/>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Imag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6" name="ZoneTexte 15"/>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9" name="Espace réservé du pied de page 4"/>
          <p:cNvSpPr txBox="1">
            <a:spLocks/>
          </p:cNvSpPr>
          <p:nvPr userDrawn="1"/>
        </p:nvSpPr>
        <p:spPr>
          <a:xfrm>
            <a:off x="518365"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pic>
        <p:nvPicPr>
          <p:cNvPr id="5" name="Imag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081723" y="188263"/>
            <a:ext cx="917172" cy="909530"/>
          </a:xfrm>
          <a:prstGeom prst="rect">
            <a:avLst/>
          </a:prstGeom>
        </p:spPr>
      </p:pic>
      <p:sp>
        <p:nvSpPr>
          <p:cNvPr id="10" name="Espace réservé du contenu 2"/>
          <p:cNvSpPr>
            <a:spLocks noGrp="1"/>
          </p:cNvSpPr>
          <p:nvPr>
            <p:ph idx="1"/>
          </p:nvPr>
        </p:nvSpPr>
        <p:spPr>
          <a:xfrm>
            <a:off x="838200" y="1825625"/>
            <a:ext cx="10515600" cy="4351338"/>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val="41944512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imat_Niveau 2 et 3">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3" name="Rectangle 12"/>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Imag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1" name="ZoneTexte 10"/>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6" name="Espace réservé du pied de page 4"/>
          <p:cNvSpPr txBox="1">
            <a:spLocks/>
          </p:cNvSpPr>
          <p:nvPr userDrawn="1"/>
        </p:nvSpPr>
        <p:spPr>
          <a:xfrm>
            <a:off x="526910"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sp useBgFill="1">
        <p:nvSpPr>
          <p:cNvPr id="17" name="Rectangle 16"/>
          <p:cNvSpPr/>
          <p:nvPr userDrawn="1"/>
        </p:nvSpPr>
        <p:spPr>
          <a:xfrm rot="20403007">
            <a:off x="890648" y="3093532"/>
            <a:ext cx="10122958" cy="1107996"/>
          </a:xfrm>
          <a:prstGeom prst="rect">
            <a:avLst/>
          </a:prstGeom>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fr-FR" sz="6600" b="1" spc="150" dirty="0">
                <a:ln w="11430"/>
                <a:solidFill>
                  <a:srgbClr val="F8F8F8"/>
                </a:solidFill>
                <a:effectLst>
                  <a:outerShdw blurRad="25400" algn="tl" rotWithShape="0">
                    <a:srgbClr val="000000">
                      <a:alpha val="43000"/>
                    </a:srgbClr>
                  </a:outerShdw>
                </a:effectLst>
              </a:rPr>
              <a:t>C O N F I D E N T I E L</a:t>
            </a:r>
          </a:p>
        </p:txBody>
      </p:sp>
      <p:pic>
        <p:nvPicPr>
          <p:cNvPr id="19" name="Image 1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081723" y="188263"/>
            <a:ext cx="917172" cy="909530"/>
          </a:xfrm>
          <a:prstGeom prst="rect">
            <a:avLst/>
          </a:prstGeom>
        </p:spPr>
      </p:pic>
      <p:sp>
        <p:nvSpPr>
          <p:cNvPr id="10" name="Espace réservé du contenu 2"/>
          <p:cNvSpPr>
            <a:spLocks noGrp="1"/>
          </p:cNvSpPr>
          <p:nvPr>
            <p:ph idx="1"/>
          </p:nvPr>
        </p:nvSpPr>
        <p:spPr>
          <a:xfrm>
            <a:off x="881231" y="1836382"/>
            <a:ext cx="10515600" cy="4351338"/>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val="953599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limat_Niveau 4 (1 photo)">
    <p:spTree>
      <p:nvGrpSpPr>
        <p:cNvPr id="1" name=""/>
        <p:cNvGrpSpPr/>
        <p:nvPr/>
      </p:nvGrpSpPr>
      <p:grpSpPr>
        <a:xfrm>
          <a:off x="0" y="0"/>
          <a:ext cx="0" cy="0"/>
          <a:chOff x="0" y="0"/>
          <a:chExt cx="0" cy="0"/>
        </a:xfrm>
      </p:grpSpPr>
      <p:sp>
        <p:nvSpPr>
          <p:cNvPr id="4" name="Rectangle 3"/>
          <p:cNvSpPr/>
          <p:nvPr userDrawn="1"/>
        </p:nvSpPr>
        <p:spPr>
          <a:xfrm>
            <a:off x="0" y="1295400"/>
            <a:ext cx="12191998" cy="4619626"/>
          </a:xfrm>
          <a:prstGeom prst="rect">
            <a:avLst/>
          </a:prstGeom>
          <a:solidFill>
            <a:srgbClr val="E7E6E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space réservé pour une image  8"/>
          <p:cNvSpPr>
            <a:spLocks noGrp="1"/>
          </p:cNvSpPr>
          <p:nvPr>
            <p:ph type="pic" sz="quarter" idx="13" hasCustomPrompt="1"/>
          </p:nvPr>
        </p:nvSpPr>
        <p:spPr>
          <a:xfrm>
            <a:off x="6121401" y="1295400"/>
            <a:ext cx="6070599" cy="4619626"/>
          </a:xfrm>
        </p:spPr>
        <p:txBody>
          <a:bodyPr>
            <a:normAutofit/>
          </a:bodyPr>
          <a:lstStyle>
            <a:lvl1pPr marL="0" indent="0">
              <a:buNone/>
              <a:defRPr sz="2000" baseline="0">
                <a:solidFill>
                  <a:srgbClr val="006AB2"/>
                </a:solidFill>
                <a:latin typeface="Calibri" panose="020F0502020204030204" pitchFamily="34" charset="0"/>
              </a:defRPr>
            </a:lvl1pPr>
          </a:lstStyle>
          <a:p>
            <a:r>
              <a:rPr lang="fr-FR" dirty="0"/>
              <a:t>Remplacer l’image</a:t>
            </a:r>
            <a:endParaRPr lang="en-US" dirty="0"/>
          </a:p>
        </p:txBody>
      </p:sp>
      <p:sp>
        <p:nvSpPr>
          <p:cNvPr id="11" name="Titre 1"/>
          <p:cNvSpPr>
            <a:spLocks noGrp="1"/>
          </p:cNvSpPr>
          <p:nvPr>
            <p:ph type="title" hasCustomPrompt="1"/>
          </p:nvPr>
        </p:nvSpPr>
        <p:spPr>
          <a:xfrm>
            <a:off x="838200" y="415928"/>
            <a:ext cx="83915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4" name="Rectangle 13"/>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Imag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2" name="ZoneTexte 11"/>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9" name="Espace réservé du pied de page 4"/>
          <p:cNvSpPr txBox="1">
            <a:spLocks/>
          </p:cNvSpPr>
          <p:nvPr userDrawn="1"/>
        </p:nvSpPr>
        <p:spPr>
          <a:xfrm>
            <a:off x="526911"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081723" y="188263"/>
            <a:ext cx="917172" cy="909530"/>
          </a:xfrm>
          <a:prstGeom prst="rect">
            <a:avLst/>
          </a:prstGeom>
        </p:spPr>
      </p:pic>
      <p:sp>
        <p:nvSpPr>
          <p:cNvPr id="15" name="Espace réservé du contenu 2"/>
          <p:cNvSpPr>
            <a:spLocks noGrp="1"/>
          </p:cNvSpPr>
          <p:nvPr>
            <p:ph idx="1"/>
          </p:nvPr>
        </p:nvSpPr>
        <p:spPr>
          <a:xfrm>
            <a:off x="838200" y="1568775"/>
            <a:ext cx="5079715" cy="4061461"/>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pic>
        <p:nvPicPr>
          <p:cNvPr id="18" name="Imag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Tree>
    <p:extLst>
      <p:ext uri="{BB962C8B-B14F-4D97-AF65-F5344CB8AC3E}">
        <p14:creationId xmlns:p14="http://schemas.microsoft.com/office/powerpoint/2010/main" val="38279685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imat_Niveau 4 (1 photo)">
    <p:spTree>
      <p:nvGrpSpPr>
        <p:cNvPr id="1" name=""/>
        <p:cNvGrpSpPr/>
        <p:nvPr/>
      </p:nvGrpSpPr>
      <p:grpSpPr>
        <a:xfrm>
          <a:off x="0" y="0"/>
          <a:ext cx="0" cy="0"/>
          <a:chOff x="0" y="0"/>
          <a:chExt cx="0" cy="0"/>
        </a:xfrm>
      </p:grpSpPr>
      <p:sp>
        <p:nvSpPr>
          <p:cNvPr id="4" name="Rectangle 3"/>
          <p:cNvSpPr/>
          <p:nvPr userDrawn="1"/>
        </p:nvSpPr>
        <p:spPr>
          <a:xfrm>
            <a:off x="0" y="1295400"/>
            <a:ext cx="12191998" cy="4619626"/>
          </a:xfrm>
          <a:prstGeom prst="rect">
            <a:avLst/>
          </a:prstGeom>
          <a:solidFill>
            <a:srgbClr val="E7E6E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space réservé pour une image  8"/>
          <p:cNvSpPr>
            <a:spLocks noGrp="1"/>
          </p:cNvSpPr>
          <p:nvPr>
            <p:ph type="pic" sz="quarter" idx="13" hasCustomPrompt="1"/>
          </p:nvPr>
        </p:nvSpPr>
        <p:spPr>
          <a:xfrm>
            <a:off x="6121401" y="1295400"/>
            <a:ext cx="6070599" cy="4619626"/>
          </a:xfrm>
        </p:spPr>
        <p:txBody>
          <a:bodyPr>
            <a:normAutofit/>
          </a:bodyPr>
          <a:lstStyle>
            <a:lvl1pPr marL="0" indent="0">
              <a:buNone/>
              <a:defRPr sz="2000" baseline="0">
                <a:solidFill>
                  <a:srgbClr val="006AB2"/>
                </a:solidFill>
                <a:latin typeface="Calibri" panose="020F0502020204030204" pitchFamily="34" charset="0"/>
              </a:defRPr>
            </a:lvl1pPr>
          </a:lstStyle>
          <a:p>
            <a:r>
              <a:rPr lang="fr-FR" dirty="0"/>
              <a:t>Remplacer l’image</a:t>
            </a:r>
            <a:endParaRPr lang="en-US" dirty="0"/>
          </a:p>
        </p:txBody>
      </p:sp>
      <p:sp>
        <p:nvSpPr>
          <p:cNvPr id="11" name="Titre 1"/>
          <p:cNvSpPr>
            <a:spLocks noGrp="1"/>
          </p:cNvSpPr>
          <p:nvPr>
            <p:ph type="title" hasCustomPrompt="1"/>
          </p:nvPr>
        </p:nvSpPr>
        <p:spPr>
          <a:xfrm>
            <a:off x="838200" y="415928"/>
            <a:ext cx="83915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4" name="Rectangle 13"/>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Imag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2" name="ZoneTexte 11"/>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9" name="Espace réservé du pied de page 4"/>
          <p:cNvSpPr txBox="1">
            <a:spLocks/>
          </p:cNvSpPr>
          <p:nvPr userDrawn="1"/>
        </p:nvSpPr>
        <p:spPr>
          <a:xfrm>
            <a:off x="526911"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081723" y="188263"/>
            <a:ext cx="917172" cy="909530"/>
          </a:xfrm>
          <a:prstGeom prst="rect">
            <a:avLst/>
          </a:prstGeom>
        </p:spPr>
      </p:pic>
      <p:sp>
        <p:nvSpPr>
          <p:cNvPr id="15" name="Espace réservé du contenu 2"/>
          <p:cNvSpPr>
            <a:spLocks noGrp="1"/>
          </p:cNvSpPr>
          <p:nvPr>
            <p:ph idx="1"/>
          </p:nvPr>
        </p:nvSpPr>
        <p:spPr>
          <a:xfrm>
            <a:off x="838200" y="1568775"/>
            <a:ext cx="5079715" cy="4061461"/>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pic>
        <p:nvPicPr>
          <p:cNvPr id="18" name="Imag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21" name="Rectangle 20"/>
          <p:cNvSpPr/>
          <p:nvPr userDrawn="1"/>
        </p:nvSpPr>
        <p:spPr>
          <a:xfrm rot="20403007">
            <a:off x="890648" y="3093532"/>
            <a:ext cx="10122958" cy="1107996"/>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fr-FR" sz="6600" b="1" spc="150" dirty="0">
                <a:ln w="11430"/>
                <a:solidFill>
                  <a:srgbClr val="F8F8F8"/>
                </a:solidFill>
                <a:effectLst>
                  <a:outerShdw blurRad="25400" algn="tl" rotWithShape="0">
                    <a:srgbClr val="000000">
                      <a:alpha val="43000"/>
                    </a:srgbClr>
                  </a:outerShdw>
                </a:effectLst>
              </a:rPr>
              <a:t>C O N F I D E N T I E L</a:t>
            </a:r>
          </a:p>
        </p:txBody>
      </p:sp>
    </p:spTree>
    <p:extLst>
      <p:ext uri="{BB962C8B-B14F-4D97-AF65-F5344CB8AC3E}">
        <p14:creationId xmlns:p14="http://schemas.microsoft.com/office/powerpoint/2010/main" val="37565635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artenariats_Niveau 2 et 3">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3" name="Espace réservé du contenu 2"/>
          <p:cNvSpPr>
            <a:spLocks noGrp="1"/>
          </p:cNvSpPr>
          <p:nvPr>
            <p:ph idx="1"/>
          </p:nvPr>
        </p:nvSpPr>
        <p:spPr/>
        <p:txBody>
          <a:bodyPr>
            <a:normAutofit/>
          </a:bodyPr>
          <a:lstStyle>
            <a:lvl1pPr marL="228600" indent="-228600">
              <a:buFontTx/>
              <a:buBlip>
                <a:blip r:embed="rId2"/>
              </a:buBlip>
              <a:defRPr sz="2200">
                <a:solidFill>
                  <a:srgbClr val="0070C0"/>
                </a:solidFill>
                <a:latin typeface="Calibri" panose="020F0502020204030204" pitchFamily="34" charset="0"/>
              </a:defRPr>
            </a:lvl1pPr>
            <a:lvl2pPr marL="685800" indent="-228600">
              <a:buFontTx/>
              <a:buBlip>
                <a:blip r:embed="rId2"/>
              </a:buBlip>
              <a:defRPr sz="2000">
                <a:solidFill>
                  <a:srgbClr val="0070C0"/>
                </a:solidFill>
                <a:latin typeface="Calibri" panose="020F0502020204030204" pitchFamily="34" charset="0"/>
              </a:defRPr>
            </a:lvl2pPr>
            <a:lvl3pPr marL="1143000" indent="-228600">
              <a:buFontTx/>
              <a:buBlip>
                <a:blip r:embed="rId2"/>
              </a:buBlip>
              <a:defRPr sz="1800">
                <a:solidFill>
                  <a:srgbClr val="0070C0"/>
                </a:solidFill>
                <a:latin typeface="Calibri" panose="020F0502020204030204" pitchFamily="34" charset="0"/>
              </a:defRPr>
            </a:lvl3pPr>
            <a:lvl4pPr marL="1600200" indent="-228600">
              <a:buFontTx/>
              <a:buBlip>
                <a:blip r:embed="rId2"/>
              </a:buBlip>
              <a:defRPr sz="1600">
                <a:solidFill>
                  <a:srgbClr val="0070C0"/>
                </a:solidFill>
                <a:latin typeface="Calibri" panose="020F0502020204030204" pitchFamily="34" charset="0"/>
              </a:defRPr>
            </a:lvl4pPr>
            <a:lvl5pPr marL="2057400" indent="-228600">
              <a:buFontTx/>
              <a:buBlip>
                <a:blip r:embed="rId2"/>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
        <p:nvSpPr>
          <p:cNvPr id="13" name="Rectangle 12"/>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7" name="ZoneTexte 6"/>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9" name="Espace réservé du pied de page 4"/>
          <p:cNvSpPr txBox="1">
            <a:spLocks/>
          </p:cNvSpPr>
          <p:nvPr userDrawn="1"/>
        </p:nvSpPr>
        <p:spPr>
          <a:xfrm>
            <a:off x="535456" y="6542829"/>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spTree>
    <p:extLst>
      <p:ext uri="{BB962C8B-B14F-4D97-AF65-F5344CB8AC3E}">
        <p14:creationId xmlns:p14="http://schemas.microsoft.com/office/powerpoint/2010/main" val="20604920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artenariats_Niveau 4 (1 photo)">
    <p:spTree>
      <p:nvGrpSpPr>
        <p:cNvPr id="1" name=""/>
        <p:cNvGrpSpPr/>
        <p:nvPr/>
      </p:nvGrpSpPr>
      <p:grpSpPr>
        <a:xfrm>
          <a:off x="0" y="0"/>
          <a:ext cx="0" cy="0"/>
          <a:chOff x="0" y="0"/>
          <a:chExt cx="0" cy="0"/>
        </a:xfrm>
      </p:grpSpPr>
      <p:sp>
        <p:nvSpPr>
          <p:cNvPr id="4" name="Rectangle 3"/>
          <p:cNvSpPr/>
          <p:nvPr userDrawn="1"/>
        </p:nvSpPr>
        <p:spPr>
          <a:xfrm>
            <a:off x="0" y="1295400"/>
            <a:ext cx="12191998" cy="461962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space réservé pour une image  8"/>
          <p:cNvSpPr>
            <a:spLocks noGrp="1"/>
          </p:cNvSpPr>
          <p:nvPr>
            <p:ph type="pic" sz="quarter" idx="13" hasCustomPrompt="1"/>
          </p:nvPr>
        </p:nvSpPr>
        <p:spPr>
          <a:xfrm>
            <a:off x="6121401" y="1295400"/>
            <a:ext cx="6070599" cy="4619626"/>
          </a:xfrm>
        </p:spPr>
        <p:txBody>
          <a:bodyPr>
            <a:normAutofit/>
          </a:bodyPr>
          <a:lstStyle>
            <a:lvl1pPr marL="0" indent="0">
              <a:buNone/>
              <a:defRPr sz="2000" baseline="0">
                <a:solidFill>
                  <a:srgbClr val="006AB2"/>
                </a:solidFill>
                <a:latin typeface="Calibri" panose="020F0502020204030204" pitchFamily="34" charset="0"/>
              </a:defRPr>
            </a:lvl1pPr>
          </a:lstStyle>
          <a:p>
            <a:r>
              <a:rPr lang="fr-FR" dirty="0"/>
              <a:t>Remplacer l’image</a:t>
            </a:r>
            <a:endParaRPr lang="en-US" dirty="0"/>
          </a:p>
        </p:txBody>
      </p:sp>
      <p:sp>
        <p:nvSpPr>
          <p:cNvPr id="11" name="Titre 1"/>
          <p:cNvSpPr>
            <a:spLocks noGrp="1"/>
          </p:cNvSpPr>
          <p:nvPr>
            <p:ph type="title" hasCustomPrompt="1"/>
          </p:nvPr>
        </p:nvSpPr>
        <p:spPr>
          <a:xfrm>
            <a:off x="838200" y="415928"/>
            <a:ext cx="83915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4" name="Rectangle 13"/>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9BD5"/>
              </a:solidFill>
            </a:endParaRPr>
          </a:p>
        </p:txBody>
      </p:sp>
      <p:pic>
        <p:nvPicPr>
          <p:cNvPr id="13" name="Imag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0" name="Espace réservé du contenu 2"/>
          <p:cNvSpPr>
            <a:spLocks noGrp="1"/>
          </p:cNvSpPr>
          <p:nvPr>
            <p:ph idx="1"/>
          </p:nvPr>
        </p:nvSpPr>
        <p:spPr>
          <a:xfrm>
            <a:off x="838200" y="1471238"/>
            <a:ext cx="5109673" cy="4351338"/>
          </a:xfrm>
        </p:spPr>
        <p:txBody>
          <a:bodyPr>
            <a:normAutofit/>
          </a:bodyPr>
          <a:lstStyle>
            <a:lvl1pPr marL="228600" indent="-228600">
              <a:buFontTx/>
              <a:buBlip>
                <a:blip r:embed="rId3"/>
              </a:buBlip>
              <a:defRPr sz="2200">
                <a:solidFill>
                  <a:srgbClr val="0070C0"/>
                </a:solidFill>
                <a:latin typeface="Calibri" panose="020F0502020204030204" pitchFamily="34" charset="0"/>
              </a:defRPr>
            </a:lvl1pPr>
            <a:lvl2pPr marL="685800" indent="-228600">
              <a:buFontTx/>
              <a:buBlip>
                <a:blip r:embed="rId3"/>
              </a:buBlip>
              <a:defRPr sz="2000">
                <a:solidFill>
                  <a:srgbClr val="0070C0"/>
                </a:solidFill>
                <a:latin typeface="Calibri" panose="020F0502020204030204" pitchFamily="34" charset="0"/>
              </a:defRPr>
            </a:lvl2pPr>
            <a:lvl3pPr marL="1143000" indent="-228600">
              <a:buFontTx/>
              <a:buBlip>
                <a:blip r:embed="rId3"/>
              </a:buBlip>
              <a:defRPr sz="1800">
                <a:solidFill>
                  <a:srgbClr val="0070C0"/>
                </a:solidFill>
                <a:latin typeface="Calibri" panose="020F0502020204030204" pitchFamily="34" charset="0"/>
              </a:defRPr>
            </a:lvl3pPr>
            <a:lvl4pPr marL="1600200" indent="-228600">
              <a:buFontTx/>
              <a:buBlip>
                <a:blip r:embed="rId3"/>
              </a:buBlip>
              <a:defRPr sz="1600">
                <a:solidFill>
                  <a:srgbClr val="0070C0"/>
                </a:solidFill>
                <a:latin typeface="Calibri" panose="020F0502020204030204" pitchFamily="34" charset="0"/>
              </a:defRPr>
            </a:lvl4pPr>
            <a:lvl5pPr marL="2057400" indent="-228600">
              <a:buFontTx/>
              <a:buBlip>
                <a:blip r:embed="rId3"/>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
        <p:nvSpPr>
          <p:cNvPr id="12" name="ZoneTexte 11"/>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5" name="Espace réservé du pied de page 4"/>
          <p:cNvSpPr txBox="1">
            <a:spLocks/>
          </p:cNvSpPr>
          <p:nvPr userDrawn="1"/>
        </p:nvSpPr>
        <p:spPr>
          <a:xfrm>
            <a:off x="526910" y="6534972"/>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spTree>
    <p:extLst>
      <p:ext uri="{BB962C8B-B14F-4D97-AF65-F5344CB8AC3E}">
        <p14:creationId xmlns:p14="http://schemas.microsoft.com/office/powerpoint/2010/main" val="39020881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Diapositive de text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3" name="Rectangle 12"/>
          <p:cNvSpPr/>
          <p:nvPr userDrawn="1"/>
        </p:nvSpPr>
        <p:spPr>
          <a:xfrm>
            <a:off x="650860" y="0"/>
            <a:ext cx="111140" cy="79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2" name="Imag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9" name="Espace réservé du contenu 2"/>
          <p:cNvSpPr>
            <a:spLocks noGrp="1"/>
          </p:cNvSpPr>
          <p:nvPr>
            <p:ph idx="1"/>
          </p:nvPr>
        </p:nvSpPr>
        <p:spPr>
          <a:xfrm>
            <a:off x="1043299" y="1851262"/>
            <a:ext cx="10515600" cy="4351338"/>
          </a:xfrm>
        </p:spPr>
        <p:txBody>
          <a:bodyPr>
            <a:normAutofit/>
          </a:bodyPr>
          <a:lstStyle>
            <a:lvl1pPr marL="228600" indent="-228600">
              <a:buFontTx/>
              <a:buBlip>
                <a:blip r:embed="rId3"/>
              </a:buBlip>
              <a:defRPr sz="2200">
                <a:solidFill>
                  <a:srgbClr val="0070C0"/>
                </a:solidFill>
                <a:latin typeface="Calibri" panose="020F0502020204030204" pitchFamily="34" charset="0"/>
              </a:defRPr>
            </a:lvl1pPr>
            <a:lvl2pPr marL="685800" indent="-228600">
              <a:buFontTx/>
              <a:buBlip>
                <a:blip r:embed="rId3"/>
              </a:buBlip>
              <a:defRPr sz="2000">
                <a:solidFill>
                  <a:srgbClr val="0070C0"/>
                </a:solidFill>
                <a:latin typeface="Calibri" panose="020F0502020204030204" pitchFamily="34" charset="0"/>
              </a:defRPr>
            </a:lvl2pPr>
            <a:lvl3pPr marL="1143000" indent="-228600">
              <a:buFontTx/>
              <a:buBlip>
                <a:blip r:embed="rId3"/>
              </a:buBlip>
              <a:defRPr sz="1800">
                <a:solidFill>
                  <a:srgbClr val="0070C0"/>
                </a:solidFill>
                <a:latin typeface="Calibri" panose="020F0502020204030204" pitchFamily="34" charset="0"/>
              </a:defRPr>
            </a:lvl3pPr>
            <a:lvl4pPr marL="1600200" indent="-228600">
              <a:buFontTx/>
              <a:buBlip>
                <a:blip r:embed="rId3"/>
              </a:buBlip>
              <a:defRPr sz="1600">
                <a:solidFill>
                  <a:srgbClr val="0070C0"/>
                </a:solidFill>
                <a:latin typeface="Calibri" panose="020F0502020204030204" pitchFamily="34" charset="0"/>
              </a:defRPr>
            </a:lvl4pPr>
            <a:lvl5pPr marL="2057400" indent="-228600">
              <a:buFontTx/>
              <a:buBlip>
                <a:blip r:embed="rId3"/>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
        <p:nvSpPr>
          <p:cNvPr id="7" name="ZoneTexte 6"/>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8" name="Espace réservé du pied de page 4"/>
          <p:cNvSpPr txBox="1">
            <a:spLocks/>
          </p:cNvSpPr>
          <p:nvPr userDrawn="1"/>
        </p:nvSpPr>
        <p:spPr>
          <a:xfrm>
            <a:off x="535456" y="6542829"/>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 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sp>
        <p:nvSpPr>
          <p:cNvPr id="11" name="Rectangle 10"/>
          <p:cNvSpPr/>
          <p:nvPr userDrawn="1"/>
        </p:nvSpPr>
        <p:spPr>
          <a:xfrm rot="20403007">
            <a:off x="890648" y="3093532"/>
            <a:ext cx="10122958" cy="1107996"/>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fr-FR" sz="6600" b="1" spc="150" dirty="0">
                <a:ln w="11430"/>
                <a:solidFill>
                  <a:srgbClr val="F8F8F8"/>
                </a:solidFill>
                <a:effectLst>
                  <a:outerShdw blurRad="25400" algn="tl" rotWithShape="0">
                    <a:srgbClr val="000000">
                      <a:alpha val="43000"/>
                    </a:srgbClr>
                  </a:outerShdw>
                </a:effectLst>
              </a:rPr>
              <a:t>C O N F I D E N T I E L</a:t>
            </a:r>
          </a:p>
        </p:txBody>
      </p:sp>
    </p:spTree>
    <p:extLst>
      <p:ext uri="{BB962C8B-B14F-4D97-AF65-F5344CB8AC3E}">
        <p14:creationId xmlns:p14="http://schemas.microsoft.com/office/powerpoint/2010/main" val="300499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n avec photo">
    <p:spTree>
      <p:nvGrpSpPr>
        <p:cNvPr id="1" name=""/>
        <p:cNvGrpSpPr/>
        <p:nvPr/>
      </p:nvGrpSpPr>
      <p:grpSpPr>
        <a:xfrm>
          <a:off x="0" y="0"/>
          <a:ext cx="0" cy="0"/>
          <a:chOff x="0" y="0"/>
          <a:chExt cx="0" cy="0"/>
        </a:xfrm>
      </p:grpSpPr>
      <p:sp>
        <p:nvSpPr>
          <p:cNvPr id="13" name="Rectangle 12"/>
          <p:cNvSpPr/>
          <p:nvPr userDrawn="1"/>
        </p:nvSpPr>
        <p:spPr>
          <a:xfrm>
            <a:off x="-1571"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pic>
        <p:nvPicPr>
          <p:cNvPr id="9" name="Imag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34559" y="5970317"/>
            <a:ext cx="1319740" cy="565717"/>
          </a:xfrm>
          <a:prstGeom prst="rect">
            <a:avLst/>
          </a:prstGeom>
        </p:spPr>
      </p:pic>
      <p:pic>
        <p:nvPicPr>
          <p:cNvPr id="10" name="Imag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26981" y="3188255"/>
            <a:ext cx="3864429" cy="916706"/>
          </a:xfrm>
          <a:prstGeom prst="rect">
            <a:avLst/>
          </a:prstGeom>
        </p:spPr>
      </p:pic>
      <p:sp>
        <p:nvSpPr>
          <p:cNvPr id="11" name="ZoneTexte 10"/>
          <p:cNvSpPr txBox="1"/>
          <p:nvPr userDrawn="1"/>
        </p:nvSpPr>
        <p:spPr>
          <a:xfrm>
            <a:off x="6949703" y="3439618"/>
            <a:ext cx="4367045" cy="430887"/>
          </a:xfrm>
          <a:prstGeom prst="rect">
            <a:avLst/>
          </a:prstGeom>
          <a:noFill/>
        </p:spPr>
        <p:txBody>
          <a:bodyPr wrap="square" rtlCol="0">
            <a:spAutoFit/>
          </a:bodyPr>
          <a:lstStyle/>
          <a:p>
            <a:r>
              <a:rPr lang="en-US" sz="2200" dirty="0">
                <a:solidFill>
                  <a:srgbClr val="006AB2"/>
                </a:solidFill>
                <a:latin typeface="Calibri" panose="020F0502020204030204" pitchFamily="34" charset="0"/>
              </a:rPr>
              <a:t>www.ifpenergiesnouvelles.fr</a:t>
            </a:r>
          </a:p>
        </p:txBody>
      </p:sp>
      <p:sp>
        <p:nvSpPr>
          <p:cNvPr id="12" name="ZoneTexte 11"/>
          <p:cNvSpPr txBox="1"/>
          <p:nvPr userDrawn="1"/>
        </p:nvSpPr>
        <p:spPr>
          <a:xfrm>
            <a:off x="6949704" y="3937540"/>
            <a:ext cx="2707959" cy="430887"/>
          </a:xfrm>
          <a:prstGeom prst="rect">
            <a:avLst/>
          </a:prstGeom>
          <a:noFill/>
        </p:spPr>
        <p:txBody>
          <a:bodyPr wrap="square" rtlCol="0">
            <a:spAutoFit/>
          </a:bodyPr>
          <a:lstStyle/>
          <a:p>
            <a:r>
              <a:rPr lang="en-US" sz="2200" dirty="0">
                <a:solidFill>
                  <a:srgbClr val="006AB2"/>
                </a:solidFill>
                <a:latin typeface="Calibri" panose="020F0502020204030204" pitchFamily="34" charset="0"/>
              </a:rPr>
              <a:t>@IFPENinnovation</a:t>
            </a:r>
          </a:p>
        </p:txBody>
      </p:sp>
      <p:pic>
        <p:nvPicPr>
          <p:cNvPr id="15" name="Image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671231" y="4005424"/>
            <a:ext cx="264342" cy="264342"/>
          </a:xfrm>
          <a:prstGeom prst="rect">
            <a:avLst/>
          </a:prstGeom>
        </p:spPr>
      </p:pic>
      <p:pic>
        <p:nvPicPr>
          <p:cNvPr id="16" name="Image 15"/>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679699" y="3496917"/>
            <a:ext cx="272151" cy="272151"/>
          </a:xfrm>
          <a:prstGeom prst="rect">
            <a:avLst/>
          </a:prstGeom>
        </p:spPr>
      </p:pic>
      <p:sp>
        <p:nvSpPr>
          <p:cNvPr id="17" name="ZoneTexte 16"/>
          <p:cNvSpPr txBox="1"/>
          <p:nvPr userDrawn="1"/>
        </p:nvSpPr>
        <p:spPr>
          <a:xfrm>
            <a:off x="6597450" y="2871294"/>
            <a:ext cx="2860059" cy="430887"/>
          </a:xfrm>
          <a:prstGeom prst="rect">
            <a:avLst/>
          </a:prstGeom>
          <a:noFill/>
        </p:spPr>
        <p:txBody>
          <a:bodyPr wrap="square" rtlCol="0">
            <a:spAutoFit/>
          </a:bodyPr>
          <a:lstStyle/>
          <a:p>
            <a:r>
              <a:rPr lang="en-US" sz="2200" dirty="0">
                <a:solidFill>
                  <a:srgbClr val="006AB2"/>
                </a:solidFill>
                <a:latin typeface="Calibri" panose="020F0502020204030204" pitchFamily="34" charset="0"/>
              </a:rPr>
              <a:t>Retrouvez-nous sur :</a:t>
            </a:r>
          </a:p>
        </p:txBody>
      </p:sp>
      <p:cxnSp>
        <p:nvCxnSpPr>
          <p:cNvPr id="18" name="Connecteur droit 17"/>
          <p:cNvCxnSpPr/>
          <p:nvPr userDrawn="1"/>
        </p:nvCxnSpPr>
        <p:spPr>
          <a:xfrm>
            <a:off x="6094430" y="2404569"/>
            <a:ext cx="0" cy="2404497"/>
          </a:xfrm>
          <a:prstGeom prst="line">
            <a:avLst/>
          </a:prstGeom>
          <a:ln w="12700">
            <a:solidFill>
              <a:srgbClr val="006AB2"/>
            </a:solidFill>
            <a:prstDash val="sysDot"/>
          </a:ln>
        </p:spPr>
        <p:style>
          <a:lnRef idx="1">
            <a:schemeClr val="accent1"/>
          </a:lnRef>
          <a:fillRef idx="0">
            <a:schemeClr val="accent1"/>
          </a:fillRef>
          <a:effectRef idx="0">
            <a:schemeClr val="accent1"/>
          </a:effectRef>
          <a:fontRef idx="minor">
            <a:schemeClr val="tx1"/>
          </a:fontRef>
        </p:style>
      </p:cxnSp>
      <p:sp>
        <p:nvSpPr>
          <p:cNvPr id="14" name="ZoneTexte 13"/>
          <p:cNvSpPr txBox="1"/>
          <p:nvPr userDrawn="1"/>
        </p:nvSpPr>
        <p:spPr>
          <a:xfrm>
            <a:off x="120073" y="6448529"/>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9" name="Espace réservé du pied de page 4"/>
          <p:cNvSpPr txBox="1">
            <a:spLocks/>
          </p:cNvSpPr>
          <p:nvPr userDrawn="1"/>
        </p:nvSpPr>
        <p:spPr>
          <a:xfrm>
            <a:off x="471848" y="6551891"/>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a:solidFill>
                  <a:srgbClr val="0070C0"/>
                </a:solidFill>
                <a:latin typeface="Calibri" panose="020F0502020204030204" pitchFamily="34" charset="0"/>
              </a:rPr>
              <a:t>|   </a:t>
            </a:r>
            <a:r>
              <a:rPr lang="fr-FR" sz="800" dirty="0">
                <a:solidFill>
                  <a:srgbClr val="0070C0"/>
                </a:solidFill>
                <a:latin typeface="Calibri" panose="020F0502020204030204" pitchFamily="34" charset="0"/>
              </a:rPr>
              <a:t> </a:t>
            </a:r>
            <a:r>
              <a:rPr lang="fr-FR" sz="800" kern="1500" spc="200" baseline="0" dirty="0">
                <a:solidFill>
                  <a:srgbClr val="006AB2"/>
                </a:solidFill>
                <a:latin typeface="Calibri" panose="020F0502020204030204" pitchFamily="34" charset="0"/>
              </a:rPr>
              <a:t>© 2020 IFPEN</a:t>
            </a:r>
            <a:endParaRPr lang="en-US" sz="800" kern="1500" spc="200" baseline="0" dirty="0">
              <a:solidFill>
                <a:srgbClr val="006AB2"/>
              </a:solidFill>
              <a:latin typeface="Calibri" panose="020F0502020204030204" pitchFamily="34" charset="0"/>
            </a:endParaRPr>
          </a:p>
        </p:txBody>
      </p:sp>
    </p:spTree>
    <p:extLst>
      <p:ext uri="{BB962C8B-B14F-4D97-AF65-F5344CB8AC3E}">
        <p14:creationId xmlns:p14="http://schemas.microsoft.com/office/powerpoint/2010/main" val="20753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emin Critique Niveau 1">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title" hasCustomPrompt="1"/>
          </p:nvPr>
        </p:nvSpPr>
        <p:spPr>
          <a:xfrm>
            <a:off x="838200" y="415928"/>
            <a:ext cx="10515600" cy="527504"/>
          </a:xfrm>
        </p:spPr>
        <p:txBody>
          <a:bodyPr>
            <a:noAutofit/>
          </a:bodyPr>
          <a:lstStyle>
            <a:lvl1pPr>
              <a:defRPr sz="2200" b="0" cap="all" baseline="0">
                <a:solidFill>
                  <a:srgbClr val="006AB2"/>
                </a:solidFill>
                <a:latin typeface="Arial" panose="020B0604020202020204" pitchFamily="34" charset="0"/>
              </a:defRPr>
            </a:lvl1pPr>
          </a:lstStyle>
          <a:p>
            <a:r>
              <a:rPr lang="fr-FR" dirty="0"/>
              <a:t>ENTREZ LE TITRE</a:t>
            </a:r>
            <a:endParaRPr lang="en-US" dirty="0"/>
          </a:p>
        </p:txBody>
      </p:sp>
      <p:sp>
        <p:nvSpPr>
          <p:cNvPr id="9" name="Rectangle 8"/>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pic>
        <p:nvPicPr>
          <p:cNvPr id="11" name="Imag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3" name="Espace réservé du contenu 2"/>
          <p:cNvSpPr>
            <a:spLocks noGrp="1"/>
          </p:cNvSpPr>
          <p:nvPr>
            <p:ph idx="1"/>
          </p:nvPr>
        </p:nvSpPr>
        <p:spPr>
          <a:xfrm>
            <a:off x="838200" y="1825625"/>
            <a:ext cx="10515600" cy="4351338"/>
          </a:xfrm>
        </p:spPr>
        <p:txBody>
          <a:bodyPr>
            <a:normAutofit/>
          </a:bodyPr>
          <a:lstStyle>
            <a:lvl1pPr marL="228600" indent="-228600">
              <a:buFontTx/>
              <a:buBlip>
                <a:blip r:embed="rId3"/>
              </a:buBlip>
              <a:defRPr sz="2200">
                <a:solidFill>
                  <a:srgbClr val="0070C0"/>
                </a:solidFill>
                <a:latin typeface="Calibri" panose="020F0502020204030204" pitchFamily="34" charset="0"/>
              </a:defRPr>
            </a:lvl1pPr>
            <a:lvl2pPr marL="685800" indent="-228600">
              <a:buFontTx/>
              <a:buBlip>
                <a:blip r:embed="rId3"/>
              </a:buBlip>
              <a:defRPr sz="2000">
                <a:solidFill>
                  <a:srgbClr val="0070C0"/>
                </a:solidFill>
                <a:latin typeface="Calibri" panose="020F0502020204030204" pitchFamily="34" charset="0"/>
              </a:defRPr>
            </a:lvl2pPr>
            <a:lvl3pPr marL="1143000" indent="-228600">
              <a:buFontTx/>
              <a:buBlip>
                <a:blip r:embed="rId3"/>
              </a:buBlip>
              <a:defRPr sz="1800">
                <a:solidFill>
                  <a:srgbClr val="0070C0"/>
                </a:solidFill>
                <a:latin typeface="Calibri" panose="020F0502020204030204" pitchFamily="34" charset="0"/>
              </a:defRPr>
            </a:lvl3pPr>
            <a:lvl4pPr marL="1600200" indent="-228600">
              <a:buFontTx/>
              <a:buBlip>
                <a:blip r:embed="rId3"/>
              </a:buBlip>
              <a:defRPr sz="1600">
                <a:solidFill>
                  <a:srgbClr val="0070C0"/>
                </a:solidFill>
                <a:latin typeface="Calibri" panose="020F0502020204030204" pitchFamily="34" charset="0"/>
              </a:defRPr>
            </a:lvl4pPr>
            <a:lvl5pPr marL="2057400" indent="-228600">
              <a:buFontTx/>
              <a:buBlip>
                <a:blip r:embed="rId3"/>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
        <p:nvSpPr>
          <p:cNvPr id="3" name="ZoneTexte 2"/>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0" name="Espace réservé du pied de page 4"/>
          <p:cNvSpPr txBox="1">
            <a:spLocks/>
          </p:cNvSpPr>
          <p:nvPr userDrawn="1"/>
        </p:nvSpPr>
        <p:spPr>
          <a:xfrm>
            <a:off x="526910"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a:solidFill>
                  <a:srgbClr val="0070C0"/>
                </a:solidFill>
                <a:latin typeface="Calibri" panose="020F0502020204030204" pitchFamily="34" charset="0"/>
              </a:rPr>
              <a:t>|   </a:t>
            </a:r>
            <a:r>
              <a:rPr lang="fr-FR" sz="800" dirty="0">
                <a:solidFill>
                  <a:srgbClr val="0070C0"/>
                </a:solidFill>
                <a:latin typeface="Calibri" panose="020F0502020204030204" pitchFamily="34" charset="0"/>
              </a:rPr>
              <a:t> </a:t>
            </a:r>
            <a:r>
              <a:rPr lang="fr-FR" sz="800" kern="1500" spc="200" baseline="0" dirty="0">
                <a:solidFill>
                  <a:srgbClr val="006AB2"/>
                </a:solidFill>
                <a:latin typeface="Calibri" panose="020F0502020204030204" pitchFamily="34" charset="0"/>
              </a:rPr>
              <a:t>© 2021 IFPEN</a:t>
            </a:r>
            <a:endParaRPr lang="en-US" sz="800" kern="1500" spc="200" baseline="0" dirty="0">
              <a:solidFill>
                <a:srgbClr val="006AB2"/>
              </a:solidFill>
              <a:latin typeface="Calibri" panose="020F0502020204030204" pitchFamily="34" charset="0"/>
            </a:endParaRPr>
          </a:p>
        </p:txBody>
      </p:sp>
    </p:spTree>
    <p:extLst>
      <p:ext uri="{BB962C8B-B14F-4D97-AF65-F5344CB8AC3E}">
        <p14:creationId xmlns:p14="http://schemas.microsoft.com/office/powerpoint/2010/main" val="405575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iveau 1">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8" name="Rectangle 17"/>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Imag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0" name="ZoneTexte 9"/>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3" name="Espace réservé du pied de page 4"/>
          <p:cNvSpPr txBox="1">
            <a:spLocks/>
          </p:cNvSpPr>
          <p:nvPr userDrawn="1"/>
        </p:nvSpPr>
        <p:spPr>
          <a:xfrm>
            <a:off x="526910"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a:solidFill>
                  <a:srgbClr val="0070C0"/>
                </a:solidFill>
                <a:latin typeface="Calibri" panose="020F0502020204030204" pitchFamily="34" charset="0"/>
              </a:rPr>
              <a:t>|   </a:t>
            </a:r>
            <a:r>
              <a:rPr lang="fr-FR" sz="800" dirty="0">
                <a:solidFill>
                  <a:srgbClr val="0070C0"/>
                </a:solidFill>
                <a:latin typeface="Calibri" panose="020F0502020204030204" pitchFamily="34" charset="0"/>
              </a:rPr>
              <a:t> </a:t>
            </a:r>
            <a:r>
              <a:rPr lang="fr-FR" sz="800" kern="1500" spc="200" baseline="0" dirty="0">
                <a:solidFill>
                  <a:srgbClr val="006AB2"/>
                </a:solidFill>
                <a:latin typeface="Calibri" panose="020F0502020204030204" pitchFamily="34" charset="0"/>
              </a:rPr>
              <a:t>© 2021 IFPEN</a:t>
            </a:r>
            <a:endParaRPr lang="en-US" sz="800" kern="1500" spc="200" baseline="0" dirty="0">
              <a:solidFill>
                <a:srgbClr val="006AB2"/>
              </a:solidFill>
              <a:latin typeface="Calibri" panose="020F0502020204030204" pitchFamily="34" charset="0"/>
            </a:endParaRPr>
          </a:p>
        </p:txBody>
      </p:sp>
      <p:pic>
        <p:nvPicPr>
          <p:cNvPr id="12" name="Image 1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081723" y="180111"/>
            <a:ext cx="917172" cy="909530"/>
          </a:xfrm>
          <a:prstGeom prst="rect">
            <a:avLst/>
          </a:prstGeom>
        </p:spPr>
      </p:pic>
      <p:sp>
        <p:nvSpPr>
          <p:cNvPr id="15" name="Espace réservé du contenu 2"/>
          <p:cNvSpPr>
            <a:spLocks noGrp="1"/>
          </p:cNvSpPr>
          <p:nvPr>
            <p:ph idx="1"/>
          </p:nvPr>
        </p:nvSpPr>
        <p:spPr>
          <a:xfrm>
            <a:off x="838200" y="1825625"/>
            <a:ext cx="10515600" cy="4351338"/>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val="203767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iveau 1">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8" name="Rectangle 17"/>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Imag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0" name="ZoneTexte 9"/>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3" name="Espace réservé du pied de page 4"/>
          <p:cNvSpPr txBox="1">
            <a:spLocks/>
          </p:cNvSpPr>
          <p:nvPr userDrawn="1"/>
        </p:nvSpPr>
        <p:spPr>
          <a:xfrm>
            <a:off x="526910"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a:solidFill>
                  <a:srgbClr val="0070C0"/>
                </a:solidFill>
                <a:latin typeface="Calibri" panose="020F0502020204030204" pitchFamily="34" charset="0"/>
              </a:rPr>
              <a:t>|   </a:t>
            </a:r>
            <a:r>
              <a:rPr lang="fr-FR" sz="800" dirty="0">
                <a:solidFill>
                  <a:srgbClr val="0070C0"/>
                </a:solidFill>
                <a:latin typeface="Calibri" panose="020F0502020204030204" pitchFamily="34" charset="0"/>
              </a:rPr>
              <a:t> </a:t>
            </a:r>
            <a:r>
              <a:rPr lang="fr-FR" sz="800" kern="1500" spc="200" baseline="0" dirty="0">
                <a:solidFill>
                  <a:srgbClr val="006AB2"/>
                </a:solidFill>
                <a:latin typeface="Calibri" panose="020F0502020204030204" pitchFamily="34" charset="0"/>
              </a:rPr>
              <a:t>© 2021 IFPEN</a:t>
            </a:r>
            <a:endParaRPr lang="en-US" sz="800" kern="1500" spc="200" baseline="0" dirty="0">
              <a:solidFill>
                <a:srgbClr val="006AB2"/>
              </a:solidFill>
              <a:latin typeface="Calibri" panose="020F0502020204030204" pitchFamily="34" charset="0"/>
            </a:endParaRPr>
          </a:p>
        </p:txBody>
      </p:sp>
      <p:pic>
        <p:nvPicPr>
          <p:cNvPr id="12" name="Imag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47446" y="6283826"/>
            <a:ext cx="1034853" cy="422817"/>
          </a:xfrm>
          <a:prstGeom prst="rect">
            <a:avLst/>
          </a:prstGeom>
        </p:spPr>
      </p:pic>
      <p:pic>
        <p:nvPicPr>
          <p:cNvPr id="16" name="Image 15"/>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081723" y="180111"/>
            <a:ext cx="917172" cy="909530"/>
          </a:xfrm>
          <a:prstGeom prst="rect">
            <a:avLst/>
          </a:prstGeom>
        </p:spPr>
      </p:pic>
      <p:sp>
        <p:nvSpPr>
          <p:cNvPr id="17" name="Espace réservé du contenu 2"/>
          <p:cNvSpPr>
            <a:spLocks noGrp="1"/>
          </p:cNvSpPr>
          <p:nvPr>
            <p:ph idx="1"/>
          </p:nvPr>
        </p:nvSpPr>
        <p:spPr>
          <a:xfrm>
            <a:off x="838200" y="1825625"/>
            <a:ext cx="10515600" cy="4351338"/>
          </a:xfrm>
        </p:spPr>
        <p:txBody>
          <a:bodyPr>
            <a:normAutofit/>
          </a:bodyPr>
          <a:lstStyle>
            <a:lvl1pPr marL="228600" indent="-228600">
              <a:buFontTx/>
              <a:buBlip>
                <a:blip r:embed="rId5"/>
              </a:buBlip>
              <a:defRPr sz="2200">
                <a:solidFill>
                  <a:srgbClr val="0070C0"/>
                </a:solidFill>
                <a:latin typeface="Calibri" panose="020F0502020204030204" pitchFamily="34" charset="0"/>
              </a:defRPr>
            </a:lvl1pPr>
            <a:lvl2pPr marL="685800" indent="-228600">
              <a:buFontTx/>
              <a:buBlip>
                <a:blip r:embed="rId5"/>
              </a:buBlip>
              <a:defRPr sz="2000">
                <a:solidFill>
                  <a:srgbClr val="0070C0"/>
                </a:solidFill>
                <a:latin typeface="Calibri" panose="020F0502020204030204" pitchFamily="34" charset="0"/>
              </a:defRPr>
            </a:lvl2pPr>
            <a:lvl3pPr marL="1143000" indent="-228600">
              <a:buFontTx/>
              <a:buBlip>
                <a:blip r:embed="rId5"/>
              </a:buBlip>
              <a:defRPr sz="1800">
                <a:solidFill>
                  <a:srgbClr val="0070C0"/>
                </a:solidFill>
                <a:latin typeface="Calibri" panose="020F0502020204030204" pitchFamily="34" charset="0"/>
              </a:defRPr>
            </a:lvl3pPr>
            <a:lvl4pPr marL="1600200" indent="-228600">
              <a:buFontTx/>
              <a:buBlip>
                <a:blip r:embed="rId5"/>
              </a:buBlip>
              <a:defRPr sz="1600">
                <a:solidFill>
                  <a:srgbClr val="0070C0"/>
                </a:solidFill>
                <a:latin typeface="Calibri" panose="020F0502020204030204" pitchFamily="34" charset="0"/>
              </a:defRPr>
            </a:lvl4pPr>
            <a:lvl5pPr marL="2057400" indent="-228600">
              <a:buFontTx/>
              <a:buBlip>
                <a:blip r:embed="rId5"/>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val="4972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Niveau 1">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8" name="Rectangle 17"/>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Imag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0" name="ZoneTexte 9"/>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3" name="Espace réservé du pied de page 4"/>
          <p:cNvSpPr txBox="1">
            <a:spLocks/>
          </p:cNvSpPr>
          <p:nvPr userDrawn="1"/>
        </p:nvSpPr>
        <p:spPr>
          <a:xfrm>
            <a:off x="526910"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sp useBgFill="1">
        <p:nvSpPr>
          <p:cNvPr id="12" name="Rectangle 11"/>
          <p:cNvSpPr/>
          <p:nvPr userDrawn="1"/>
        </p:nvSpPr>
        <p:spPr>
          <a:xfrm rot="20403007">
            <a:off x="890648" y="3093532"/>
            <a:ext cx="10122958" cy="1107996"/>
          </a:xfrm>
          <a:prstGeom prst="rect">
            <a:avLst/>
          </a:prstGeom>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fr-FR" sz="6600" b="1" spc="150" dirty="0">
                <a:ln w="11430"/>
                <a:solidFill>
                  <a:srgbClr val="F8F8F8"/>
                </a:solidFill>
                <a:effectLst>
                  <a:outerShdw blurRad="25400" algn="tl" rotWithShape="0">
                    <a:srgbClr val="000000">
                      <a:alpha val="43000"/>
                    </a:srgbClr>
                  </a:outerShdw>
                </a:effectLst>
              </a:rPr>
              <a:t>C O N F I D E N T I E L</a:t>
            </a: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081723" y="180111"/>
            <a:ext cx="917172" cy="909530"/>
          </a:xfrm>
          <a:prstGeom prst="rect">
            <a:avLst/>
          </a:prstGeom>
        </p:spPr>
      </p:pic>
      <p:sp>
        <p:nvSpPr>
          <p:cNvPr id="15" name="Espace réservé du contenu 2"/>
          <p:cNvSpPr>
            <a:spLocks noGrp="1"/>
          </p:cNvSpPr>
          <p:nvPr>
            <p:ph idx="1"/>
          </p:nvPr>
        </p:nvSpPr>
        <p:spPr>
          <a:xfrm>
            <a:off x="838200" y="1825625"/>
            <a:ext cx="10515600" cy="4351338"/>
          </a:xfrm>
        </p:spPr>
        <p:txBody>
          <a:bodyPr>
            <a:normAutofit/>
          </a:bodyPr>
          <a:lstStyle>
            <a:lvl1pPr marL="228600" indent="-228600">
              <a:buFontTx/>
              <a:buBlip>
                <a:blip r:embed="rId4"/>
              </a:buBlip>
              <a:defRPr sz="2200">
                <a:solidFill>
                  <a:srgbClr val="0070C0"/>
                </a:solidFill>
                <a:latin typeface="Calibri" panose="020F0502020204030204" pitchFamily="34" charset="0"/>
              </a:defRPr>
            </a:lvl1pPr>
            <a:lvl2pPr marL="685800" indent="-228600">
              <a:buFontTx/>
              <a:buBlip>
                <a:blip r:embed="rId4"/>
              </a:buBlip>
              <a:defRPr sz="2000">
                <a:solidFill>
                  <a:srgbClr val="0070C0"/>
                </a:solidFill>
                <a:latin typeface="Calibri" panose="020F0502020204030204" pitchFamily="34" charset="0"/>
              </a:defRPr>
            </a:lvl2pPr>
            <a:lvl3pPr marL="1143000" indent="-228600">
              <a:buFontTx/>
              <a:buBlip>
                <a:blip r:embed="rId4"/>
              </a:buBlip>
              <a:defRPr sz="1800">
                <a:solidFill>
                  <a:srgbClr val="0070C0"/>
                </a:solidFill>
                <a:latin typeface="Calibri" panose="020F0502020204030204" pitchFamily="34" charset="0"/>
              </a:defRPr>
            </a:lvl3pPr>
            <a:lvl4pPr marL="1600200" indent="-228600">
              <a:buFontTx/>
              <a:buBlip>
                <a:blip r:embed="rId4"/>
              </a:buBlip>
              <a:defRPr sz="1600">
                <a:solidFill>
                  <a:srgbClr val="0070C0"/>
                </a:solidFill>
                <a:latin typeface="Calibri" panose="020F0502020204030204" pitchFamily="34" charset="0"/>
              </a:defRPr>
            </a:lvl4pPr>
            <a:lvl5pPr marL="2057400" indent="-228600">
              <a:buFontTx/>
              <a:buBlip>
                <a:blip r:embed="rId4"/>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val="205300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Niveau 1">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itre 1"/>
          <p:cNvSpPr>
            <a:spLocks noGrp="1"/>
          </p:cNvSpPr>
          <p:nvPr>
            <p:ph type="title" hasCustomPrompt="1"/>
          </p:nvPr>
        </p:nvSpPr>
        <p:spPr>
          <a:xfrm>
            <a:off x="838199" y="415928"/>
            <a:ext cx="8277225" cy="514203"/>
          </a:xfrm>
        </p:spPr>
        <p:txBody>
          <a:bodyPr>
            <a:noAutofit/>
          </a:bodyPr>
          <a:lstStyle>
            <a:lvl1pPr>
              <a:defRPr sz="2200" b="0" cap="all" baseline="0">
                <a:solidFill>
                  <a:srgbClr val="0070C0"/>
                </a:solidFill>
                <a:latin typeface="Arial" panose="020B0604020202020204" pitchFamily="34" charset="0"/>
              </a:defRPr>
            </a:lvl1pPr>
          </a:lstStyle>
          <a:p>
            <a:r>
              <a:rPr lang="fr-FR" dirty="0"/>
              <a:t>ENTREZ LE TITRE</a:t>
            </a:r>
            <a:endParaRPr lang="en-US" dirty="0"/>
          </a:p>
        </p:txBody>
      </p:sp>
      <p:sp>
        <p:nvSpPr>
          <p:cNvPr id="18" name="Rectangle 17"/>
          <p:cNvSpPr/>
          <p:nvPr userDrawn="1"/>
        </p:nvSpPr>
        <p:spPr>
          <a:xfrm>
            <a:off x="650860" y="0"/>
            <a:ext cx="111140" cy="790575"/>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Imag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2014" y="6286788"/>
            <a:ext cx="1026881" cy="440180"/>
          </a:xfrm>
          <a:prstGeom prst="rect">
            <a:avLst/>
          </a:prstGeom>
        </p:spPr>
      </p:pic>
      <p:sp>
        <p:nvSpPr>
          <p:cNvPr id="10" name="ZoneTexte 9"/>
          <p:cNvSpPr txBox="1"/>
          <p:nvPr userDrawn="1"/>
        </p:nvSpPr>
        <p:spPr>
          <a:xfrm>
            <a:off x="120073" y="6457765"/>
            <a:ext cx="586357" cy="338554"/>
          </a:xfrm>
          <a:prstGeom prst="rect">
            <a:avLst/>
          </a:prstGeom>
          <a:noFill/>
        </p:spPr>
        <p:txBody>
          <a:bodyPr wrap="square" rtlCol="0">
            <a:spAutoFit/>
          </a:bodyPr>
          <a:lstStyle/>
          <a:p>
            <a:fld id="{F08D8DBD-5801-4371-A777-4C8C663B653C}" type="slidenum">
              <a:rPr lang="fr-FR" sz="1600" smtClean="0">
                <a:solidFill>
                  <a:schemeClr val="bg1">
                    <a:lumMod val="50000"/>
                  </a:schemeClr>
                </a:solidFill>
                <a:latin typeface="Arial" panose="020B0604020202020204" pitchFamily="34" charset="0"/>
              </a:rPr>
              <a:t>‹N°›</a:t>
            </a:fld>
            <a:endParaRPr lang="fr-FR" sz="1600" dirty="0">
              <a:solidFill>
                <a:schemeClr val="bg1">
                  <a:lumMod val="50000"/>
                </a:schemeClr>
              </a:solidFill>
              <a:latin typeface="Arial" panose="020B0604020202020204" pitchFamily="34" charset="0"/>
            </a:endParaRPr>
          </a:p>
        </p:txBody>
      </p:sp>
      <p:sp>
        <p:nvSpPr>
          <p:cNvPr id="13" name="Espace réservé du pied de page 4"/>
          <p:cNvSpPr txBox="1">
            <a:spLocks/>
          </p:cNvSpPr>
          <p:nvPr userDrawn="1"/>
        </p:nvSpPr>
        <p:spPr>
          <a:xfrm>
            <a:off x="526910" y="6548985"/>
            <a:ext cx="9185815" cy="184139"/>
          </a:xfrm>
          <a:prstGeom prst="rect">
            <a:avLst/>
          </a:prstGeom>
        </p:spPr>
        <p:txBody>
          <a:bodyPr vert="horz" lIns="91440" tIns="45720" rIns="91440" bIns="45720" rtlCol="0" anchor="ctr"/>
          <a:lstStyle>
            <a:defPPr>
              <a:defRPr lang="fr-FR"/>
            </a:defPPr>
            <a:lvl1pPr marL="0" algn="l" defTabSz="914400" rtl="0" eaLnBrk="1" latinLnBrk="0" hangingPunct="1">
              <a:defRPr sz="1000" kern="1200">
                <a:solidFill>
                  <a:schemeClr val="bg1"/>
                </a:solidFill>
                <a:latin typeface="Roboto Light" panose="020000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kern="1500" spc="200" baseline="0" dirty="0">
                <a:solidFill>
                  <a:srgbClr val="006AB2"/>
                </a:solidFill>
                <a:latin typeface="Calibri" panose="020F0502020204030204" pitchFamily="34" charset="0"/>
              </a:rPr>
              <a:t>© | </a:t>
            </a:r>
            <a:r>
              <a:rPr lang="fr-FR" sz="800" kern="1500" spc="200" baseline="0" dirty="0">
                <a:solidFill>
                  <a:srgbClr val="006AB2"/>
                </a:solidFill>
                <a:latin typeface="Calibri" panose="020F0502020204030204" pitchFamily="34" charset="0"/>
              </a:rPr>
              <a:t>2021</a:t>
            </a:r>
            <a:r>
              <a:rPr lang="fr-FR" sz="1000" kern="1500" spc="200" baseline="0" dirty="0">
                <a:solidFill>
                  <a:srgbClr val="006AB2"/>
                </a:solidFill>
                <a:latin typeface="Calibri" panose="020F0502020204030204" pitchFamily="34" charset="0"/>
              </a:rPr>
              <a:t> </a:t>
            </a:r>
            <a:r>
              <a:rPr lang="fr-FR" sz="800" kern="1500" spc="200" baseline="0" dirty="0">
                <a:solidFill>
                  <a:srgbClr val="006AB2"/>
                </a:solidFill>
                <a:latin typeface="Calibri" panose="020F0502020204030204" pitchFamily="34" charset="0"/>
              </a:rPr>
              <a:t>IFPEN</a:t>
            </a:r>
            <a:endParaRPr lang="en-US" sz="800" kern="1500" spc="200" baseline="0" dirty="0">
              <a:solidFill>
                <a:srgbClr val="006AB2"/>
              </a:solidFill>
              <a:latin typeface="Calibri" panose="020F0502020204030204" pitchFamily="34" charset="0"/>
            </a:endParaRPr>
          </a:p>
        </p:txBody>
      </p:sp>
      <p:sp useBgFill="1">
        <p:nvSpPr>
          <p:cNvPr id="12" name="Rectangle 11"/>
          <p:cNvSpPr/>
          <p:nvPr userDrawn="1"/>
        </p:nvSpPr>
        <p:spPr>
          <a:xfrm rot="20403007">
            <a:off x="890648" y="3093532"/>
            <a:ext cx="10122958" cy="1107996"/>
          </a:xfrm>
          <a:prstGeom prst="rect">
            <a:avLst/>
          </a:prstGeom>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fr-FR" sz="6600" b="1" spc="150" dirty="0">
                <a:ln w="11430"/>
                <a:solidFill>
                  <a:srgbClr val="F8F8F8"/>
                </a:solidFill>
                <a:effectLst>
                  <a:outerShdw blurRad="25400" algn="tl" rotWithShape="0">
                    <a:srgbClr val="000000">
                      <a:alpha val="43000"/>
                    </a:srgbClr>
                  </a:outerShdw>
                </a:effectLst>
              </a:rPr>
              <a:t>C O N F I D E N T I E L</a:t>
            </a:r>
          </a:p>
        </p:txBody>
      </p:sp>
      <p:pic>
        <p:nvPicPr>
          <p:cNvPr id="16" name="Imag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47446" y="6283826"/>
            <a:ext cx="1034853" cy="422817"/>
          </a:xfrm>
          <a:prstGeom prst="rect">
            <a:avLst/>
          </a:prstGeom>
        </p:spPr>
      </p:pic>
      <p:pic>
        <p:nvPicPr>
          <p:cNvPr id="19" name="Image 18"/>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081723" y="180111"/>
            <a:ext cx="917172" cy="909530"/>
          </a:xfrm>
          <a:prstGeom prst="rect">
            <a:avLst/>
          </a:prstGeom>
        </p:spPr>
      </p:pic>
      <p:sp>
        <p:nvSpPr>
          <p:cNvPr id="15" name="Espace réservé du contenu 2"/>
          <p:cNvSpPr>
            <a:spLocks noGrp="1"/>
          </p:cNvSpPr>
          <p:nvPr>
            <p:ph idx="1"/>
          </p:nvPr>
        </p:nvSpPr>
        <p:spPr>
          <a:xfrm>
            <a:off x="838200" y="1825625"/>
            <a:ext cx="10515600" cy="4351338"/>
          </a:xfrm>
        </p:spPr>
        <p:txBody>
          <a:bodyPr>
            <a:normAutofit/>
          </a:bodyPr>
          <a:lstStyle>
            <a:lvl1pPr marL="228600" indent="-228600">
              <a:buFontTx/>
              <a:buBlip>
                <a:blip r:embed="rId5"/>
              </a:buBlip>
              <a:defRPr sz="2200">
                <a:solidFill>
                  <a:srgbClr val="0070C0"/>
                </a:solidFill>
                <a:latin typeface="Calibri" panose="020F0502020204030204" pitchFamily="34" charset="0"/>
              </a:defRPr>
            </a:lvl1pPr>
            <a:lvl2pPr marL="685800" indent="-228600">
              <a:buFontTx/>
              <a:buBlip>
                <a:blip r:embed="rId5"/>
              </a:buBlip>
              <a:defRPr sz="2000">
                <a:solidFill>
                  <a:srgbClr val="0070C0"/>
                </a:solidFill>
                <a:latin typeface="Calibri" panose="020F0502020204030204" pitchFamily="34" charset="0"/>
              </a:defRPr>
            </a:lvl2pPr>
            <a:lvl3pPr marL="1143000" indent="-228600">
              <a:buFontTx/>
              <a:buBlip>
                <a:blip r:embed="rId5"/>
              </a:buBlip>
              <a:defRPr sz="1800">
                <a:solidFill>
                  <a:srgbClr val="0070C0"/>
                </a:solidFill>
                <a:latin typeface="Calibri" panose="020F0502020204030204" pitchFamily="34" charset="0"/>
              </a:defRPr>
            </a:lvl3pPr>
            <a:lvl4pPr marL="1600200" indent="-228600">
              <a:buFontTx/>
              <a:buBlip>
                <a:blip r:embed="rId5"/>
              </a:buBlip>
              <a:defRPr sz="1600">
                <a:solidFill>
                  <a:srgbClr val="0070C0"/>
                </a:solidFill>
                <a:latin typeface="Calibri" panose="020F0502020204030204" pitchFamily="34" charset="0"/>
              </a:defRPr>
            </a:lvl4pPr>
            <a:lvl5pPr marL="2057400" indent="-228600">
              <a:buFontTx/>
              <a:buBlip>
                <a:blip r:embed="rId5"/>
              </a:buBlip>
              <a:defRPr sz="1400">
                <a:solidFill>
                  <a:srgbClr val="0070C0"/>
                </a:solidFill>
                <a:latin typeface="Roboto Light" panose="02000000000000000000" pitchFamily="2"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p:txBody>
      </p:sp>
    </p:spTree>
    <p:extLst>
      <p:ext uri="{BB962C8B-B14F-4D97-AF65-F5344CB8AC3E}">
        <p14:creationId xmlns:p14="http://schemas.microsoft.com/office/powerpoint/2010/main" val="55308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Espace réservé du pied de page 4"/>
          <p:cNvSpPr>
            <a:spLocks noGrp="1"/>
          </p:cNvSpPr>
          <p:nvPr>
            <p:ph type="ftr" sz="quarter" idx="3"/>
          </p:nvPr>
        </p:nvSpPr>
        <p:spPr>
          <a:xfrm>
            <a:off x="830426" y="6319028"/>
            <a:ext cx="329370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41171204"/>
      </p:ext>
    </p:extLst>
  </p:cSld>
  <p:clrMap bg1="lt1" tx1="dk1" bg2="lt2" tx2="dk2" accent1="accent1" accent2="accent2" accent3="accent3" accent4="accent4" accent5="accent5" accent6="accent6" hlink="hlink" folHlink="folHlink"/>
  <p:sldLayoutIdLst>
    <p:sldLayoutId id="2147483649" r:id="rId1"/>
    <p:sldLayoutId id="2147484230" r:id="rId2"/>
    <p:sldLayoutId id="2147484192" r:id="rId3"/>
    <p:sldLayoutId id="2147484193" r:id="rId4"/>
    <p:sldLayoutId id="2147483650" r:id="rId5"/>
    <p:sldLayoutId id="2147483678" r:id="rId6"/>
    <p:sldLayoutId id="2147484214" r:id="rId7"/>
    <p:sldLayoutId id="2147484211" r:id="rId8"/>
    <p:sldLayoutId id="2147484220" r:id="rId9"/>
    <p:sldLayoutId id="2147483675" r:id="rId10"/>
    <p:sldLayoutId id="2147483677" r:id="rId11"/>
    <p:sldLayoutId id="2147484217" r:id="rId12"/>
    <p:sldLayoutId id="2147484213" r:id="rId13"/>
    <p:sldLayoutId id="2147484221" r:id="rId14"/>
    <p:sldLayoutId id="2147484232" r:id="rId15"/>
    <p:sldLayoutId id="2147484233" r:id="rId16"/>
    <p:sldLayoutId id="2147483684" r:id="rId17"/>
    <p:sldLayoutId id="2147484215" r:id="rId18"/>
    <p:sldLayoutId id="2147484212" r:id="rId19"/>
    <p:sldLayoutId id="2147484218" r:id="rId20"/>
    <p:sldLayoutId id="2147483686" r:id="rId21"/>
    <p:sldLayoutId id="2147484219" r:id="rId22"/>
    <p:sldLayoutId id="2147483691" r:id="rId23"/>
    <p:sldLayoutId id="2147484210" r:id="rId24"/>
    <p:sldLayoutId id="2147483692" r:id="rId25"/>
    <p:sldLayoutId id="2147483693" r:id="rId26"/>
    <p:sldLayoutId id="2147484235" r:id="rId27"/>
    <p:sldLayoutId id="2147484237" r:id="rId28"/>
    <p:sldLayoutId id="2147484234" r:id="rId29"/>
    <p:sldLayoutId id="2147484223" r:id="rId30"/>
    <p:sldLayoutId id="2147484224" r:id="rId31"/>
    <p:sldLayoutId id="2147484231" r:id="rId32"/>
    <p:sldLayoutId id="2147484225" r:id="rId33"/>
    <p:sldLayoutId id="2147483701" r:id="rId34"/>
    <p:sldLayoutId id="2147483702" r:id="rId35"/>
    <p:sldLayoutId id="2147484209" r:id="rId3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image" Target="../media/image28.png"/><Relationship Id="rId5" Type="http://schemas.openxmlformats.org/officeDocument/2006/relationships/image" Target="../media/image9.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9.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C3A6770A-32C4-18B5-CF26-0765237636C6}"/>
              </a:ext>
            </a:extLst>
          </p:cNvPr>
          <p:cNvSpPr txBox="1"/>
          <p:nvPr/>
        </p:nvSpPr>
        <p:spPr>
          <a:xfrm>
            <a:off x="894080" y="2938510"/>
            <a:ext cx="10403840" cy="1077218"/>
          </a:xfrm>
          <a:prstGeom prst="rect">
            <a:avLst/>
          </a:prstGeom>
          <a:noFill/>
        </p:spPr>
        <p:txBody>
          <a:bodyPr wrap="square" rtlCol="0">
            <a:spAutoFit/>
          </a:bodyPr>
          <a:lstStyle/>
          <a:p>
            <a:pPr algn="ctr"/>
            <a:r>
              <a:rPr lang="en-US" sz="3600" dirty="0">
                <a:solidFill>
                  <a:srgbClr val="006AB2"/>
                </a:solidFill>
                <a:latin typeface="Arial" panose="020B0604020202020204" pitchFamily="34" charset="0"/>
              </a:rPr>
              <a:t>Enhancing Ile-de-France Agent-Based Model</a:t>
            </a:r>
            <a:br>
              <a:rPr lang="en-US" sz="3600" dirty="0">
                <a:solidFill>
                  <a:srgbClr val="006AB2"/>
                </a:solidFill>
                <a:latin typeface="Arial" panose="020B0604020202020204" pitchFamily="34" charset="0"/>
              </a:rPr>
            </a:br>
            <a:r>
              <a:rPr lang="en-US" sz="2800" dirty="0">
                <a:solidFill>
                  <a:srgbClr val="006AB2"/>
                </a:solidFill>
                <a:latin typeface="Arial" panose="020B0604020202020204" pitchFamily="34" charset="0"/>
              </a:rPr>
              <a:t>Automotive Fleet Projection and Low Emissions Zone Model</a:t>
            </a:r>
            <a:endParaRPr lang="en-US" sz="3600" dirty="0">
              <a:solidFill>
                <a:srgbClr val="006AB2"/>
              </a:solidFill>
              <a:latin typeface="Arial" panose="020B0604020202020204" pitchFamily="34" charset="0"/>
            </a:endParaRPr>
          </a:p>
        </p:txBody>
      </p:sp>
      <p:sp>
        <p:nvSpPr>
          <p:cNvPr id="2" name="Espace réservé du texte 7">
            <a:extLst>
              <a:ext uri="{FF2B5EF4-FFF2-40B4-BE49-F238E27FC236}">
                <a16:creationId xmlns:a16="http://schemas.microsoft.com/office/drawing/2014/main" id="{3F358D94-42A8-4F1E-389F-56B0FB03C709}"/>
              </a:ext>
            </a:extLst>
          </p:cNvPr>
          <p:cNvSpPr txBox="1">
            <a:spLocks/>
          </p:cNvSpPr>
          <p:nvPr/>
        </p:nvSpPr>
        <p:spPr>
          <a:xfrm>
            <a:off x="546012" y="4939646"/>
            <a:ext cx="11099976" cy="16831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0" kern="1200" cap="all" baseline="0">
                <a:solidFill>
                  <a:srgbClr val="006AB2"/>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fr-FR" sz="2000" b="1" u="sng" cap="none" dirty="0"/>
              <a:t>Pierre Michel</a:t>
            </a:r>
            <a:r>
              <a:rPr lang="fr-FR" sz="2000" cap="none" dirty="0"/>
              <a:t>, Azise Oumar Diallo, Alexandre Chasse &amp; Guoxi Feng</a:t>
            </a:r>
          </a:p>
          <a:p>
            <a:pPr algn="l"/>
            <a:r>
              <a:rPr lang="fr-FR" sz="2000" cap="none" dirty="0"/>
              <a:t>IFP Energies nouvelles</a:t>
            </a:r>
          </a:p>
          <a:p>
            <a:pPr algn="l"/>
            <a:r>
              <a:rPr lang="fr-FR" sz="2000" cap="none" dirty="0"/>
              <a:t>MATSim User Meeting</a:t>
            </a:r>
          </a:p>
          <a:p>
            <a:pPr algn="l"/>
            <a:r>
              <a:rPr lang="fr-FR" sz="2000" cap="none" dirty="0"/>
              <a:t>June 17, 2024</a:t>
            </a:r>
          </a:p>
        </p:txBody>
      </p:sp>
    </p:spTree>
    <p:extLst>
      <p:ext uri="{BB962C8B-B14F-4D97-AF65-F5344CB8AC3E}">
        <p14:creationId xmlns:p14="http://schemas.microsoft.com/office/powerpoint/2010/main" val="158328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rtlCol="0"/>
          <a:lstStyle/>
          <a:p>
            <a:pPr rtl="0"/>
            <a:r>
              <a:rPr lang="en-US" dirty="0"/>
              <a:t>Results</a:t>
            </a:r>
          </a:p>
        </p:txBody>
      </p:sp>
      <p:pic>
        <p:nvPicPr>
          <p:cNvPr id="17" name="Image 16" descr="Une image contenant ligne, texte, diagramme, Tracé&#10;&#10;Description générée automatiquement">
            <a:extLst>
              <a:ext uri="{FF2B5EF4-FFF2-40B4-BE49-F238E27FC236}">
                <a16:creationId xmlns:a16="http://schemas.microsoft.com/office/drawing/2014/main" id="{FD59831C-0B26-BE5B-1AA3-CF6E79B7F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090" y="158243"/>
            <a:ext cx="5040000" cy="3600000"/>
          </a:xfrm>
          <a:prstGeom prst="rect">
            <a:avLst/>
          </a:prstGeom>
          <a:ln>
            <a:noFill/>
          </a:ln>
        </p:spPr>
      </p:pic>
      <p:pic>
        <p:nvPicPr>
          <p:cNvPr id="15" name="Image 14" descr="Une image contenant texte, ligne, Tracé, diagramme&#10;&#10;Description générée automatiquement">
            <a:extLst>
              <a:ext uri="{FF2B5EF4-FFF2-40B4-BE49-F238E27FC236}">
                <a16:creationId xmlns:a16="http://schemas.microsoft.com/office/drawing/2014/main" id="{418517E4-A8D4-AC88-5558-60F0AFD4C9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4090" y="3398520"/>
            <a:ext cx="5040000" cy="3600000"/>
          </a:xfrm>
          <a:prstGeom prst="rect">
            <a:avLst/>
          </a:prstGeom>
          <a:ln>
            <a:noFill/>
          </a:ln>
        </p:spPr>
      </p:pic>
      <p:cxnSp>
        <p:nvCxnSpPr>
          <p:cNvPr id="18" name="Connecteur droit 17">
            <a:extLst>
              <a:ext uri="{FF2B5EF4-FFF2-40B4-BE49-F238E27FC236}">
                <a16:creationId xmlns:a16="http://schemas.microsoft.com/office/drawing/2014/main" id="{99054F6B-C471-E69E-015E-249D1E12B394}"/>
              </a:ext>
            </a:extLst>
          </p:cNvPr>
          <p:cNvCxnSpPr>
            <a:cxnSpLocks/>
          </p:cNvCxnSpPr>
          <p:nvPr/>
        </p:nvCxnSpPr>
        <p:spPr>
          <a:xfrm flipH="1">
            <a:off x="7185199" y="246420"/>
            <a:ext cx="0" cy="63651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Espace réservé du contenu 5">
            <a:extLst>
              <a:ext uri="{FF2B5EF4-FFF2-40B4-BE49-F238E27FC236}">
                <a16:creationId xmlns:a16="http://schemas.microsoft.com/office/drawing/2014/main" id="{D46DCFAB-9834-8ED2-28EA-3B8104FB7C86}"/>
              </a:ext>
            </a:extLst>
          </p:cNvPr>
          <p:cNvSpPr txBox="1">
            <a:spLocks/>
          </p:cNvSpPr>
          <p:nvPr/>
        </p:nvSpPr>
        <p:spPr>
          <a:xfrm>
            <a:off x="650247" y="1395167"/>
            <a:ext cx="6309354" cy="5787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5"/>
              </a:buBlip>
              <a:defRPr sz="2200" kern="1200">
                <a:solidFill>
                  <a:srgbClr val="0070C0"/>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Tx/>
              <a:buBlip>
                <a:blip r:embed="rId5"/>
              </a:buBlip>
              <a:defRPr sz="2000" kern="1200">
                <a:solidFill>
                  <a:srgbClr val="0070C0"/>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Tx/>
              <a:buBlip>
                <a:blip r:embed="rId5"/>
              </a:buBlip>
              <a:defRPr sz="1800" kern="1200">
                <a:solidFill>
                  <a:srgbClr val="0070C0"/>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Tx/>
              <a:buBlip>
                <a:blip r:embed="rId5"/>
              </a:buBlip>
              <a:defRPr sz="1600" kern="1200">
                <a:solidFill>
                  <a:srgbClr val="0070C0"/>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Tx/>
              <a:buBlip>
                <a:blip r:embed="rId5"/>
              </a:buBlip>
              <a:defRPr sz="1400" kern="1200">
                <a:solidFill>
                  <a:srgbClr val="0070C0"/>
                </a:solidFill>
                <a:latin typeface="Roboto Light"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B0BFF"/>
                </a:solidFill>
              </a:rPr>
              <a:t>In the LEZ perimeter, natural evolution of the vehicle fleet reduces NO</a:t>
            </a:r>
            <a:r>
              <a:rPr lang="en-US" baseline="-25000" dirty="0">
                <a:solidFill>
                  <a:srgbClr val="0B0BFF"/>
                </a:solidFill>
              </a:rPr>
              <a:t>X</a:t>
            </a:r>
            <a:r>
              <a:rPr lang="en-US" dirty="0">
                <a:solidFill>
                  <a:srgbClr val="0B0BFF"/>
                </a:solidFill>
              </a:rPr>
              <a:t> and particles emissions by about respectively 5% and 6% per year</a:t>
            </a:r>
          </a:p>
          <a:p>
            <a:r>
              <a:rPr lang="en-US" dirty="0">
                <a:solidFill>
                  <a:srgbClr val="0B0BFF"/>
                </a:solidFill>
              </a:rPr>
              <a:t>LEZ implementation achieve important pollutant emissions reduction especially </a:t>
            </a:r>
          </a:p>
          <a:p>
            <a:pPr lvl="1"/>
            <a:r>
              <a:rPr lang="en-US" dirty="0">
                <a:solidFill>
                  <a:srgbClr val="0B0BFF"/>
                </a:solidFill>
              </a:rPr>
              <a:t>Particles emissions in 2025 when the circulation of Crit'Air 3 vehicles is banned </a:t>
            </a:r>
          </a:p>
          <a:p>
            <a:pPr lvl="1"/>
            <a:r>
              <a:rPr lang="en-US" dirty="0">
                <a:solidFill>
                  <a:srgbClr val="0B0BFF"/>
                </a:solidFill>
              </a:rPr>
              <a:t>NO</a:t>
            </a:r>
            <a:r>
              <a:rPr lang="en-US" baseline="-25000" dirty="0">
                <a:solidFill>
                  <a:srgbClr val="0B0BFF"/>
                </a:solidFill>
              </a:rPr>
              <a:t>X</a:t>
            </a:r>
            <a:r>
              <a:rPr lang="en-US" dirty="0">
                <a:solidFill>
                  <a:srgbClr val="0B0BFF"/>
                </a:solidFill>
              </a:rPr>
              <a:t> emissions in 2027 when the circulation of Crit'Air 2 vehicles is banned </a:t>
            </a:r>
          </a:p>
          <a:p>
            <a:r>
              <a:rPr lang="en-US" dirty="0">
                <a:solidFill>
                  <a:srgbClr val="FF02FF"/>
                </a:solidFill>
              </a:rPr>
              <a:t>In the Ile-de-France perimeter, same conclusions can be drawn with less significant reductions confirming that the low-emission zone (ZFE) has an important impact on pollution reduction even outside its area of application</a:t>
            </a:r>
          </a:p>
        </p:txBody>
      </p:sp>
      <p:pic>
        <p:nvPicPr>
          <p:cNvPr id="27" name="Image 26" descr="Une image contenant texte, ligne, capture d’écran, diagramme&#10;&#10;Description générée automatiquement">
            <a:extLst>
              <a:ext uri="{FF2B5EF4-FFF2-40B4-BE49-F238E27FC236}">
                <a16:creationId xmlns:a16="http://schemas.microsoft.com/office/drawing/2014/main" id="{2AA106C2-6B59-14B2-D729-69E2544403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4090" y="158243"/>
            <a:ext cx="5040000" cy="3600000"/>
          </a:xfrm>
          <a:prstGeom prst="rect">
            <a:avLst/>
          </a:prstGeom>
          <a:ln>
            <a:noFill/>
          </a:ln>
        </p:spPr>
      </p:pic>
      <p:pic>
        <p:nvPicPr>
          <p:cNvPr id="28" name="Image 27" descr="Une image contenant texte, ligne, capture d’écran, diagramme&#10;&#10;Description générée automatiquement">
            <a:extLst>
              <a:ext uri="{FF2B5EF4-FFF2-40B4-BE49-F238E27FC236}">
                <a16:creationId xmlns:a16="http://schemas.microsoft.com/office/drawing/2014/main" id="{977E238E-9ECC-2F44-B9EF-56C6F107AF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24090" y="3398520"/>
            <a:ext cx="5040000" cy="3600000"/>
          </a:xfrm>
          <a:prstGeom prst="rect">
            <a:avLst/>
          </a:prstGeom>
          <a:ln>
            <a:noFill/>
          </a:ln>
        </p:spPr>
      </p:pic>
    </p:spTree>
    <p:extLst>
      <p:ext uri="{BB962C8B-B14F-4D97-AF65-F5344CB8AC3E}">
        <p14:creationId xmlns:p14="http://schemas.microsoft.com/office/powerpoint/2010/main" val="285475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rtlCol="0"/>
          <a:lstStyle/>
          <a:p>
            <a:pPr rtl="0"/>
            <a:r>
              <a:rPr lang="en-US" dirty="0"/>
              <a:t>Conclusions</a:t>
            </a:r>
          </a:p>
        </p:txBody>
      </p:sp>
      <p:sp>
        <p:nvSpPr>
          <p:cNvPr id="2" name="Espace réservé du contenu 5">
            <a:extLst>
              <a:ext uri="{FF2B5EF4-FFF2-40B4-BE49-F238E27FC236}">
                <a16:creationId xmlns:a16="http://schemas.microsoft.com/office/drawing/2014/main" id="{92F69FFC-ABC7-803C-C9FE-54D705C44E6E}"/>
              </a:ext>
            </a:extLst>
          </p:cNvPr>
          <p:cNvSpPr>
            <a:spLocks noGrp="1"/>
          </p:cNvSpPr>
          <p:nvPr>
            <p:ph idx="1"/>
          </p:nvPr>
        </p:nvSpPr>
        <p:spPr>
          <a:xfrm>
            <a:off x="650448" y="1395167"/>
            <a:ext cx="11074191" cy="4947760"/>
          </a:xfrm>
        </p:spPr>
        <p:txBody>
          <a:bodyPr rtlCol="0">
            <a:noAutofit/>
          </a:bodyPr>
          <a:lstStyle/>
          <a:p>
            <a:r>
              <a:rPr lang="en-US" dirty="0"/>
              <a:t>3 mains contributions</a:t>
            </a:r>
          </a:p>
          <a:p>
            <a:pPr marL="914400" lvl="1" indent="-457200">
              <a:buFont typeface="+mj-lt"/>
              <a:buAutoNum type="arabicPeriod"/>
            </a:pPr>
            <a:r>
              <a:rPr lang="en-US" sz="2200" dirty="0"/>
              <a:t>A phenomenological method to project the future vehicle fleet on a territory </a:t>
            </a:r>
          </a:p>
          <a:p>
            <a:pPr marL="914400" lvl="1" indent="-457200">
              <a:buFont typeface="+mj-lt"/>
              <a:buAutoNum type="arabicPeriod"/>
            </a:pPr>
            <a:r>
              <a:rPr lang="en-US" sz="2200" dirty="0"/>
              <a:t>MATSim as a Digital Twin to model each trip performed by a population to calculate emissions by considering the vehicle age and energy source and the trip taken by the vehicles</a:t>
            </a:r>
          </a:p>
          <a:p>
            <a:pPr marL="914400" lvl="1" indent="-457200">
              <a:buFont typeface="+mj-lt"/>
              <a:buAutoNum type="arabicPeriod"/>
            </a:pPr>
            <a:r>
              <a:rPr lang="en-US" sz="2200" dirty="0"/>
              <a:t>Simulate prospectives scenarios to analyze the impact of individuals’ adaptation to the LEZ including modal shifts to public transport and vehicle changes to compliant vehicles</a:t>
            </a:r>
          </a:p>
          <a:p>
            <a:pPr marL="457200" lvl="1" indent="0">
              <a:buNone/>
            </a:pPr>
            <a:endParaRPr lang="en-US" sz="2200" dirty="0"/>
          </a:p>
        </p:txBody>
      </p:sp>
    </p:spTree>
    <p:extLst>
      <p:ext uri="{BB962C8B-B14F-4D97-AF65-F5344CB8AC3E}">
        <p14:creationId xmlns:p14="http://schemas.microsoft.com/office/powerpoint/2010/main" val="3280711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rtlCol="0"/>
          <a:lstStyle/>
          <a:p>
            <a:pPr rtl="0"/>
            <a:r>
              <a:rPr lang="en-US" dirty="0"/>
              <a:t>Perspectives</a:t>
            </a:r>
          </a:p>
        </p:txBody>
      </p:sp>
      <p:sp>
        <p:nvSpPr>
          <p:cNvPr id="2" name="Espace réservé du contenu 5">
            <a:extLst>
              <a:ext uri="{FF2B5EF4-FFF2-40B4-BE49-F238E27FC236}">
                <a16:creationId xmlns:a16="http://schemas.microsoft.com/office/drawing/2014/main" id="{92F69FFC-ABC7-803C-C9FE-54D705C44E6E}"/>
              </a:ext>
            </a:extLst>
          </p:cNvPr>
          <p:cNvSpPr>
            <a:spLocks noGrp="1"/>
          </p:cNvSpPr>
          <p:nvPr>
            <p:ph idx="1"/>
          </p:nvPr>
        </p:nvSpPr>
        <p:spPr>
          <a:xfrm>
            <a:off x="650448" y="1395167"/>
            <a:ext cx="11271475" cy="4807433"/>
          </a:xfrm>
        </p:spPr>
        <p:txBody>
          <a:bodyPr rtlCol="0">
            <a:normAutofit/>
          </a:bodyPr>
          <a:lstStyle/>
          <a:p>
            <a:r>
              <a:rPr lang="en-US" dirty="0"/>
              <a:t>MATSim scenario amelioration</a:t>
            </a:r>
          </a:p>
          <a:p>
            <a:pPr lvl="1"/>
            <a:r>
              <a:rPr lang="en-US" sz="2200" dirty="0"/>
              <a:t>For the time horizon, model the population changes and the new public transport lines</a:t>
            </a:r>
          </a:p>
          <a:p>
            <a:pPr lvl="1"/>
            <a:r>
              <a:rPr lang="en-US" sz="2200" dirty="0"/>
              <a:t>Model remaining individuals' adaptation to the LEZ : switch to other modes, change their route to circumvent the LEZ, abandon the trip</a:t>
            </a:r>
          </a:p>
          <a:p>
            <a:pPr lvl="1"/>
            <a:r>
              <a:rPr lang="en-US" sz="2200" dirty="0"/>
              <a:t>Model fraud i.e. trips with non-compliant vehicles </a:t>
            </a:r>
          </a:p>
          <a:p>
            <a:r>
              <a:rPr lang="en-US" dirty="0"/>
              <a:t>Calculate other transport emissions mainly emitted by</a:t>
            </a:r>
          </a:p>
          <a:p>
            <a:pPr lvl="1"/>
            <a:r>
              <a:rPr lang="en-US" sz="2200" dirty="0"/>
              <a:t>the passenger transport </a:t>
            </a:r>
            <a:r>
              <a:rPr lang="en-US" sz="2200" dirty="0">
                <a:sym typeface="Wingdings" panose="05000000000000000000" pitchFamily="2" charset="2"/>
              </a:rPr>
              <a:t>(</a:t>
            </a:r>
            <a:r>
              <a:rPr lang="en-US" sz="2200" dirty="0"/>
              <a:t>autocar and bus) </a:t>
            </a:r>
          </a:p>
          <a:p>
            <a:pPr lvl="1"/>
            <a:r>
              <a:rPr lang="en-US" sz="2200" dirty="0"/>
              <a:t>and the merchandises transport </a:t>
            </a:r>
            <a:r>
              <a:rPr lang="en-US" sz="2200" dirty="0">
                <a:sym typeface="Wingdings" panose="05000000000000000000" pitchFamily="2" charset="2"/>
              </a:rPr>
              <a:t>(l</a:t>
            </a:r>
            <a:r>
              <a:rPr lang="en-US" sz="2200" dirty="0"/>
              <a:t>ow commercial vehicles and heavy-duty vehicles)</a:t>
            </a:r>
          </a:p>
          <a:p>
            <a:r>
              <a:rPr lang="en-US" dirty="0"/>
              <a:t>Model other geographic and temporal restrictions</a:t>
            </a:r>
          </a:p>
          <a:p>
            <a:r>
              <a:rPr lang="en-US" dirty="0"/>
              <a:t>Perform local emissions analysis</a:t>
            </a:r>
          </a:p>
          <a:p>
            <a:pPr lvl="1"/>
            <a:r>
              <a:rPr lang="en-US" sz="2200" dirty="0"/>
              <a:t>Rebound effect in the LEZ periphery</a:t>
            </a:r>
          </a:p>
        </p:txBody>
      </p:sp>
    </p:spTree>
    <p:extLst>
      <p:ext uri="{BB962C8B-B14F-4D97-AF65-F5344CB8AC3E}">
        <p14:creationId xmlns:p14="http://schemas.microsoft.com/office/powerpoint/2010/main" val="155702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Texte 17">
            <a:extLst>
              <a:ext uri="{FF2B5EF4-FFF2-40B4-BE49-F238E27FC236}">
                <a16:creationId xmlns:a16="http://schemas.microsoft.com/office/drawing/2014/main" id="{4B1B3641-2559-4FE2-9684-B4C51B7B9FAC}"/>
              </a:ext>
            </a:extLst>
          </p:cNvPr>
          <p:cNvSpPr txBox="1"/>
          <p:nvPr/>
        </p:nvSpPr>
        <p:spPr>
          <a:xfrm>
            <a:off x="6949703" y="3066392"/>
            <a:ext cx="4367045" cy="430887"/>
          </a:xfrm>
          <a:prstGeom prst="rect">
            <a:avLst/>
          </a:prstGeom>
          <a:noFill/>
        </p:spPr>
        <p:txBody>
          <a:bodyPr wrap="square" rtlCol="0">
            <a:spAutoFit/>
          </a:bodyPr>
          <a:lstStyle/>
          <a:p>
            <a:r>
              <a:rPr lang="en-US" sz="2200" dirty="0">
                <a:solidFill>
                  <a:srgbClr val="006AB2"/>
                </a:solidFill>
                <a:latin typeface="Calibri" panose="020F0502020204030204" pitchFamily="34" charset="0"/>
              </a:rPr>
              <a:t>www.ifpenergiesnouvelles.com</a:t>
            </a:r>
          </a:p>
        </p:txBody>
      </p:sp>
      <p:sp>
        <p:nvSpPr>
          <p:cNvPr id="19" name="ZoneTexte 18">
            <a:extLst>
              <a:ext uri="{FF2B5EF4-FFF2-40B4-BE49-F238E27FC236}">
                <a16:creationId xmlns:a16="http://schemas.microsoft.com/office/drawing/2014/main" id="{9512194F-BFEA-4F5F-95A8-1D668D1F13B9}"/>
              </a:ext>
            </a:extLst>
          </p:cNvPr>
          <p:cNvSpPr txBox="1"/>
          <p:nvPr/>
        </p:nvSpPr>
        <p:spPr>
          <a:xfrm>
            <a:off x="6949704" y="3564314"/>
            <a:ext cx="2707959" cy="430887"/>
          </a:xfrm>
          <a:prstGeom prst="rect">
            <a:avLst/>
          </a:prstGeom>
          <a:noFill/>
        </p:spPr>
        <p:txBody>
          <a:bodyPr wrap="square" rtlCol="0">
            <a:spAutoFit/>
          </a:bodyPr>
          <a:lstStyle/>
          <a:p>
            <a:r>
              <a:rPr lang="en-US" sz="2200" dirty="0">
                <a:solidFill>
                  <a:srgbClr val="006AB2"/>
                </a:solidFill>
                <a:latin typeface="Calibri" panose="020F0502020204030204" pitchFamily="34" charset="0"/>
              </a:rPr>
              <a:t>@</a:t>
            </a:r>
            <a:r>
              <a:rPr lang="en-US" sz="2200" dirty="0" err="1">
                <a:solidFill>
                  <a:srgbClr val="006AB2"/>
                </a:solidFill>
                <a:latin typeface="Calibri" panose="020F0502020204030204" pitchFamily="34" charset="0"/>
              </a:rPr>
              <a:t>IFPENinnovation</a:t>
            </a:r>
            <a:endParaRPr lang="en-US" sz="2200" dirty="0">
              <a:solidFill>
                <a:srgbClr val="006AB2"/>
              </a:solidFill>
              <a:latin typeface="Calibri" panose="020F0502020204030204" pitchFamily="34" charset="0"/>
            </a:endParaRPr>
          </a:p>
        </p:txBody>
      </p:sp>
      <p:pic>
        <p:nvPicPr>
          <p:cNvPr id="20" name="Image 19">
            <a:extLst>
              <a:ext uri="{FF2B5EF4-FFF2-40B4-BE49-F238E27FC236}">
                <a16:creationId xmlns:a16="http://schemas.microsoft.com/office/drawing/2014/main" id="{8424D78C-B3DE-4664-AF0F-9FA5745B8C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1231" y="3632198"/>
            <a:ext cx="264342" cy="264342"/>
          </a:xfrm>
          <a:prstGeom prst="rect">
            <a:avLst/>
          </a:prstGeom>
        </p:spPr>
      </p:pic>
      <p:pic>
        <p:nvPicPr>
          <p:cNvPr id="21" name="Image 20">
            <a:extLst>
              <a:ext uri="{FF2B5EF4-FFF2-40B4-BE49-F238E27FC236}">
                <a16:creationId xmlns:a16="http://schemas.microsoft.com/office/drawing/2014/main" id="{F1A8657F-D999-4959-8D32-ECADF6CD26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9699" y="3123691"/>
            <a:ext cx="272151" cy="272151"/>
          </a:xfrm>
          <a:prstGeom prst="rect">
            <a:avLst/>
          </a:prstGeom>
        </p:spPr>
      </p:pic>
      <p:sp>
        <p:nvSpPr>
          <p:cNvPr id="22" name="ZoneTexte 21">
            <a:extLst>
              <a:ext uri="{FF2B5EF4-FFF2-40B4-BE49-F238E27FC236}">
                <a16:creationId xmlns:a16="http://schemas.microsoft.com/office/drawing/2014/main" id="{487AE7B4-1712-4EDE-8A0D-E22FE3256608}"/>
              </a:ext>
            </a:extLst>
          </p:cNvPr>
          <p:cNvSpPr txBox="1"/>
          <p:nvPr/>
        </p:nvSpPr>
        <p:spPr>
          <a:xfrm>
            <a:off x="6597450" y="2498068"/>
            <a:ext cx="2470349" cy="430887"/>
          </a:xfrm>
          <a:prstGeom prst="rect">
            <a:avLst/>
          </a:prstGeom>
          <a:noFill/>
        </p:spPr>
        <p:txBody>
          <a:bodyPr wrap="square" rtlCol="0">
            <a:spAutoFit/>
          </a:bodyPr>
          <a:lstStyle/>
          <a:p>
            <a:r>
              <a:rPr lang="en-US" sz="2200" dirty="0">
                <a:solidFill>
                  <a:srgbClr val="006AB2"/>
                </a:solidFill>
                <a:latin typeface="Calibri" panose="020F0502020204030204" pitchFamily="34" charset="0"/>
              </a:rPr>
              <a:t>Find us on:</a:t>
            </a:r>
          </a:p>
        </p:txBody>
      </p:sp>
      <p:cxnSp>
        <p:nvCxnSpPr>
          <p:cNvPr id="23" name="Connecteur droit 22">
            <a:extLst>
              <a:ext uri="{FF2B5EF4-FFF2-40B4-BE49-F238E27FC236}">
                <a16:creationId xmlns:a16="http://schemas.microsoft.com/office/drawing/2014/main" id="{AD49BDA6-CD38-47E0-BD68-835EE7EF5ED2}"/>
              </a:ext>
            </a:extLst>
          </p:cNvPr>
          <p:cNvCxnSpPr/>
          <p:nvPr/>
        </p:nvCxnSpPr>
        <p:spPr>
          <a:xfrm>
            <a:off x="6094430" y="2031343"/>
            <a:ext cx="0" cy="2404497"/>
          </a:xfrm>
          <a:prstGeom prst="line">
            <a:avLst/>
          </a:prstGeom>
          <a:ln w="12700">
            <a:solidFill>
              <a:srgbClr val="006AB2"/>
            </a:solidFill>
            <a:prstDash val="sysDot"/>
          </a:ln>
        </p:spPr>
        <p:style>
          <a:lnRef idx="1">
            <a:schemeClr val="accent1"/>
          </a:lnRef>
          <a:fillRef idx="0">
            <a:schemeClr val="accent1"/>
          </a:fillRef>
          <a:effectRef idx="0">
            <a:schemeClr val="accent1"/>
          </a:effectRef>
          <a:fontRef idx="minor">
            <a:schemeClr val="tx1"/>
          </a:fontRef>
        </p:style>
      </p:cxnSp>
      <p:pic>
        <p:nvPicPr>
          <p:cNvPr id="24" name="Picture 60" descr="IFP_CMJN_SIGN_SEUL_UK">
            <a:extLst>
              <a:ext uri="{FF2B5EF4-FFF2-40B4-BE49-F238E27FC236}">
                <a16:creationId xmlns:a16="http://schemas.microsoft.com/office/drawing/2014/main" id="{3C355CC4-FB21-481E-9F7C-6E5777F2F9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1205" y="2883080"/>
            <a:ext cx="4059369" cy="88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55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rtlCol="0"/>
          <a:lstStyle/>
          <a:p>
            <a:pPr rtl="0"/>
            <a:r>
              <a:rPr lang="en-US" dirty="0"/>
              <a:t>Context</a:t>
            </a:r>
          </a:p>
        </p:txBody>
      </p:sp>
      <p:sp>
        <p:nvSpPr>
          <p:cNvPr id="4" name="Espace réservé du contenu 5"/>
          <p:cNvSpPr>
            <a:spLocks noGrp="1"/>
          </p:cNvSpPr>
          <p:nvPr>
            <p:ph idx="1"/>
          </p:nvPr>
        </p:nvSpPr>
        <p:spPr>
          <a:xfrm>
            <a:off x="650449" y="1395167"/>
            <a:ext cx="6531883" cy="5696513"/>
          </a:xfrm>
        </p:spPr>
        <p:txBody>
          <a:bodyPr rtlCol="0">
            <a:normAutofit/>
          </a:bodyPr>
          <a:lstStyle/>
          <a:p>
            <a:pPr rtl="0"/>
            <a:r>
              <a:rPr lang="en-US" dirty="0"/>
              <a:t>In France, cities where pollutant emissions thresholds defined by WHO are exceeded must implement a Low Emission Zone (LEZ)</a:t>
            </a:r>
          </a:p>
          <a:p>
            <a:pPr rtl="0"/>
            <a:r>
              <a:rPr lang="en-US" dirty="0"/>
              <a:t> In Paris, the LEZ legislation includes</a:t>
            </a:r>
          </a:p>
          <a:p>
            <a:pPr lvl="1"/>
            <a:r>
              <a:rPr lang="en-US" dirty="0"/>
              <a:t>a perimeter and times slots where vehicles circulation is restricted,</a:t>
            </a:r>
          </a:p>
          <a:p>
            <a:pPr lvl="1"/>
            <a:r>
              <a:rPr lang="en-US" dirty="0"/>
              <a:t>a schedule for future restrictions,</a:t>
            </a:r>
          </a:p>
          <a:p>
            <a:pPr lvl="1"/>
            <a:r>
              <a:rPr lang="en-US" dirty="0"/>
              <a:t>and exemptions.</a:t>
            </a:r>
          </a:p>
          <a:p>
            <a:r>
              <a:rPr lang="en-US" dirty="0"/>
              <a:t>The classification of vehicles in LEZ is determined by the Crit’Air system, which itself is based on the vehicle's Euro emission standard</a:t>
            </a:r>
          </a:p>
          <a:p>
            <a:pPr lvl="1"/>
            <a:r>
              <a:rPr lang="en-US" dirty="0"/>
              <a:t>Next vehicles restrictions is C3 in 2025</a:t>
            </a:r>
          </a:p>
          <a:p>
            <a:pPr lvl="1"/>
            <a:r>
              <a:rPr lang="en-US" dirty="0"/>
              <a:t>The next restriction will affect some or all vehicles classified as C2 with C2 including all diesel vehicles</a:t>
            </a:r>
          </a:p>
          <a:p>
            <a:pPr lvl="1"/>
            <a:r>
              <a:rPr lang="en-US" dirty="0"/>
              <a:t>2030 objective of 100% of clean vehicles should be specified</a:t>
            </a:r>
          </a:p>
        </p:txBody>
      </p:sp>
      <p:pic>
        <p:nvPicPr>
          <p:cNvPr id="2" name="Picture 9">
            <a:extLst>
              <a:ext uri="{FF2B5EF4-FFF2-40B4-BE49-F238E27FC236}">
                <a16:creationId xmlns:a16="http://schemas.microsoft.com/office/drawing/2014/main" id="{7589EC15-4FB5-6EA4-02E0-AB10D1E7894A}"/>
              </a:ext>
            </a:extLst>
          </p:cNvPr>
          <p:cNvPicPr>
            <a:picLocks noChangeAspect="1"/>
          </p:cNvPicPr>
          <p:nvPr/>
        </p:nvPicPr>
        <p:blipFill>
          <a:blip r:embed="rId3"/>
          <a:stretch>
            <a:fillRect/>
          </a:stretch>
        </p:blipFill>
        <p:spPr>
          <a:xfrm>
            <a:off x="7462252" y="4356256"/>
            <a:ext cx="3546944" cy="2020245"/>
          </a:xfrm>
          <a:prstGeom prst="rect">
            <a:avLst/>
          </a:prstGeom>
        </p:spPr>
      </p:pic>
      <p:pic>
        <p:nvPicPr>
          <p:cNvPr id="1026" name="Picture 2">
            <a:extLst>
              <a:ext uri="{FF2B5EF4-FFF2-40B4-BE49-F238E27FC236}">
                <a16:creationId xmlns:a16="http://schemas.microsoft.com/office/drawing/2014/main" id="{64A9ACC1-F584-8D0A-9953-A34F8BAD74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2252" y="204500"/>
            <a:ext cx="3546944" cy="402595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4">
            <a:extLst>
              <a:ext uri="{FF2B5EF4-FFF2-40B4-BE49-F238E27FC236}">
                <a16:creationId xmlns:a16="http://schemas.microsoft.com/office/drawing/2014/main" id="{2E4AD542-EB03-73A9-7A33-E5DEE17FE186}"/>
              </a:ext>
            </a:extLst>
          </p:cNvPr>
          <p:cNvCxnSpPr/>
          <p:nvPr/>
        </p:nvCxnSpPr>
        <p:spPr>
          <a:xfrm>
            <a:off x="7290787" y="210797"/>
            <a:ext cx="0" cy="616570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1FDB3CE8-3C58-45CF-8891-666E29FC8F17}"/>
              </a:ext>
            </a:extLst>
          </p:cNvPr>
          <p:cNvSpPr txBox="1"/>
          <p:nvPr/>
        </p:nvSpPr>
        <p:spPr>
          <a:xfrm>
            <a:off x="7430748" y="6376501"/>
            <a:ext cx="3609951" cy="276999"/>
          </a:xfrm>
          <a:prstGeom prst="rect">
            <a:avLst/>
          </a:prstGeom>
          <a:noFill/>
        </p:spPr>
        <p:txBody>
          <a:bodyPr wrap="square">
            <a:spAutoFit/>
          </a:bodyPr>
          <a:lstStyle/>
          <a:p>
            <a:r>
              <a:rPr lang="fr-FR" sz="1200" dirty="0"/>
              <a:t>*https://www.zonefaiblesemissionsmetropolitaine.fr/</a:t>
            </a:r>
          </a:p>
        </p:txBody>
      </p:sp>
    </p:spTree>
    <p:extLst>
      <p:ext uri="{BB962C8B-B14F-4D97-AF65-F5344CB8AC3E}">
        <p14:creationId xmlns:p14="http://schemas.microsoft.com/office/powerpoint/2010/main" val="156439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rtlCol="0"/>
          <a:lstStyle/>
          <a:p>
            <a:pPr rtl="0"/>
            <a:r>
              <a:rPr lang="en-US" dirty="0"/>
              <a:t>Introduction</a:t>
            </a:r>
          </a:p>
        </p:txBody>
      </p:sp>
      <p:sp>
        <p:nvSpPr>
          <p:cNvPr id="7" name="Espace réservé du contenu 5">
            <a:extLst>
              <a:ext uri="{FF2B5EF4-FFF2-40B4-BE49-F238E27FC236}">
                <a16:creationId xmlns:a16="http://schemas.microsoft.com/office/drawing/2014/main" id="{A4800C9E-238E-EA72-599E-C060D2D6555F}"/>
              </a:ext>
            </a:extLst>
          </p:cNvPr>
          <p:cNvSpPr>
            <a:spLocks noGrp="1"/>
          </p:cNvSpPr>
          <p:nvPr>
            <p:ph idx="1"/>
          </p:nvPr>
        </p:nvSpPr>
        <p:spPr>
          <a:xfrm>
            <a:off x="650449" y="1395167"/>
            <a:ext cx="6933108" cy="4807433"/>
          </a:xfrm>
        </p:spPr>
        <p:txBody>
          <a:bodyPr rtlCol="0">
            <a:noAutofit/>
          </a:bodyPr>
          <a:lstStyle/>
          <a:p>
            <a:pPr rtl="0"/>
            <a:r>
              <a:rPr lang="en-US" dirty="0"/>
              <a:t>Objective: evaluate the pollutant emissions reduction from various prospective scenarios of people's compliance with the Low Emission Zone (LEZ) until 2030</a:t>
            </a:r>
          </a:p>
          <a:p>
            <a:pPr marL="457200" indent="-457200">
              <a:buFont typeface="+mj-lt"/>
              <a:buAutoNum type="arabicPeriod"/>
            </a:pPr>
            <a:r>
              <a:rPr lang="en-US" dirty="0"/>
              <a:t>A restrictions schedule until 2030 is considered : very optimistic for improving air quality and very restrictive in terms of vehicles restrictions.</a:t>
            </a:r>
          </a:p>
          <a:p>
            <a:pPr marL="457200" indent="-457200">
              <a:buFont typeface="+mj-lt"/>
              <a:buAutoNum type="arabicPeriod"/>
            </a:pPr>
            <a:r>
              <a:rPr lang="en-US" dirty="0"/>
              <a:t>An evolution of the automotive fleet until 2030 methodology is introduced.</a:t>
            </a:r>
          </a:p>
          <a:p>
            <a:pPr marL="457200" indent="-457200">
              <a:buFont typeface="+mj-lt"/>
              <a:buAutoNum type="arabicPeriod"/>
            </a:pPr>
            <a:r>
              <a:rPr lang="en-US" dirty="0"/>
              <a:t>MATSim coupled with HEBFA is used to calculate vehicle pollutant and GHG emissions.</a:t>
            </a:r>
          </a:p>
          <a:p>
            <a:pPr marL="457200" indent="-457200">
              <a:buFont typeface="+mj-lt"/>
              <a:buAutoNum type="arabicPeriod"/>
            </a:pPr>
            <a:r>
              <a:rPr lang="en-US" dirty="0"/>
              <a:t>Several scenarios are defined and evaluated to quantify the impact of individuals adaptation to the LEZ such as switching to authorized vehicles and modal shift towards public transportation.</a:t>
            </a:r>
          </a:p>
          <a:p>
            <a:pPr marL="457200" indent="-457200">
              <a:buFont typeface="+mj-lt"/>
              <a:buAutoNum type="arabicPeriod"/>
            </a:pPr>
            <a:endParaRPr lang="en-US" dirty="0"/>
          </a:p>
        </p:txBody>
      </p:sp>
      <p:sp>
        <p:nvSpPr>
          <p:cNvPr id="8" name="Rectangle 7">
            <a:extLst>
              <a:ext uri="{FF2B5EF4-FFF2-40B4-BE49-F238E27FC236}">
                <a16:creationId xmlns:a16="http://schemas.microsoft.com/office/drawing/2014/main" id="{6AE52AA0-5FB3-4FB4-490A-A6033C0DC501}"/>
              </a:ext>
            </a:extLst>
          </p:cNvPr>
          <p:cNvSpPr/>
          <p:nvPr/>
        </p:nvSpPr>
        <p:spPr>
          <a:xfrm>
            <a:off x="10243344" y="1642078"/>
            <a:ext cx="1348033" cy="11500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3C7FFFC4-66FB-AED6-640C-77F4061629D2}"/>
              </a:ext>
            </a:extLst>
          </p:cNvPr>
          <p:cNvSpPr/>
          <p:nvPr/>
        </p:nvSpPr>
        <p:spPr>
          <a:xfrm>
            <a:off x="8035427" y="1519530"/>
            <a:ext cx="3790669" cy="4003040"/>
          </a:xfrm>
          <a:prstGeom prst="rect">
            <a:avLst/>
          </a:prstGeom>
          <a:solidFill>
            <a:srgbClr val="2E7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b="1" dirty="0"/>
              <a:t>Modeled schedule of </a:t>
            </a:r>
          </a:p>
          <a:p>
            <a:pPr algn="ctr"/>
            <a:r>
              <a:rPr lang="en-US" b="1" dirty="0"/>
              <a:t>light vehicles restrictions</a:t>
            </a:r>
          </a:p>
          <a:p>
            <a:pPr algn="ctr"/>
            <a:endParaRPr lang="fr-FR" b="1" dirty="0"/>
          </a:p>
          <a:p>
            <a:pPr algn="ctr"/>
            <a:endParaRPr lang="fr-FR" b="1" dirty="0"/>
          </a:p>
          <a:p>
            <a:pPr algn="ctr"/>
            <a:endParaRPr lang="fr-FR" b="1" dirty="0"/>
          </a:p>
          <a:p>
            <a:pPr algn="ctr"/>
            <a:endParaRPr lang="fr-FR" b="1" dirty="0"/>
          </a:p>
          <a:p>
            <a:pPr algn="ctr"/>
            <a:endParaRPr lang="fr-FR" b="1" dirty="0"/>
          </a:p>
          <a:p>
            <a:pPr algn="ctr"/>
            <a:endParaRPr lang="fr-FR" b="1" dirty="0"/>
          </a:p>
          <a:p>
            <a:pPr algn="ctr"/>
            <a:endParaRPr lang="fr-FR" b="1" dirty="0"/>
          </a:p>
          <a:p>
            <a:pPr algn="ctr"/>
            <a:endParaRPr lang="fr-FR" b="1" dirty="0"/>
          </a:p>
          <a:p>
            <a:pPr algn="ctr"/>
            <a:endParaRPr lang="fr-FR" b="1" dirty="0"/>
          </a:p>
          <a:p>
            <a:pPr algn="ctr"/>
            <a:endParaRPr lang="fr-FR" b="1" dirty="0"/>
          </a:p>
          <a:p>
            <a:pPr algn="ctr"/>
            <a:endParaRPr lang="fr-FR" b="1" dirty="0"/>
          </a:p>
          <a:p>
            <a:pPr algn="ctr"/>
            <a:endParaRPr lang="fr-FR" b="1" dirty="0"/>
          </a:p>
        </p:txBody>
      </p:sp>
      <p:sp>
        <p:nvSpPr>
          <p:cNvPr id="10" name="Flèche : chevron 9">
            <a:extLst>
              <a:ext uri="{FF2B5EF4-FFF2-40B4-BE49-F238E27FC236}">
                <a16:creationId xmlns:a16="http://schemas.microsoft.com/office/drawing/2014/main" id="{B90141A7-EF56-58BB-06FA-5A62ED08F148}"/>
              </a:ext>
            </a:extLst>
          </p:cNvPr>
          <p:cNvSpPr/>
          <p:nvPr/>
        </p:nvSpPr>
        <p:spPr>
          <a:xfrm rot="5400000">
            <a:off x="9488098" y="1564935"/>
            <a:ext cx="891461" cy="3528769"/>
          </a:xfrm>
          <a:prstGeom prst="chevron">
            <a:avLst>
              <a:gd name="adj" fmla="val 20599"/>
            </a:avLst>
          </a:prstGeom>
          <a:solidFill>
            <a:srgbClr val="9BC2E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t>2025</a:t>
            </a:r>
          </a:p>
          <a:p>
            <a:pPr algn="ctr"/>
            <a:r>
              <a:rPr lang="fr-FR" dirty="0"/>
              <a:t>Crit’Air 3, 4 and 5 restrictions </a:t>
            </a:r>
          </a:p>
        </p:txBody>
      </p:sp>
      <p:sp>
        <p:nvSpPr>
          <p:cNvPr id="11" name="Flèche : pentagone 10">
            <a:extLst>
              <a:ext uri="{FF2B5EF4-FFF2-40B4-BE49-F238E27FC236}">
                <a16:creationId xmlns:a16="http://schemas.microsoft.com/office/drawing/2014/main" id="{0B4C75B6-B652-F30C-70D8-982C88186F2A}"/>
              </a:ext>
            </a:extLst>
          </p:cNvPr>
          <p:cNvSpPr/>
          <p:nvPr/>
        </p:nvSpPr>
        <p:spPr>
          <a:xfrm rot="5400000">
            <a:off x="9525292" y="811306"/>
            <a:ext cx="817075" cy="3528767"/>
          </a:xfrm>
          <a:prstGeom prst="homePlate">
            <a:avLst>
              <a:gd name="adj" fmla="val 23239"/>
            </a:avLst>
          </a:prstGeom>
          <a:solidFill>
            <a:srgbClr val="5B9BD5"/>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fr-FR" b="1" dirty="0"/>
              <a:t>2022</a:t>
            </a:r>
          </a:p>
          <a:p>
            <a:pPr algn="ctr"/>
            <a:r>
              <a:rPr lang="fr-FR" dirty="0"/>
              <a:t>Crit’Air 4 and 5 restrictions </a:t>
            </a:r>
          </a:p>
        </p:txBody>
      </p:sp>
      <p:sp>
        <p:nvSpPr>
          <p:cNvPr id="12" name="Flèche : chevron 11">
            <a:extLst>
              <a:ext uri="{FF2B5EF4-FFF2-40B4-BE49-F238E27FC236}">
                <a16:creationId xmlns:a16="http://schemas.microsoft.com/office/drawing/2014/main" id="{06D763DD-676D-5C4E-1126-11D5F0247363}"/>
              </a:ext>
            </a:extLst>
          </p:cNvPr>
          <p:cNvSpPr/>
          <p:nvPr/>
        </p:nvSpPr>
        <p:spPr>
          <a:xfrm rot="5400000">
            <a:off x="9488099" y="2382010"/>
            <a:ext cx="891461" cy="3528769"/>
          </a:xfrm>
          <a:prstGeom prst="chevron">
            <a:avLst>
              <a:gd name="adj" fmla="val 20599"/>
            </a:avLst>
          </a:prstGeom>
          <a:solidFill>
            <a:srgbClr val="C6DC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rPr>
              <a:t>2027 </a:t>
            </a:r>
            <a:r>
              <a:rPr lang="fr-FR" dirty="0">
                <a:solidFill>
                  <a:schemeClr val="tx1"/>
                </a:solidFill>
                <a:sym typeface="Wingdings" panose="05000000000000000000" pitchFamily="2" charset="2"/>
              </a:rPr>
              <a:t></a:t>
            </a:r>
            <a:r>
              <a:rPr lang="fr-FR" b="1" dirty="0">
                <a:solidFill>
                  <a:schemeClr val="tx1"/>
                </a:solidFill>
                <a:sym typeface="Wingdings" panose="05000000000000000000" pitchFamily="2" charset="2"/>
              </a:rPr>
              <a:t> End of diesel </a:t>
            </a:r>
            <a:endParaRPr lang="fr-FR" b="1" dirty="0">
              <a:solidFill>
                <a:schemeClr val="tx1"/>
              </a:solidFill>
            </a:endParaRPr>
          </a:p>
          <a:p>
            <a:pPr algn="ctr"/>
            <a:r>
              <a:rPr lang="en-US" dirty="0">
                <a:solidFill>
                  <a:schemeClr val="tx1"/>
                </a:solidFill>
              </a:rPr>
              <a:t>Crit’Air 2 to 5 restrictions </a:t>
            </a:r>
          </a:p>
        </p:txBody>
      </p:sp>
      <p:sp>
        <p:nvSpPr>
          <p:cNvPr id="13" name="Flèche : chevron 12">
            <a:extLst>
              <a:ext uri="{FF2B5EF4-FFF2-40B4-BE49-F238E27FC236}">
                <a16:creationId xmlns:a16="http://schemas.microsoft.com/office/drawing/2014/main" id="{6EEDB9D1-A451-D58B-E785-530166109EF6}"/>
              </a:ext>
            </a:extLst>
          </p:cNvPr>
          <p:cNvSpPr/>
          <p:nvPr/>
        </p:nvSpPr>
        <p:spPr>
          <a:xfrm rot="5400000">
            <a:off x="9488099" y="3172833"/>
            <a:ext cx="891461" cy="3528769"/>
          </a:xfrm>
          <a:prstGeom prst="chevron">
            <a:avLst>
              <a:gd name="adj" fmla="val 20599"/>
            </a:avLst>
          </a:prstGeom>
          <a:solidFill>
            <a:srgbClr val="EAF2FA"/>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rPr>
              <a:t>2030 </a:t>
            </a:r>
            <a:r>
              <a:rPr lang="fr-FR" dirty="0">
                <a:solidFill>
                  <a:schemeClr val="tx1"/>
                </a:solidFill>
                <a:sym typeface="Wingdings" panose="05000000000000000000" pitchFamily="2" charset="2"/>
              </a:rPr>
              <a:t></a:t>
            </a:r>
            <a:r>
              <a:rPr lang="fr-FR" b="1" dirty="0">
                <a:solidFill>
                  <a:schemeClr val="tx1"/>
                </a:solidFill>
                <a:sym typeface="Wingdings" panose="05000000000000000000" pitchFamily="2" charset="2"/>
              </a:rPr>
              <a:t> End of combustion engine</a:t>
            </a:r>
            <a:endParaRPr lang="fr-FR" b="1" dirty="0">
              <a:solidFill>
                <a:schemeClr val="tx1"/>
              </a:solidFill>
            </a:endParaRPr>
          </a:p>
          <a:p>
            <a:pPr algn="ctr"/>
            <a:r>
              <a:rPr lang="en-US" dirty="0">
                <a:solidFill>
                  <a:schemeClr val="tx1"/>
                </a:solidFill>
              </a:rPr>
              <a:t>Crit’Air 1 to 5 restrictions </a:t>
            </a:r>
          </a:p>
        </p:txBody>
      </p:sp>
      <p:cxnSp>
        <p:nvCxnSpPr>
          <p:cNvPr id="2" name="Connecteur droit 1">
            <a:extLst>
              <a:ext uri="{FF2B5EF4-FFF2-40B4-BE49-F238E27FC236}">
                <a16:creationId xmlns:a16="http://schemas.microsoft.com/office/drawing/2014/main" id="{80E2F017-3DC6-7660-468A-AD7900B6C7A5}"/>
              </a:ext>
            </a:extLst>
          </p:cNvPr>
          <p:cNvCxnSpPr>
            <a:cxnSpLocks/>
          </p:cNvCxnSpPr>
          <p:nvPr/>
        </p:nvCxnSpPr>
        <p:spPr>
          <a:xfrm>
            <a:off x="7715452" y="1519530"/>
            <a:ext cx="0" cy="400304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4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rtlCol="0"/>
          <a:lstStyle/>
          <a:p>
            <a:pPr rtl="0"/>
            <a:r>
              <a:rPr lang="en-US" dirty="0"/>
              <a:t>Simulation Framework</a:t>
            </a:r>
          </a:p>
        </p:txBody>
      </p:sp>
      <p:sp>
        <p:nvSpPr>
          <p:cNvPr id="2" name="Espace réservé du contenu 5">
            <a:extLst>
              <a:ext uri="{FF2B5EF4-FFF2-40B4-BE49-F238E27FC236}">
                <a16:creationId xmlns:a16="http://schemas.microsoft.com/office/drawing/2014/main" id="{F5F29D18-AA3D-0BD9-87A3-70987F38E476}"/>
              </a:ext>
            </a:extLst>
          </p:cNvPr>
          <p:cNvSpPr>
            <a:spLocks noGrp="1"/>
          </p:cNvSpPr>
          <p:nvPr>
            <p:ph idx="1"/>
          </p:nvPr>
        </p:nvSpPr>
        <p:spPr>
          <a:xfrm>
            <a:off x="650448" y="1395167"/>
            <a:ext cx="6522338" cy="4807433"/>
          </a:xfrm>
        </p:spPr>
        <p:txBody>
          <a:bodyPr rtlCol="0">
            <a:normAutofit/>
          </a:bodyPr>
          <a:lstStyle/>
          <a:p>
            <a:pPr algn="just"/>
            <a:r>
              <a:rPr lang="en-GB" b="1" dirty="0"/>
              <a:t>Eqasim</a:t>
            </a:r>
            <a:r>
              <a:rPr lang="en-GB" dirty="0"/>
              <a:t> generates Ile-de-France* population, travel demand and light vehicle fleet</a:t>
            </a:r>
          </a:p>
          <a:p>
            <a:pPr lvl="1" algn="just"/>
            <a:r>
              <a:rPr lang="en-US" dirty="0"/>
              <a:t>The approach allows to assign a vehicle to each agent while retaining an age and energy distribution</a:t>
            </a:r>
          </a:p>
          <a:p>
            <a:pPr algn="just"/>
            <a:r>
              <a:rPr lang="en-GB" b="1" dirty="0"/>
              <a:t>MATSim </a:t>
            </a:r>
            <a:r>
              <a:rPr lang="en-GB" dirty="0"/>
              <a:t>to model agent vehicle use and simulate change of </a:t>
            </a:r>
            <a:r>
              <a:rPr lang="en-GB" dirty="0" err="1"/>
              <a:t>behavior</a:t>
            </a:r>
            <a:r>
              <a:rPr lang="en-GB" dirty="0"/>
              <a:t> with the LEZ</a:t>
            </a:r>
          </a:p>
          <a:p>
            <a:pPr algn="just"/>
            <a:r>
              <a:rPr lang="en-GB" dirty="0"/>
              <a:t>MATSim emissions contribution coupled with HEFBA to calculate pollutant (NO</a:t>
            </a:r>
            <a:r>
              <a:rPr lang="en-GB" baseline="-25000" dirty="0"/>
              <a:t>X</a:t>
            </a:r>
            <a:r>
              <a:rPr lang="en-GB" dirty="0"/>
              <a:t> and particles) and GHG </a:t>
            </a:r>
            <a:r>
              <a:rPr lang="en-US" noProof="0" dirty="0"/>
              <a:t>(CO</a:t>
            </a:r>
            <a:r>
              <a:rPr lang="en-US" baseline="-25000" noProof="0" dirty="0"/>
              <a:t>2</a:t>
            </a:r>
            <a:r>
              <a:rPr lang="en-US" noProof="0" dirty="0"/>
              <a:t>e) </a:t>
            </a:r>
            <a:r>
              <a:rPr lang="en-GB" dirty="0"/>
              <a:t>emissions simulation with HBEFA factors </a:t>
            </a:r>
          </a:p>
          <a:p>
            <a:pPr lvl="1" algn="just"/>
            <a:endParaRPr lang="en-GB" dirty="0"/>
          </a:p>
          <a:p>
            <a:pPr marL="0" indent="0">
              <a:buNone/>
            </a:pPr>
            <a:endParaRPr lang="en-US" dirty="0"/>
          </a:p>
          <a:p>
            <a:endParaRPr lang="en-US" dirty="0"/>
          </a:p>
          <a:p>
            <a:endParaRPr lang="en-US" dirty="0"/>
          </a:p>
        </p:txBody>
      </p:sp>
      <p:cxnSp>
        <p:nvCxnSpPr>
          <p:cNvPr id="4" name="Connecteur droit 3">
            <a:extLst>
              <a:ext uri="{FF2B5EF4-FFF2-40B4-BE49-F238E27FC236}">
                <a16:creationId xmlns:a16="http://schemas.microsoft.com/office/drawing/2014/main" id="{B349C337-8239-EE62-74B5-39736A6A7BBC}"/>
              </a:ext>
            </a:extLst>
          </p:cNvPr>
          <p:cNvCxnSpPr>
            <a:cxnSpLocks/>
          </p:cNvCxnSpPr>
          <p:nvPr/>
        </p:nvCxnSpPr>
        <p:spPr>
          <a:xfrm>
            <a:off x="7551329" y="1320800"/>
            <a:ext cx="0" cy="538882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1EF0AD3C-B6DD-878F-1A84-C5FF6734270E}"/>
              </a:ext>
            </a:extLst>
          </p:cNvPr>
          <p:cNvSpPr txBox="1"/>
          <p:nvPr/>
        </p:nvSpPr>
        <p:spPr>
          <a:xfrm>
            <a:off x="8802718" y="1010590"/>
            <a:ext cx="2219454" cy="430887"/>
          </a:xfrm>
          <a:prstGeom prst="rect">
            <a:avLst/>
          </a:prstGeom>
          <a:noFill/>
        </p:spPr>
        <p:txBody>
          <a:bodyPr wrap="none" rtlCol="0">
            <a:spAutoFit/>
          </a:bodyPr>
          <a:lstStyle/>
          <a:p>
            <a:r>
              <a:rPr lang="fr-FR" sz="2200" dirty="0">
                <a:solidFill>
                  <a:srgbClr val="0070C0"/>
                </a:solidFill>
                <a:latin typeface="Calibri" panose="020F0502020204030204" pitchFamily="34" charset="0"/>
              </a:rPr>
              <a:t>Tools and outputs</a:t>
            </a:r>
          </a:p>
        </p:txBody>
      </p:sp>
      <p:pic>
        <p:nvPicPr>
          <p:cNvPr id="10" name="Image 9">
            <a:extLst>
              <a:ext uri="{FF2B5EF4-FFF2-40B4-BE49-F238E27FC236}">
                <a16:creationId xmlns:a16="http://schemas.microsoft.com/office/drawing/2014/main" id="{2B8C67C9-01E6-B16E-F475-8E18AC345A6B}"/>
              </a:ext>
            </a:extLst>
          </p:cNvPr>
          <p:cNvPicPr>
            <a:picLocks noChangeAspect="1"/>
          </p:cNvPicPr>
          <p:nvPr/>
        </p:nvPicPr>
        <p:blipFill rotWithShape="1">
          <a:blip r:embed="rId3"/>
          <a:srcRect l="-458" t="17353" b="-1"/>
          <a:stretch/>
        </p:blipFill>
        <p:spPr>
          <a:xfrm>
            <a:off x="2370721" y="4433742"/>
            <a:ext cx="4078263" cy="2121997"/>
          </a:xfrm>
          <a:prstGeom prst="rect">
            <a:avLst/>
          </a:prstGeom>
        </p:spPr>
      </p:pic>
      <p:sp>
        <p:nvSpPr>
          <p:cNvPr id="12" name="ZoneTexte 11">
            <a:extLst>
              <a:ext uri="{FF2B5EF4-FFF2-40B4-BE49-F238E27FC236}">
                <a16:creationId xmlns:a16="http://schemas.microsoft.com/office/drawing/2014/main" id="{D4D0BF6F-CD39-B4A4-79B6-CDC3E8E570C7}"/>
              </a:ext>
            </a:extLst>
          </p:cNvPr>
          <p:cNvSpPr txBox="1"/>
          <p:nvPr/>
        </p:nvSpPr>
        <p:spPr>
          <a:xfrm>
            <a:off x="2388055" y="6555739"/>
            <a:ext cx="4250200" cy="307777"/>
          </a:xfrm>
          <a:prstGeom prst="rect">
            <a:avLst/>
          </a:prstGeom>
          <a:noFill/>
        </p:spPr>
        <p:txBody>
          <a:bodyPr wrap="square">
            <a:spAutoFit/>
          </a:bodyPr>
          <a:lstStyle/>
          <a:p>
            <a:r>
              <a:rPr lang="en-US" sz="1400" dirty="0"/>
              <a:t>NO</a:t>
            </a:r>
            <a:r>
              <a:rPr lang="en-US" sz="1400" baseline="-25000" dirty="0"/>
              <a:t>X</a:t>
            </a:r>
            <a:r>
              <a:rPr lang="en-US" sz="1400" dirty="0"/>
              <a:t> emissions for one agent vehicle from MATSim</a:t>
            </a:r>
          </a:p>
        </p:txBody>
      </p:sp>
      <p:sp>
        <p:nvSpPr>
          <p:cNvPr id="7" name="ZoneTexte 6">
            <a:extLst>
              <a:ext uri="{FF2B5EF4-FFF2-40B4-BE49-F238E27FC236}">
                <a16:creationId xmlns:a16="http://schemas.microsoft.com/office/drawing/2014/main" id="{673A28D5-FF19-CD0C-1B95-ED8A243D2DFC}"/>
              </a:ext>
            </a:extLst>
          </p:cNvPr>
          <p:cNvSpPr txBox="1"/>
          <p:nvPr/>
        </p:nvSpPr>
        <p:spPr>
          <a:xfrm>
            <a:off x="7745674" y="6167344"/>
            <a:ext cx="4413153" cy="646331"/>
          </a:xfrm>
          <a:prstGeom prst="rect">
            <a:avLst/>
          </a:prstGeom>
          <a:solidFill>
            <a:schemeClr val="bg1"/>
          </a:solidFill>
        </p:spPr>
        <p:txBody>
          <a:bodyPr wrap="square">
            <a:spAutoFit/>
          </a:bodyPr>
          <a:lstStyle/>
          <a:p>
            <a:r>
              <a:rPr lang="en-US" sz="1200" dirty="0"/>
              <a:t>*</a:t>
            </a:r>
            <a:r>
              <a:rPr lang="en-US" sz="1200" dirty="0" err="1"/>
              <a:t>Hörl</a:t>
            </a:r>
            <a:r>
              <a:rPr lang="en-US" sz="1200" dirty="0"/>
              <a:t>, S. and M. </a:t>
            </a:r>
            <a:r>
              <a:rPr lang="en-US" sz="1200" dirty="0" err="1"/>
              <a:t>Balac</a:t>
            </a:r>
            <a:r>
              <a:rPr lang="en-US" sz="1200" dirty="0"/>
              <a:t> (2021) Synthetic population and travel demand for Paris and Île-de-France based on open and publicly available data, Transportation Research Part C, 130, 103291.</a:t>
            </a:r>
          </a:p>
        </p:txBody>
      </p:sp>
      <p:graphicFrame>
        <p:nvGraphicFramePr>
          <p:cNvPr id="3" name="Diagramme 2">
            <a:extLst>
              <a:ext uri="{FF2B5EF4-FFF2-40B4-BE49-F238E27FC236}">
                <a16:creationId xmlns:a16="http://schemas.microsoft.com/office/drawing/2014/main" id="{51D428EB-6463-C545-BB8F-150F1AEE8600}"/>
              </a:ext>
            </a:extLst>
          </p:cNvPr>
          <p:cNvGraphicFramePr/>
          <p:nvPr>
            <p:extLst>
              <p:ext uri="{D42A27DB-BD31-4B8C-83A1-F6EECF244321}">
                <p14:modId xmlns:p14="http://schemas.microsoft.com/office/powerpoint/2010/main" val="437373540"/>
              </p:ext>
            </p:extLst>
          </p:nvPr>
        </p:nvGraphicFramePr>
        <p:xfrm>
          <a:off x="7929873" y="1560587"/>
          <a:ext cx="3965145" cy="46420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437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F72248-7466-C2F6-F523-2DA78EB78166}"/>
              </a:ext>
            </a:extLst>
          </p:cNvPr>
          <p:cNvSpPr/>
          <p:nvPr/>
        </p:nvSpPr>
        <p:spPr>
          <a:xfrm>
            <a:off x="9803876" y="5967167"/>
            <a:ext cx="3125046" cy="10933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5"/>
          <p:cNvSpPr>
            <a:spLocks noGrp="1"/>
          </p:cNvSpPr>
          <p:nvPr>
            <p:ph type="title"/>
          </p:nvPr>
        </p:nvSpPr>
        <p:spPr/>
        <p:txBody>
          <a:bodyPr rtlCol="0"/>
          <a:lstStyle/>
          <a:p>
            <a:pPr rtl="0"/>
            <a:r>
              <a:rPr lang="en-US" dirty="0"/>
              <a:t>Fleet generation in 2022 and projection until 2030</a:t>
            </a:r>
          </a:p>
        </p:txBody>
      </p:sp>
      <p:sp>
        <p:nvSpPr>
          <p:cNvPr id="2" name="Espace réservé du contenu 5">
            <a:extLst>
              <a:ext uri="{FF2B5EF4-FFF2-40B4-BE49-F238E27FC236}">
                <a16:creationId xmlns:a16="http://schemas.microsoft.com/office/drawing/2014/main" id="{0727F36C-BAA5-C811-4921-3D485DB19ACC}"/>
              </a:ext>
            </a:extLst>
          </p:cNvPr>
          <p:cNvSpPr>
            <a:spLocks noGrp="1"/>
          </p:cNvSpPr>
          <p:nvPr>
            <p:ph idx="1"/>
          </p:nvPr>
        </p:nvSpPr>
        <p:spPr>
          <a:xfrm>
            <a:off x="650448" y="1395167"/>
            <a:ext cx="11104777" cy="4807433"/>
          </a:xfrm>
        </p:spPr>
        <p:txBody>
          <a:bodyPr rtlCol="0">
            <a:normAutofit/>
          </a:bodyPr>
          <a:lstStyle/>
          <a:p>
            <a:r>
              <a:rPr lang="en-US" dirty="0"/>
              <a:t>The current fleet is defined using vehicle registration open-data* in France</a:t>
            </a:r>
          </a:p>
          <a:p>
            <a:r>
              <a:rPr lang="en-US" dirty="0"/>
              <a:t>Definition of a local projection methodology until 2030:</a:t>
            </a:r>
          </a:p>
          <a:p>
            <a:pPr lvl="1"/>
            <a:r>
              <a:rPr lang="en-US" dirty="0"/>
              <a:t>for each fuel type including petrol, diesel, electric, diesel hybrid, petrol hybrid, and plug-in hybrid</a:t>
            </a:r>
          </a:p>
          <a:p>
            <a:pPr lvl="1"/>
            <a:r>
              <a:rPr lang="en-US" dirty="0"/>
              <a:t>and for each Crit’Air sticker</a:t>
            </a:r>
          </a:p>
          <a:p>
            <a:pPr lvl="1"/>
            <a:r>
              <a:rPr lang="en-US" dirty="0"/>
              <a:t>a projection of the vehicle fleet is conducted using a least squares method to model the trend that best predicts the fleet after 2022 based on French vehicle fleet open-data (SDES data)</a:t>
            </a:r>
          </a:p>
          <a:p>
            <a:pPr rtl="0"/>
            <a:r>
              <a:rPr lang="en-US" dirty="0"/>
              <a:t>Several trends are defined</a:t>
            </a:r>
          </a:p>
          <a:p>
            <a:pPr lvl="1"/>
            <a:r>
              <a:rPr lang="en-US" dirty="0"/>
              <a:t>Linear decrease for all diesel vehicles</a:t>
            </a:r>
          </a:p>
          <a:p>
            <a:pPr lvl="1"/>
            <a:r>
              <a:rPr lang="en-US" dirty="0"/>
              <a:t>Linear decrease for all Crit’Air 2 petrol vehicles</a:t>
            </a:r>
          </a:p>
          <a:p>
            <a:pPr lvl="1"/>
            <a:r>
              <a:rPr lang="en-US" dirty="0"/>
              <a:t>Parabolic trend for Crit’Air 1 petrol vehicles</a:t>
            </a:r>
          </a:p>
          <a:p>
            <a:pPr lvl="1"/>
            <a:r>
              <a:rPr lang="en-US" dirty="0"/>
              <a:t>Exponential growth for Crit’Air 1 PHEVs</a:t>
            </a:r>
          </a:p>
          <a:p>
            <a:pPr lvl="1"/>
            <a:r>
              <a:rPr lang="en-US" dirty="0"/>
              <a:t>Exponential growth for Crit’Air E BEVs</a:t>
            </a:r>
          </a:p>
          <a:p>
            <a:pPr marL="457200" lvl="1" indent="0">
              <a:buNone/>
            </a:pPr>
            <a:endParaRPr lang="en-US" dirty="0"/>
          </a:p>
        </p:txBody>
      </p:sp>
      <p:pic>
        <p:nvPicPr>
          <p:cNvPr id="4" name="Image 3" descr="Une image contenant ligne, diagramme, Tracé, texte&#10;&#10;Description générée automatiquement">
            <a:extLst>
              <a:ext uri="{FF2B5EF4-FFF2-40B4-BE49-F238E27FC236}">
                <a16:creationId xmlns:a16="http://schemas.microsoft.com/office/drawing/2014/main" id="{768AFBE3-2190-0D40-7DB6-4A93E9C6A366}"/>
              </a:ext>
            </a:extLst>
          </p:cNvPr>
          <p:cNvPicPr>
            <a:picLocks noChangeAspect="1"/>
          </p:cNvPicPr>
          <p:nvPr/>
        </p:nvPicPr>
        <p:blipFill rotWithShape="1">
          <a:blip r:embed="rId3">
            <a:extLst>
              <a:ext uri="{28A0092B-C50C-407E-A947-70E740481C1C}">
                <a14:useLocalDpi xmlns:a14="http://schemas.microsoft.com/office/drawing/2010/main" val="0"/>
              </a:ext>
            </a:extLst>
          </a:blip>
          <a:srcRect l="2797" t="16964" r="8576" b="7461"/>
          <a:stretch/>
        </p:blipFill>
        <p:spPr>
          <a:xfrm>
            <a:off x="6705554" y="3655244"/>
            <a:ext cx="4819739" cy="2935636"/>
          </a:xfrm>
          <a:prstGeom prst="rect">
            <a:avLst/>
          </a:prstGeom>
        </p:spPr>
      </p:pic>
      <p:sp>
        <p:nvSpPr>
          <p:cNvPr id="7" name="ZoneTexte 6">
            <a:extLst>
              <a:ext uri="{FF2B5EF4-FFF2-40B4-BE49-F238E27FC236}">
                <a16:creationId xmlns:a16="http://schemas.microsoft.com/office/drawing/2014/main" id="{3E631E8D-81DF-E145-97A3-99553B3DEF8F}"/>
              </a:ext>
            </a:extLst>
          </p:cNvPr>
          <p:cNvSpPr txBox="1"/>
          <p:nvPr/>
        </p:nvSpPr>
        <p:spPr>
          <a:xfrm>
            <a:off x="1866284" y="6360047"/>
            <a:ext cx="4538317" cy="461665"/>
          </a:xfrm>
          <a:prstGeom prst="rect">
            <a:avLst/>
          </a:prstGeom>
          <a:noFill/>
        </p:spPr>
        <p:txBody>
          <a:bodyPr wrap="square">
            <a:spAutoFit/>
          </a:bodyPr>
          <a:lstStyle/>
          <a:p>
            <a:r>
              <a:rPr lang="fr-FR" sz="1200" dirty="0"/>
              <a:t>*https://www.statistiques.developpement-durable.gouv.fr/donnees-sur-le-parc-automobile-francais-au-1er-janvier-2023</a:t>
            </a:r>
          </a:p>
        </p:txBody>
      </p:sp>
    </p:spTree>
    <p:extLst>
      <p:ext uri="{BB962C8B-B14F-4D97-AF65-F5344CB8AC3E}">
        <p14:creationId xmlns:p14="http://schemas.microsoft.com/office/powerpoint/2010/main" val="160695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199" y="415928"/>
            <a:ext cx="9776792" cy="514203"/>
          </a:xfrm>
        </p:spPr>
        <p:txBody>
          <a:bodyPr rtlCol="0"/>
          <a:lstStyle/>
          <a:p>
            <a:pPr rtl="0"/>
            <a:r>
              <a:rPr lang="en-US" dirty="0"/>
              <a:t>Modeling emissions using HBEFA emission factors</a:t>
            </a:r>
          </a:p>
        </p:txBody>
      </p:sp>
      <p:pic>
        <p:nvPicPr>
          <p:cNvPr id="19" name="Image 18" descr="Une image contenant texte, ligne, Tracé, diagramme&#10;&#10;Description générée automatiquement">
            <a:extLst>
              <a:ext uri="{FF2B5EF4-FFF2-40B4-BE49-F238E27FC236}">
                <a16:creationId xmlns:a16="http://schemas.microsoft.com/office/drawing/2014/main" id="{A13C2828-058E-4701-FC96-0C3300ECE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000" y="3325278"/>
            <a:ext cx="3600000" cy="2571429"/>
          </a:xfrm>
          <a:prstGeom prst="rect">
            <a:avLst/>
          </a:prstGeom>
        </p:spPr>
      </p:pic>
      <p:pic>
        <p:nvPicPr>
          <p:cNvPr id="21" name="Image 20" descr="Une image contenant texte, capture d’écran, ligne, Tracé&#10;&#10;Description générée automatiquement">
            <a:extLst>
              <a:ext uri="{FF2B5EF4-FFF2-40B4-BE49-F238E27FC236}">
                <a16:creationId xmlns:a16="http://schemas.microsoft.com/office/drawing/2014/main" id="{FD15CA7A-C491-23C1-6477-FB1C512C0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2000" y="3325278"/>
            <a:ext cx="3600000" cy="2571429"/>
          </a:xfrm>
          <a:prstGeom prst="rect">
            <a:avLst/>
          </a:prstGeom>
        </p:spPr>
      </p:pic>
      <p:pic>
        <p:nvPicPr>
          <p:cNvPr id="15" name="Image 14" descr="Une image contenant texte, capture d’écran, ligne, Tracé&#10;&#10;Description générée automatiquement">
            <a:extLst>
              <a:ext uri="{FF2B5EF4-FFF2-40B4-BE49-F238E27FC236}">
                <a16:creationId xmlns:a16="http://schemas.microsoft.com/office/drawing/2014/main" id="{68D25C4A-A7FC-5862-13ED-CD7DE2834A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2000" y="854036"/>
            <a:ext cx="3600000" cy="2571429"/>
          </a:xfrm>
          <a:prstGeom prst="rect">
            <a:avLst/>
          </a:prstGeom>
        </p:spPr>
      </p:pic>
      <p:pic>
        <p:nvPicPr>
          <p:cNvPr id="17" name="Image 16" descr="Une image contenant texte, capture d’écran, ligne, Tracé&#10;&#10;Description générée automatiquement">
            <a:extLst>
              <a:ext uri="{FF2B5EF4-FFF2-40B4-BE49-F238E27FC236}">
                <a16:creationId xmlns:a16="http://schemas.microsoft.com/office/drawing/2014/main" id="{8B798A04-A5B7-A1B3-5070-86E54FA0A0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92000" y="854036"/>
            <a:ext cx="3600000" cy="2571429"/>
          </a:xfrm>
          <a:prstGeom prst="rect">
            <a:avLst/>
          </a:prstGeom>
        </p:spPr>
      </p:pic>
      <p:graphicFrame>
        <p:nvGraphicFramePr>
          <p:cNvPr id="12" name="Tableau 12">
            <a:extLst>
              <a:ext uri="{FF2B5EF4-FFF2-40B4-BE49-F238E27FC236}">
                <a16:creationId xmlns:a16="http://schemas.microsoft.com/office/drawing/2014/main" id="{BD150823-60E1-EEEC-7C8E-3D09CE9C952D}"/>
              </a:ext>
            </a:extLst>
          </p:cNvPr>
          <p:cNvGraphicFramePr>
            <a:graphicFrameLocks noGrp="1"/>
          </p:cNvGraphicFramePr>
          <p:nvPr>
            <p:extLst>
              <p:ext uri="{D42A27DB-BD31-4B8C-83A1-F6EECF244321}">
                <p14:modId xmlns:p14="http://schemas.microsoft.com/office/powerpoint/2010/main" val="1494484105"/>
              </p:ext>
            </p:extLst>
          </p:nvPr>
        </p:nvGraphicFramePr>
        <p:xfrm>
          <a:off x="2662190" y="5896707"/>
          <a:ext cx="7729810" cy="883920"/>
        </p:xfrm>
        <a:graphic>
          <a:graphicData uri="http://schemas.openxmlformats.org/drawingml/2006/table">
            <a:tbl>
              <a:tblPr firstRow="1" firstCol="1" bandRow="1">
                <a:tableStyleId>{3B4B98B0-60AC-42C2-AFA5-B58CD77FA1E5}</a:tableStyleId>
              </a:tblPr>
              <a:tblGrid>
                <a:gridCol w="1285810">
                  <a:extLst>
                    <a:ext uri="{9D8B030D-6E8A-4147-A177-3AD203B41FA5}">
                      <a16:colId xmlns:a16="http://schemas.microsoft.com/office/drawing/2014/main" val="4054965373"/>
                    </a:ext>
                  </a:extLst>
                </a:gridCol>
                <a:gridCol w="1044000">
                  <a:extLst>
                    <a:ext uri="{9D8B030D-6E8A-4147-A177-3AD203B41FA5}">
                      <a16:colId xmlns:a16="http://schemas.microsoft.com/office/drawing/2014/main" val="1619028877"/>
                    </a:ext>
                  </a:extLst>
                </a:gridCol>
                <a:gridCol w="1044000">
                  <a:extLst>
                    <a:ext uri="{9D8B030D-6E8A-4147-A177-3AD203B41FA5}">
                      <a16:colId xmlns:a16="http://schemas.microsoft.com/office/drawing/2014/main" val="1810666282"/>
                    </a:ext>
                  </a:extLst>
                </a:gridCol>
                <a:gridCol w="1044000">
                  <a:extLst>
                    <a:ext uri="{9D8B030D-6E8A-4147-A177-3AD203B41FA5}">
                      <a16:colId xmlns:a16="http://schemas.microsoft.com/office/drawing/2014/main" val="2412826241"/>
                    </a:ext>
                  </a:extLst>
                </a:gridCol>
                <a:gridCol w="1044000">
                  <a:extLst>
                    <a:ext uri="{9D8B030D-6E8A-4147-A177-3AD203B41FA5}">
                      <a16:colId xmlns:a16="http://schemas.microsoft.com/office/drawing/2014/main" val="3816294070"/>
                    </a:ext>
                  </a:extLst>
                </a:gridCol>
                <a:gridCol w="1044000">
                  <a:extLst>
                    <a:ext uri="{9D8B030D-6E8A-4147-A177-3AD203B41FA5}">
                      <a16:colId xmlns:a16="http://schemas.microsoft.com/office/drawing/2014/main" val="2993564693"/>
                    </a:ext>
                  </a:extLst>
                </a:gridCol>
                <a:gridCol w="1224000">
                  <a:extLst>
                    <a:ext uri="{9D8B030D-6E8A-4147-A177-3AD203B41FA5}">
                      <a16:colId xmlns:a16="http://schemas.microsoft.com/office/drawing/2014/main" val="942289110"/>
                    </a:ext>
                  </a:extLst>
                </a:gridCol>
              </a:tblGrid>
              <a:tr h="216000">
                <a:tc>
                  <a:txBody>
                    <a:bodyPr/>
                    <a:lstStyle/>
                    <a:p>
                      <a:pPr algn="l" fontAlgn="b"/>
                      <a:r>
                        <a:rPr lang="fr-FR" sz="1400" u="none" strike="noStrike" dirty="0">
                          <a:effectLst/>
                        </a:rPr>
                        <a:t> </a:t>
                      </a:r>
                      <a:endParaRPr lang="fr-FR"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fr-FR" sz="1400" u="none" strike="noStrike" dirty="0">
                          <a:effectLst/>
                        </a:rPr>
                        <a:t>Crit’Air 1</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Crit’Air 2</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Crit’Air 3</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Crit’Air 4</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Crit’Air 5</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a:effectLst/>
                        </a:rPr>
                        <a:t>Non-classified</a:t>
                      </a:r>
                      <a:endParaRPr lang="fr-FR"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388380461"/>
                  </a:ext>
                </a:extLst>
              </a:tr>
              <a:tr h="216000">
                <a:tc>
                  <a:txBody>
                    <a:bodyPr/>
                    <a:lstStyle/>
                    <a:p>
                      <a:pPr algn="ctr" fontAlgn="ctr"/>
                      <a:r>
                        <a:rPr lang="fr-FR" sz="1400" u="none" strike="noStrike" dirty="0">
                          <a:effectLst/>
                        </a:rPr>
                        <a:t>LEZ </a:t>
                      </a:r>
                      <a:r>
                        <a:rPr lang="fr-FR" sz="1400" u="none" strike="noStrike" dirty="0" err="1">
                          <a:effectLst/>
                        </a:rPr>
                        <a:t>year</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 (2030)</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a:effectLst/>
                        </a:rPr>
                        <a:t>? (2027)</a:t>
                      </a:r>
                      <a:endParaRPr lang="fr-FR"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2025</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a:effectLst/>
                        </a:rPr>
                        <a:t>2021</a:t>
                      </a:r>
                      <a:endParaRPr lang="fr-FR" sz="1400" b="0" i="0" u="none" strike="noStrike">
                        <a:solidFill>
                          <a:srgbClr val="000000"/>
                        </a:solidFill>
                        <a:effectLst/>
                        <a:latin typeface="Arial" panose="020B0604020202020204" pitchFamily="34" charset="0"/>
                      </a:endParaRPr>
                    </a:p>
                  </a:txBody>
                  <a:tcPr marL="7620" marR="7620" marT="7620" marB="0" anchor="ctr"/>
                </a:tc>
                <a:tc gridSpan="2">
                  <a:txBody>
                    <a:bodyPr/>
                    <a:lstStyle/>
                    <a:p>
                      <a:pPr algn="ctr" fontAlgn="ctr"/>
                      <a:r>
                        <a:rPr lang="fr-FR" sz="1400" u="none" strike="noStrike" dirty="0">
                          <a:effectLst/>
                        </a:rPr>
                        <a:t>2019</a:t>
                      </a:r>
                      <a:endParaRPr lang="fr-FR" sz="1400" b="0" i="0" u="none" strike="noStrike" dirty="0">
                        <a:solidFill>
                          <a:srgbClr val="000000"/>
                        </a:solidFill>
                        <a:effectLst/>
                        <a:latin typeface="Arial" panose="020B0604020202020204" pitchFamily="34" charset="0"/>
                      </a:endParaRPr>
                    </a:p>
                  </a:txBody>
                  <a:tcPr marL="7620" marR="7620" marT="7620" marB="0" anchor="ctr"/>
                </a:tc>
                <a:tc hMerge="1">
                  <a:txBody>
                    <a:bodyPr/>
                    <a:lstStyle/>
                    <a:p>
                      <a:endParaRPr lang="fr-FR"/>
                    </a:p>
                  </a:txBody>
                  <a:tcPr/>
                </a:tc>
                <a:extLst>
                  <a:ext uri="{0D108BD9-81ED-4DB2-BD59-A6C34878D82A}">
                    <a16:rowId xmlns:a16="http://schemas.microsoft.com/office/drawing/2014/main" val="2289752927"/>
                  </a:ext>
                </a:extLst>
              </a:tr>
              <a:tr h="216000">
                <a:tc>
                  <a:txBody>
                    <a:bodyPr/>
                    <a:lstStyle/>
                    <a:p>
                      <a:pPr algn="ctr" fontAlgn="ctr"/>
                      <a:r>
                        <a:rPr lang="fr-FR" sz="1400" u="none" strike="noStrike">
                          <a:effectLst/>
                        </a:rPr>
                        <a:t>Gasoline </a:t>
                      </a:r>
                      <a:endParaRPr lang="fr-FR"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Euro 5 &amp; 6</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Euro 4</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Euro 2 &amp; 3</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 </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a:effectLst/>
                        </a:rPr>
                        <a:t> </a:t>
                      </a:r>
                      <a:endParaRPr lang="fr-FR"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Euro 1 and </a:t>
                      </a:r>
                      <a:r>
                        <a:rPr lang="fr-FR" sz="1400" u="none" strike="noStrike" dirty="0" err="1">
                          <a:effectLst/>
                        </a:rPr>
                        <a:t>older</a:t>
                      </a:r>
                      <a:endParaRPr lang="fr-FR"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010007595"/>
                  </a:ext>
                </a:extLst>
              </a:tr>
              <a:tr h="216000">
                <a:tc>
                  <a:txBody>
                    <a:bodyPr/>
                    <a:lstStyle/>
                    <a:p>
                      <a:pPr algn="ctr" fontAlgn="ctr"/>
                      <a:r>
                        <a:rPr lang="fr-FR" sz="1400" u="none" strike="noStrike" dirty="0">
                          <a:effectLst/>
                        </a:rPr>
                        <a:t>Diesel</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 </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Euro 5 &amp; 6</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Euro 4</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Euro 3</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Euro 2</a:t>
                      </a:r>
                      <a:endParaRPr lang="fr-FR"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fr-FR" sz="1400" u="none" strike="noStrike" dirty="0">
                          <a:effectLst/>
                        </a:rPr>
                        <a:t>Euro 1 and </a:t>
                      </a:r>
                      <a:r>
                        <a:rPr lang="fr-FR" sz="1400" u="none" strike="noStrike" dirty="0" err="1">
                          <a:effectLst/>
                        </a:rPr>
                        <a:t>older</a:t>
                      </a:r>
                      <a:endParaRPr lang="fr-FR"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690594813"/>
                  </a:ext>
                </a:extLst>
              </a:tr>
            </a:tbl>
          </a:graphicData>
        </a:graphic>
      </p:graphicFrame>
      <p:sp>
        <p:nvSpPr>
          <p:cNvPr id="7" name="Espace réservé du contenu 5">
            <a:extLst>
              <a:ext uri="{FF2B5EF4-FFF2-40B4-BE49-F238E27FC236}">
                <a16:creationId xmlns:a16="http://schemas.microsoft.com/office/drawing/2014/main" id="{276D7826-F23C-3A99-A339-68F5F2F97B4A}"/>
              </a:ext>
            </a:extLst>
          </p:cNvPr>
          <p:cNvSpPr txBox="1">
            <a:spLocks/>
          </p:cNvSpPr>
          <p:nvPr/>
        </p:nvSpPr>
        <p:spPr>
          <a:xfrm>
            <a:off x="491414" y="1150602"/>
            <a:ext cx="4341552" cy="50673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7"/>
              </a:buBlip>
              <a:defRPr sz="2200" kern="1200">
                <a:solidFill>
                  <a:srgbClr val="0070C0"/>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Tx/>
              <a:buBlip>
                <a:blip r:embed="rId7"/>
              </a:buBlip>
              <a:defRPr sz="2000" kern="1200">
                <a:solidFill>
                  <a:srgbClr val="0070C0"/>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Tx/>
              <a:buBlip>
                <a:blip r:embed="rId7"/>
              </a:buBlip>
              <a:defRPr sz="1800" kern="1200">
                <a:solidFill>
                  <a:srgbClr val="0070C0"/>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Tx/>
              <a:buBlip>
                <a:blip r:embed="rId7"/>
              </a:buBlip>
              <a:defRPr sz="1600" kern="1200">
                <a:solidFill>
                  <a:srgbClr val="0070C0"/>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Tx/>
              <a:buBlip>
                <a:blip r:embed="rId7"/>
              </a:buBlip>
              <a:defRPr sz="1400" kern="1200">
                <a:solidFill>
                  <a:srgbClr val="0070C0"/>
                </a:solidFill>
                <a:latin typeface="Roboto Light"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Diesel vehicles particles emissions are higher than gasoline vehicles before €5</a:t>
            </a:r>
          </a:p>
          <a:p>
            <a:r>
              <a:rPr lang="en-US" dirty="0"/>
              <a:t>In 2025 Crit’Air 3 vehicles restrictions corresponding to diesel €4 vehicles</a:t>
            </a:r>
          </a:p>
          <a:p>
            <a:pPr marL="457200" lvl="1" indent="0">
              <a:buFontTx/>
              <a:buNone/>
            </a:pPr>
            <a:r>
              <a:rPr lang="en-US" sz="2200" dirty="0">
                <a:sym typeface="Wingdings" panose="05000000000000000000" pitchFamily="2" charset="2"/>
              </a:rPr>
              <a:t>important particles reduction</a:t>
            </a:r>
            <a:endParaRPr lang="en-US" sz="2200" dirty="0"/>
          </a:p>
          <a:p>
            <a:r>
              <a:rPr lang="en-US" dirty="0"/>
              <a:t>Diesel vehicles NO</a:t>
            </a:r>
            <a:r>
              <a:rPr lang="en-US" baseline="-25000" dirty="0"/>
              <a:t>X</a:t>
            </a:r>
            <a:r>
              <a:rPr lang="en-US" dirty="0"/>
              <a:t> emissions are higher than gasoline vehicles before €6</a:t>
            </a:r>
          </a:p>
          <a:p>
            <a:r>
              <a:rPr lang="en-US" dirty="0"/>
              <a:t>When diesel vehicles €2 should be restricted in the LEZ?</a:t>
            </a:r>
          </a:p>
          <a:p>
            <a:pPr marL="457200" lvl="1" indent="0">
              <a:buFontTx/>
              <a:buNone/>
            </a:pPr>
            <a:r>
              <a:rPr lang="en-US" sz="2200" dirty="0">
                <a:sym typeface="Wingdings" panose="05000000000000000000" pitchFamily="2" charset="2"/>
              </a:rPr>
              <a:t>important NO</a:t>
            </a:r>
            <a:r>
              <a:rPr lang="en-US" sz="2200" baseline="-25000" dirty="0">
                <a:sym typeface="Wingdings" panose="05000000000000000000" pitchFamily="2" charset="2"/>
              </a:rPr>
              <a:t>X</a:t>
            </a:r>
            <a:r>
              <a:rPr lang="en-US" sz="2200" dirty="0">
                <a:sym typeface="Wingdings" panose="05000000000000000000" pitchFamily="2" charset="2"/>
              </a:rPr>
              <a:t> reduction</a:t>
            </a:r>
            <a:endParaRPr lang="en-US" sz="2200" dirty="0"/>
          </a:p>
          <a:p>
            <a:pPr marL="0" indent="0">
              <a:buFontTx/>
              <a:buNone/>
            </a:pPr>
            <a:endParaRPr lang="en-US" sz="2000" dirty="0"/>
          </a:p>
        </p:txBody>
      </p:sp>
    </p:spTree>
    <p:extLst>
      <p:ext uri="{BB962C8B-B14F-4D97-AF65-F5344CB8AC3E}">
        <p14:creationId xmlns:p14="http://schemas.microsoft.com/office/powerpoint/2010/main" val="256290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rtlCol="0"/>
          <a:lstStyle/>
          <a:p>
            <a:pPr rtl="0"/>
            <a:r>
              <a:rPr lang="en-US" dirty="0"/>
              <a:t>Scenarios definitions</a:t>
            </a:r>
          </a:p>
        </p:txBody>
      </p:sp>
      <p:sp>
        <p:nvSpPr>
          <p:cNvPr id="2" name="Espace réservé du contenu 5">
            <a:extLst>
              <a:ext uri="{FF2B5EF4-FFF2-40B4-BE49-F238E27FC236}">
                <a16:creationId xmlns:a16="http://schemas.microsoft.com/office/drawing/2014/main" id="{92F69FFC-ABC7-803C-C9FE-54D705C44E6E}"/>
              </a:ext>
            </a:extLst>
          </p:cNvPr>
          <p:cNvSpPr>
            <a:spLocks noGrp="1"/>
          </p:cNvSpPr>
          <p:nvPr>
            <p:ph idx="1"/>
          </p:nvPr>
        </p:nvSpPr>
        <p:spPr>
          <a:xfrm>
            <a:off x="650450" y="1395167"/>
            <a:ext cx="7266536" cy="5462833"/>
          </a:xfrm>
        </p:spPr>
        <p:txBody>
          <a:bodyPr rtlCol="0">
            <a:normAutofit/>
          </a:bodyPr>
          <a:lstStyle/>
          <a:p>
            <a:pPr rtl="0"/>
            <a:r>
              <a:rPr lang="en-US" dirty="0"/>
              <a:t>A reference simulation is performed without LEZ modeling to quantify the impact of natural fleet evolution on emission</a:t>
            </a:r>
          </a:p>
          <a:p>
            <a:pPr marL="457200" lvl="1" indent="0">
              <a:buNone/>
            </a:pPr>
            <a:r>
              <a:rPr lang="en-US" dirty="0">
                <a:sym typeface="Wingdings" panose="05000000000000000000" pitchFamily="2" charset="2"/>
              </a:rPr>
              <a:t></a:t>
            </a:r>
            <a:r>
              <a:rPr lang="en-US" b="1" dirty="0"/>
              <a:t>Agents impacted by the LEZ </a:t>
            </a:r>
            <a:r>
              <a:rPr lang="en-US" dirty="0"/>
              <a:t>are identified i.e., individuals using vehicles banned from circulation in the LEZ area in the reference simulation</a:t>
            </a:r>
          </a:p>
          <a:p>
            <a:pPr rtl="0"/>
            <a:r>
              <a:rPr lang="en-US" dirty="0"/>
              <a:t>Scenarios to model and evaluate emissions impact of changes in individuals' mobility behavior in the face of the implementation of measures restricting the use of private cars, such as the LEZ</a:t>
            </a:r>
          </a:p>
          <a:p>
            <a:pPr marL="457200" lvl="1" indent="0">
              <a:buNone/>
            </a:pPr>
            <a:r>
              <a:rPr lang="en-US" dirty="0">
                <a:sym typeface="Wingdings" panose="05000000000000000000" pitchFamily="2" charset="2"/>
              </a:rPr>
              <a:t>D</a:t>
            </a:r>
            <a:r>
              <a:rPr lang="en-US" dirty="0"/>
              <a:t>ifferent behaviors exist for an agent to adapt himself to the LEZ, with some proportions hypothesis</a:t>
            </a:r>
          </a:p>
          <a:p>
            <a:pPr marL="914400" lvl="1" indent="-457200">
              <a:buFont typeface="+mj-lt"/>
              <a:buAutoNum type="arabicPeriod"/>
            </a:pPr>
            <a:r>
              <a:rPr lang="en-US" dirty="0"/>
              <a:t>Maintain the trip with another vehicle not affected by the restrictions (40% of impacted agents)</a:t>
            </a:r>
          </a:p>
          <a:p>
            <a:pPr marL="914400" lvl="1" indent="-457200">
              <a:buFont typeface="+mj-lt"/>
              <a:buAutoNum type="arabicPeriod"/>
            </a:pPr>
            <a:r>
              <a:rPr lang="en-US" dirty="0"/>
              <a:t>Switch to public transport (30% of impacted agents)</a:t>
            </a:r>
          </a:p>
          <a:p>
            <a:pPr marL="914400" lvl="1" indent="-457200">
              <a:buFont typeface="+mj-lt"/>
              <a:buAutoNum type="arabicPeriod"/>
            </a:pPr>
            <a:r>
              <a:rPr lang="en-US" dirty="0"/>
              <a:t>Switch to other modes, change their route to circumvent the LEZ, abandon the trip or commit fraud</a:t>
            </a:r>
          </a:p>
        </p:txBody>
      </p:sp>
      <p:graphicFrame>
        <p:nvGraphicFramePr>
          <p:cNvPr id="13" name="Diagramme 12">
            <a:extLst>
              <a:ext uri="{FF2B5EF4-FFF2-40B4-BE49-F238E27FC236}">
                <a16:creationId xmlns:a16="http://schemas.microsoft.com/office/drawing/2014/main" id="{A65E1D5F-CC81-642A-95E9-C94D50269697}"/>
              </a:ext>
            </a:extLst>
          </p:cNvPr>
          <p:cNvGraphicFramePr/>
          <p:nvPr>
            <p:extLst>
              <p:ext uri="{D42A27DB-BD31-4B8C-83A1-F6EECF244321}">
                <p14:modId xmlns:p14="http://schemas.microsoft.com/office/powerpoint/2010/main" val="3386738927"/>
              </p:ext>
            </p:extLst>
          </p:nvPr>
        </p:nvGraphicFramePr>
        <p:xfrm>
          <a:off x="8461317" y="1805576"/>
          <a:ext cx="3449329" cy="4642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ZoneTexte 13">
            <a:extLst>
              <a:ext uri="{FF2B5EF4-FFF2-40B4-BE49-F238E27FC236}">
                <a16:creationId xmlns:a16="http://schemas.microsoft.com/office/drawing/2014/main" id="{C0E0A2E5-B22F-40F4-2AE7-689D94CDF0E9}"/>
              </a:ext>
            </a:extLst>
          </p:cNvPr>
          <p:cNvSpPr txBox="1"/>
          <p:nvPr/>
        </p:nvSpPr>
        <p:spPr>
          <a:xfrm>
            <a:off x="9453248" y="1257878"/>
            <a:ext cx="1465466" cy="430887"/>
          </a:xfrm>
          <a:prstGeom prst="rect">
            <a:avLst/>
          </a:prstGeom>
          <a:noFill/>
        </p:spPr>
        <p:txBody>
          <a:bodyPr wrap="none" rtlCol="0">
            <a:spAutoFit/>
          </a:bodyPr>
          <a:lstStyle/>
          <a:p>
            <a:r>
              <a:rPr lang="fr-FR" sz="2200" dirty="0">
                <a:solidFill>
                  <a:srgbClr val="0070C0"/>
                </a:solidFill>
                <a:latin typeface="Calibri" panose="020F0502020204030204" pitchFamily="34" charset="0"/>
              </a:rPr>
              <a:t>3 scenarios</a:t>
            </a:r>
          </a:p>
        </p:txBody>
      </p:sp>
      <p:cxnSp>
        <p:nvCxnSpPr>
          <p:cNvPr id="15" name="Connecteur droit 14">
            <a:extLst>
              <a:ext uri="{FF2B5EF4-FFF2-40B4-BE49-F238E27FC236}">
                <a16:creationId xmlns:a16="http://schemas.microsoft.com/office/drawing/2014/main" id="{A604C99B-08D8-753D-BB14-53BEA60FBE59}"/>
              </a:ext>
            </a:extLst>
          </p:cNvPr>
          <p:cNvCxnSpPr>
            <a:cxnSpLocks/>
          </p:cNvCxnSpPr>
          <p:nvPr/>
        </p:nvCxnSpPr>
        <p:spPr>
          <a:xfrm>
            <a:off x="8145299" y="1395167"/>
            <a:ext cx="0" cy="505242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01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199" y="415928"/>
            <a:ext cx="10500360" cy="514203"/>
          </a:xfrm>
        </p:spPr>
        <p:txBody>
          <a:bodyPr rtlCol="0"/>
          <a:lstStyle/>
          <a:p>
            <a:pPr rtl="0"/>
            <a:r>
              <a:rPr lang="en-US" dirty="0"/>
              <a:t>LEZ impacted Agents switching to public transport</a:t>
            </a:r>
          </a:p>
        </p:txBody>
      </p:sp>
      <p:sp>
        <p:nvSpPr>
          <p:cNvPr id="2" name="Espace réservé du contenu 5">
            <a:extLst>
              <a:ext uri="{FF2B5EF4-FFF2-40B4-BE49-F238E27FC236}">
                <a16:creationId xmlns:a16="http://schemas.microsoft.com/office/drawing/2014/main" id="{92F69FFC-ABC7-803C-C9FE-54D705C44E6E}"/>
              </a:ext>
            </a:extLst>
          </p:cNvPr>
          <p:cNvSpPr>
            <a:spLocks noGrp="1"/>
          </p:cNvSpPr>
          <p:nvPr>
            <p:ph idx="1"/>
          </p:nvPr>
        </p:nvSpPr>
        <p:spPr>
          <a:xfrm>
            <a:off x="650449" y="1395167"/>
            <a:ext cx="5831631" cy="4807433"/>
          </a:xfrm>
        </p:spPr>
        <p:txBody>
          <a:bodyPr rtlCol="0">
            <a:normAutofit/>
          </a:bodyPr>
          <a:lstStyle/>
          <a:p>
            <a:r>
              <a:rPr lang="en-US" dirty="0"/>
              <a:t>Objective of shifting 30% of the individuals impacted by the Low Emission Zone (LEZ) towards public transportation </a:t>
            </a:r>
          </a:p>
          <a:p>
            <a:r>
              <a:rPr lang="en-US" dirty="0"/>
              <a:t>identification of individuals based on trips likely to be made using public transportation.</a:t>
            </a:r>
          </a:p>
          <a:p>
            <a:pPr lvl="1"/>
            <a:r>
              <a:rPr lang="en-US" sz="2200" dirty="0"/>
              <a:t>Ratio between public transportation and car travel durations lower than 2.4 for home &lt;-&gt; work commuting trips</a:t>
            </a:r>
          </a:p>
          <a:p>
            <a:pPr lvl="1"/>
            <a:r>
              <a:rPr lang="en-US" sz="2200" dirty="0"/>
              <a:t>Rejection of individuals whose travel time by public transportation exceeds the 95</a:t>
            </a:r>
            <a:r>
              <a:rPr lang="en-US" sz="2200" baseline="30000" dirty="0"/>
              <a:t>th</a:t>
            </a:r>
            <a:r>
              <a:rPr lang="en-US" sz="2200" dirty="0"/>
              <a:t>  percentile, which is 1 hour and 38 minutes (on average 46 minutes in the Île-de-France region)</a:t>
            </a:r>
          </a:p>
          <a:p>
            <a:pPr rtl="0"/>
            <a:endParaRPr lang="en-US" dirty="0">
              <a:highlight>
                <a:srgbClr val="FFFF00"/>
              </a:highlight>
            </a:endParaRPr>
          </a:p>
        </p:txBody>
      </p:sp>
      <p:cxnSp>
        <p:nvCxnSpPr>
          <p:cNvPr id="4" name="Connecteur droit 3">
            <a:extLst>
              <a:ext uri="{FF2B5EF4-FFF2-40B4-BE49-F238E27FC236}">
                <a16:creationId xmlns:a16="http://schemas.microsoft.com/office/drawing/2014/main" id="{50D32744-0656-4D75-5AAA-6DC1105AADFB}"/>
              </a:ext>
            </a:extLst>
          </p:cNvPr>
          <p:cNvCxnSpPr>
            <a:cxnSpLocks/>
          </p:cNvCxnSpPr>
          <p:nvPr/>
        </p:nvCxnSpPr>
        <p:spPr>
          <a:xfrm>
            <a:off x="6482080" y="1150178"/>
            <a:ext cx="0" cy="5532209"/>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5" name="Graphique 4">
            <a:extLst>
              <a:ext uri="{FF2B5EF4-FFF2-40B4-BE49-F238E27FC236}">
                <a16:creationId xmlns:a16="http://schemas.microsoft.com/office/drawing/2014/main" id="{5F19AC45-E57C-4DF8-ABE3-1F80AB30214D}"/>
              </a:ext>
            </a:extLst>
          </p:cNvPr>
          <p:cNvGraphicFramePr>
            <a:graphicFrameLocks/>
          </p:cNvGraphicFramePr>
          <p:nvPr>
            <p:extLst>
              <p:ext uri="{D42A27DB-BD31-4B8C-83A1-F6EECF244321}">
                <p14:modId xmlns:p14="http://schemas.microsoft.com/office/powerpoint/2010/main" val="2879745815"/>
              </p:ext>
            </p:extLst>
          </p:nvPr>
        </p:nvGraphicFramePr>
        <p:xfrm>
          <a:off x="6482081" y="1154783"/>
          <a:ext cx="5588352" cy="3569264"/>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E97F471A-7D9A-3367-7EDA-7486091FB876}"/>
              </a:ext>
            </a:extLst>
          </p:cNvPr>
          <p:cNvSpPr/>
          <p:nvPr/>
        </p:nvSpPr>
        <p:spPr>
          <a:xfrm>
            <a:off x="9803876" y="5967167"/>
            <a:ext cx="3125046" cy="10933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3" name="Tableau 2">
            <a:extLst>
              <a:ext uri="{FF2B5EF4-FFF2-40B4-BE49-F238E27FC236}">
                <a16:creationId xmlns:a16="http://schemas.microsoft.com/office/drawing/2014/main" id="{63DE6524-BA47-A4F2-B615-C558BDBD908C}"/>
              </a:ext>
            </a:extLst>
          </p:cNvPr>
          <p:cNvGraphicFramePr>
            <a:graphicFrameLocks noGrp="1"/>
          </p:cNvGraphicFramePr>
          <p:nvPr>
            <p:extLst>
              <p:ext uri="{D42A27DB-BD31-4B8C-83A1-F6EECF244321}">
                <p14:modId xmlns:p14="http://schemas.microsoft.com/office/powerpoint/2010/main" val="4009228700"/>
              </p:ext>
            </p:extLst>
          </p:nvPr>
        </p:nvGraphicFramePr>
        <p:xfrm>
          <a:off x="6844257" y="4724047"/>
          <a:ext cx="5226175" cy="1958340"/>
        </p:xfrm>
        <a:graphic>
          <a:graphicData uri="http://schemas.openxmlformats.org/drawingml/2006/table">
            <a:tbl>
              <a:tblPr firstRow="1" firstCol="1" bandRow="1">
                <a:tableStyleId>{3B4B98B0-60AC-42C2-AFA5-B58CD77FA1E5}</a:tableStyleId>
              </a:tblPr>
              <a:tblGrid>
                <a:gridCol w="815981">
                  <a:extLst>
                    <a:ext uri="{9D8B030D-6E8A-4147-A177-3AD203B41FA5}">
                      <a16:colId xmlns:a16="http://schemas.microsoft.com/office/drawing/2014/main" val="1225965006"/>
                    </a:ext>
                  </a:extLst>
                </a:gridCol>
                <a:gridCol w="1530194">
                  <a:extLst>
                    <a:ext uri="{9D8B030D-6E8A-4147-A177-3AD203B41FA5}">
                      <a16:colId xmlns:a16="http://schemas.microsoft.com/office/drawing/2014/main" val="2346500665"/>
                    </a:ext>
                  </a:extLst>
                </a:gridCol>
                <a:gridCol w="1224000">
                  <a:extLst>
                    <a:ext uri="{9D8B030D-6E8A-4147-A177-3AD203B41FA5}">
                      <a16:colId xmlns:a16="http://schemas.microsoft.com/office/drawing/2014/main" val="3845481602"/>
                    </a:ext>
                  </a:extLst>
                </a:gridCol>
                <a:gridCol w="1656000">
                  <a:extLst>
                    <a:ext uri="{9D8B030D-6E8A-4147-A177-3AD203B41FA5}">
                      <a16:colId xmlns:a16="http://schemas.microsoft.com/office/drawing/2014/main" val="4216085136"/>
                    </a:ext>
                  </a:extLst>
                </a:gridCol>
              </a:tblGrid>
              <a:tr h="555308">
                <a:tc>
                  <a:txBody>
                    <a:bodyPr/>
                    <a:lstStyle/>
                    <a:p>
                      <a:pPr algn="ctr" fontAlgn="ctr"/>
                      <a:endParaRPr lang="en-US" sz="1800" b="1" i="0" u="none" strike="noStrike" noProof="0"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b="1" u="none" strike="noStrike" noProof="0" dirty="0">
                          <a:effectLst/>
                        </a:rPr>
                        <a:t>Agents switching to PT [thousands]</a:t>
                      </a:r>
                    </a:p>
                  </a:txBody>
                  <a:tcPr marL="7620" marR="7620" marT="7620" marB="0" anchor="ctr"/>
                </a:tc>
                <a:tc>
                  <a:txBody>
                    <a:bodyPr/>
                    <a:lstStyle/>
                    <a:p>
                      <a:pPr marL="0" algn="ctr" defTabSz="914400" rtl="0" eaLnBrk="1" fontAlgn="ctr" latinLnBrk="0" hangingPunct="1"/>
                      <a:r>
                        <a:rPr lang="en-US" sz="1800" b="1" u="none" strike="noStrike" kern="1200" noProof="0" dirty="0">
                          <a:solidFill>
                            <a:schemeClr val="tx1"/>
                          </a:solidFill>
                          <a:effectLst/>
                          <a:latin typeface="+mn-lt"/>
                          <a:ea typeface="+mn-ea"/>
                          <a:cs typeface="+mn-cs"/>
                        </a:rPr>
                        <a:t>PT modal share</a:t>
                      </a:r>
                    </a:p>
                    <a:p>
                      <a:pPr marL="0" algn="ctr" defTabSz="914400" rtl="0" eaLnBrk="1" fontAlgn="ctr" latinLnBrk="0" hangingPunct="1"/>
                      <a:r>
                        <a:rPr lang="en-US" sz="1800" b="1" u="none" strike="noStrike" kern="1200" noProof="0" dirty="0">
                          <a:solidFill>
                            <a:schemeClr val="tx1"/>
                          </a:solidFill>
                          <a:effectLst/>
                          <a:latin typeface="+mn-lt"/>
                          <a:ea typeface="+mn-ea"/>
                          <a:cs typeface="+mn-cs"/>
                        </a:rPr>
                        <a:t> [%] </a:t>
                      </a:r>
                    </a:p>
                  </a:txBody>
                  <a:tcPr marL="7620" marR="7620" marT="7620" marB="0" anchor="ctr"/>
                </a:tc>
                <a:tc>
                  <a:txBody>
                    <a:bodyPr/>
                    <a:lstStyle/>
                    <a:p>
                      <a:pPr marL="0" algn="ctr" defTabSz="914400" rtl="0" eaLnBrk="1" fontAlgn="ctr" latinLnBrk="0" hangingPunct="1"/>
                      <a:r>
                        <a:rPr lang="en-US" sz="1800" noProof="0" dirty="0"/>
                        <a:t>PT modal share relative increase</a:t>
                      </a:r>
                    </a:p>
                    <a:p>
                      <a:pPr marL="0" algn="ctr" defTabSz="914400" rtl="0" eaLnBrk="1" fontAlgn="ctr" latinLnBrk="0" hangingPunct="1"/>
                      <a:r>
                        <a:rPr lang="en-US" sz="1800" noProof="0" dirty="0"/>
                        <a:t> [%]</a:t>
                      </a:r>
                      <a:endParaRPr lang="en-US" sz="1800" b="1" u="none" strike="noStrike" kern="1200" noProof="0" dirty="0">
                        <a:solidFill>
                          <a:schemeClr val="lt1"/>
                        </a:solidFill>
                        <a:effectLst/>
                        <a:latin typeface="+mn-lt"/>
                        <a:ea typeface="+mn-ea"/>
                        <a:cs typeface="+mn-cs"/>
                      </a:endParaRPr>
                    </a:p>
                  </a:txBody>
                  <a:tcPr marL="7620" marR="7620" marT="7620" marB="0" anchor="ctr"/>
                </a:tc>
                <a:extLst>
                  <a:ext uri="{0D108BD9-81ED-4DB2-BD59-A6C34878D82A}">
                    <a16:rowId xmlns:a16="http://schemas.microsoft.com/office/drawing/2014/main" val="1953141056"/>
                  </a:ext>
                </a:extLst>
              </a:tr>
              <a:tr h="234869">
                <a:tc>
                  <a:txBody>
                    <a:bodyPr/>
                    <a:lstStyle/>
                    <a:p>
                      <a:pPr algn="ctr" fontAlgn="ctr"/>
                      <a:r>
                        <a:rPr lang="en-US" sz="1800" u="none" strike="noStrike" noProof="0" dirty="0">
                          <a:effectLst/>
                        </a:rPr>
                        <a:t>2022</a:t>
                      </a:r>
                      <a:endParaRPr lang="en-US" sz="1800" b="0" i="0" u="none" strike="noStrike" noProof="0"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u="none" strike="noStrike" noProof="0" dirty="0">
                          <a:effectLst/>
                        </a:rPr>
                        <a:t>29</a:t>
                      </a:r>
                      <a:endParaRPr lang="en-US" sz="1800" b="0" i="0" u="none" strike="noStrike" noProof="0"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u="none" strike="noStrike" noProof="0" dirty="0">
                          <a:solidFill>
                            <a:srgbClr val="000000"/>
                          </a:solidFill>
                          <a:effectLst/>
                        </a:rPr>
                        <a:t>20,26</a:t>
                      </a:r>
                      <a:endParaRPr lang="en-US" sz="1800" b="0" i="0" u="none" strike="noStrike" noProof="0"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u="none" strike="noStrike" noProof="0" dirty="0">
                          <a:solidFill>
                            <a:srgbClr val="000000"/>
                          </a:solidFill>
                          <a:effectLst/>
                        </a:rPr>
                        <a:t>1,1</a:t>
                      </a:r>
                      <a:endParaRPr lang="en-US" sz="1800" b="0" i="0" u="none" strike="noStrike" noProof="0"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15748801"/>
                  </a:ext>
                </a:extLst>
              </a:tr>
              <a:tr h="234869">
                <a:tc>
                  <a:txBody>
                    <a:bodyPr/>
                    <a:lstStyle/>
                    <a:p>
                      <a:pPr algn="ctr" fontAlgn="ctr"/>
                      <a:r>
                        <a:rPr lang="en-US" sz="1800" u="none" strike="noStrike" noProof="0" dirty="0">
                          <a:effectLst/>
                        </a:rPr>
                        <a:t>2025</a:t>
                      </a:r>
                      <a:endParaRPr lang="en-US" sz="1800" b="0" i="0" u="none" strike="noStrike" noProof="0"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u="none" strike="noStrike" noProof="0" dirty="0">
                          <a:effectLst/>
                        </a:rPr>
                        <a:t>82</a:t>
                      </a:r>
                      <a:endParaRPr lang="en-US" sz="1800" b="0" i="0" u="none" strike="noStrike" noProof="0"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u="none" strike="noStrike" noProof="0" dirty="0">
                          <a:solidFill>
                            <a:srgbClr val="000000"/>
                          </a:solidFill>
                          <a:effectLst/>
                        </a:rPr>
                        <a:t>20,67</a:t>
                      </a:r>
                      <a:endParaRPr lang="en-US" sz="1800" b="0" i="0" u="none" strike="noStrike" noProof="0"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u="none" strike="noStrike" noProof="0" dirty="0">
                          <a:solidFill>
                            <a:srgbClr val="000000"/>
                          </a:solidFill>
                          <a:effectLst/>
                        </a:rPr>
                        <a:t>3,1</a:t>
                      </a:r>
                      <a:endParaRPr lang="en-US" sz="1800" b="0" i="0" u="none" strike="noStrike" noProof="0"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6673960"/>
                  </a:ext>
                </a:extLst>
              </a:tr>
              <a:tr h="234869">
                <a:tc>
                  <a:txBody>
                    <a:bodyPr/>
                    <a:lstStyle/>
                    <a:p>
                      <a:pPr algn="ctr" fontAlgn="ctr"/>
                      <a:r>
                        <a:rPr lang="en-US" sz="1800" u="none" strike="noStrike" noProof="0" dirty="0">
                          <a:effectLst/>
                        </a:rPr>
                        <a:t>2027</a:t>
                      </a:r>
                      <a:endParaRPr lang="en-US" sz="1800" b="0" i="0" u="none" strike="noStrike" noProof="0"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u="none" strike="noStrike" noProof="0" dirty="0">
                          <a:effectLst/>
                        </a:rPr>
                        <a:t>208</a:t>
                      </a:r>
                      <a:endParaRPr lang="en-US" sz="1800" b="0" i="0" u="none" strike="noStrike" noProof="0"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u="none" strike="noStrike" noProof="0" dirty="0">
                          <a:solidFill>
                            <a:srgbClr val="000000"/>
                          </a:solidFill>
                          <a:effectLst/>
                        </a:rPr>
                        <a:t>21,65</a:t>
                      </a:r>
                      <a:endParaRPr lang="en-US" sz="1800" b="0" i="0" u="none" strike="noStrike" noProof="0"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u="none" strike="noStrike" noProof="0" dirty="0">
                          <a:solidFill>
                            <a:srgbClr val="000000"/>
                          </a:solidFill>
                          <a:effectLst/>
                        </a:rPr>
                        <a:t>7,9</a:t>
                      </a:r>
                      <a:endParaRPr lang="en-US" sz="1800" b="0" i="0" u="none" strike="noStrike" noProof="0"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2561927"/>
                  </a:ext>
                </a:extLst>
              </a:tr>
              <a:tr h="234869">
                <a:tc>
                  <a:txBody>
                    <a:bodyPr/>
                    <a:lstStyle/>
                    <a:p>
                      <a:pPr algn="ctr" fontAlgn="ctr"/>
                      <a:r>
                        <a:rPr lang="en-US" sz="1800" u="none" strike="noStrike" noProof="0" dirty="0">
                          <a:effectLst/>
                        </a:rPr>
                        <a:t>2030</a:t>
                      </a:r>
                      <a:endParaRPr lang="en-US" sz="1800" b="0" i="0" u="none" strike="noStrike" noProof="0"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u="none" strike="noStrike" noProof="0" dirty="0">
                          <a:effectLst/>
                        </a:rPr>
                        <a:t>473</a:t>
                      </a:r>
                      <a:endParaRPr lang="en-US" sz="1800" b="0" i="0" u="none" strike="noStrike" noProof="0"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u="none" strike="noStrike" noProof="0" dirty="0">
                          <a:solidFill>
                            <a:srgbClr val="000000"/>
                          </a:solidFill>
                          <a:effectLst/>
                        </a:rPr>
                        <a:t>23,63</a:t>
                      </a:r>
                      <a:endParaRPr lang="en-US" sz="1800" b="0" i="0" u="none" strike="noStrike" noProof="0"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800" b="0" u="none" strike="noStrike" noProof="0" dirty="0">
                          <a:solidFill>
                            <a:srgbClr val="000000"/>
                          </a:solidFill>
                          <a:effectLst/>
                        </a:rPr>
                        <a:t>17,9</a:t>
                      </a:r>
                      <a:endParaRPr lang="en-US" sz="1800" b="0" i="0" u="none" strike="noStrike" noProof="0"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9912798"/>
                  </a:ext>
                </a:extLst>
              </a:tr>
            </a:tbl>
          </a:graphicData>
        </a:graphic>
      </p:graphicFrame>
      <p:sp>
        <p:nvSpPr>
          <p:cNvPr id="8" name="Rectangle 7">
            <a:extLst>
              <a:ext uri="{FF2B5EF4-FFF2-40B4-BE49-F238E27FC236}">
                <a16:creationId xmlns:a16="http://schemas.microsoft.com/office/drawing/2014/main" id="{6BEA1EB3-0DC8-F032-1CAD-51CD726C51C1}"/>
              </a:ext>
            </a:extLst>
          </p:cNvPr>
          <p:cNvSpPr/>
          <p:nvPr/>
        </p:nvSpPr>
        <p:spPr>
          <a:xfrm>
            <a:off x="10566400" y="1225804"/>
            <a:ext cx="629891" cy="3191094"/>
          </a:xfrm>
          <a:prstGeom prst="rect">
            <a:avLst/>
          </a:prstGeom>
          <a:solidFill>
            <a:srgbClr val="00B0F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35694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199" y="415928"/>
            <a:ext cx="9951721" cy="514203"/>
          </a:xfrm>
        </p:spPr>
        <p:txBody>
          <a:bodyPr rtlCol="0"/>
          <a:lstStyle/>
          <a:p>
            <a:pPr rtl="0"/>
            <a:r>
              <a:rPr lang="en-US" dirty="0"/>
              <a:t>LEZ impacted agents prohibited vehicles reassignment </a:t>
            </a:r>
          </a:p>
        </p:txBody>
      </p:sp>
      <p:sp>
        <p:nvSpPr>
          <p:cNvPr id="2" name="Espace réservé du contenu 5">
            <a:extLst>
              <a:ext uri="{FF2B5EF4-FFF2-40B4-BE49-F238E27FC236}">
                <a16:creationId xmlns:a16="http://schemas.microsoft.com/office/drawing/2014/main" id="{92F69FFC-ABC7-803C-C9FE-54D705C44E6E}"/>
              </a:ext>
            </a:extLst>
          </p:cNvPr>
          <p:cNvSpPr>
            <a:spLocks noGrp="1"/>
          </p:cNvSpPr>
          <p:nvPr>
            <p:ph idx="1"/>
          </p:nvPr>
        </p:nvSpPr>
        <p:spPr>
          <a:xfrm>
            <a:off x="650449" y="1395167"/>
            <a:ext cx="5715627" cy="5908458"/>
          </a:xfrm>
        </p:spPr>
        <p:txBody>
          <a:bodyPr rtlCol="0">
            <a:normAutofit/>
          </a:bodyPr>
          <a:lstStyle/>
          <a:p>
            <a:pPr algn="l"/>
            <a:r>
              <a:rPr lang="en-US" dirty="0"/>
              <a:t>Once </a:t>
            </a:r>
            <a:r>
              <a:rPr lang="en-US"/>
              <a:t>LEZ impacted </a:t>
            </a:r>
            <a:r>
              <a:rPr lang="en-US" dirty="0"/>
              <a:t>agents are identified, non-compliant vehicles are replaced based on ZFE-m compliant engine technologies distribution in each department </a:t>
            </a:r>
          </a:p>
          <a:p>
            <a:r>
              <a:rPr lang="en-US" dirty="0"/>
              <a:t>LEZ compliant vehicle stocks (blue bars) are checked to ensure that reassigned vehicles (red bars) are physically available for agents.</a:t>
            </a:r>
          </a:p>
          <a:p>
            <a:pPr lvl="1"/>
            <a:r>
              <a:rPr lang="en-US" dirty="0"/>
              <a:t>Reassignments in 2022 and 2025 are straightforward with sufficient vehicles available.</a:t>
            </a:r>
          </a:p>
          <a:p>
            <a:pPr lvl="1"/>
            <a:r>
              <a:rPr lang="en-US" dirty="0"/>
              <a:t>Reassignments in 2027 are sensible because all vehicles available in the stock are allocated to the agents</a:t>
            </a:r>
          </a:p>
          <a:p>
            <a:pPr lvl="1"/>
            <a:r>
              <a:rPr lang="en-US" dirty="0"/>
              <a:t>2030 reassignment is a theoretical case with a shortage of vehicles because only electric vehicles are considered </a:t>
            </a:r>
          </a:p>
        </p:txBody>
      </p:sp>
      <p:pic>
        <p:nvPicPr>
          <p:cNvPr id="7" name="Image 6" descr="Une image contenant texte, capture d’écran, diagramme, Caractère coloré&#10;&#10;Description générée automatiquement">
            <a:extLst>
              <a:ext uri="{FF2B5EF4-FFF2-40B4-BE49-F238E27FC236}">
                <a16:creationId xmlns:a16="http://schemas.microsoft.com/office/drawing/2014/main" id="{12729DE4-DF22-1CE4-0084-7BC406CEA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5511" y="1637817"/>
            <a:ext cx="4776487" cy="3582365"/>
          </a:xfrm>
          <a:prstGeom prst="rect">
            <a:avLst/>
          </a:prstGeom>
        </p:spPr>
      </p:pic>
      <p:cxnSp>
        <p:nvCxnSpPr>
          <p:cNvPr id="8" name="Connecteur droit 7">
            <a:extLst>
              <a:ext uri="{FF2B5EF4-FFF2-40B4-BE49-F238E27FC236}">
                <a16:creationId xmlns:a16="http://schemas.microsoft.com/office/drawing/2014/main" id="{4A0DC00F-2417-9F2F-80A9-299ABDD7B4A9}"/>
              </a:ext>
            </a:extLst>
          </p:cNvPr>
          <p:cNvCxnSpPr>
            <a:cxnSpLocks/>
          </p:cNvCxnSpPr>
          <p:nvPr/>
        </p:nvCxnSpPr>
        <p:spPr>
          <a:xfrm>
            <a:off x="7107113" y="1115454"/>
            <a:ext cx="0" cy="55322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FAEC1864-BFC1-DB5B-FA30-C0662195CF21}"/>
              </a:ext>
            </a:extLst>
          </p:cNvPr>
          <p:cNvSpPr txBox="1"/>
          <p:nvPr/>
        </p:nvSpPr>
        <p:spPr>
          <a:xfrm>
            <a:off x="7458400" y="1206930"/>
            <a:ext cx="4690708" cy="430887"/>
          </a:xfrm>
          <a:prstGeom prst="rect">
            <a:avLst/>
          </a:prstGeom>
          <a:noFill/>
        </p:spPr>
        <p:txBody>
          <a:bodyPr wrap="none" rtlCol="0">
            <a:spAutoFit/>
          </a:bodyPr>
          <a:lstStyle/>
          <a:p>
            <a:r>
              <a:rPr lang="fr-FR" sz="2200" dirty="0">
                <a:solidFill>
                  <a:srgbClr val="0070C0"/>
                </a:solidFill>
                <a:latin typeface="Arial" panose="020B0604020202020204" pitchFamily="34" charset="0"/>
                <a:ea typeface="+mj-ea"/>
                <a:cs typeface="+mj-cs"/>
              </a:rPr>
              <a:t>2025 vehicle </a:t>
            </a:r>
            <a:r>
              <a:rPr lang="en-US" sz="2200" dirty="0">
                <a:solidFill>
                  <a:srgbClr val="0070C0"/>
                </a:solidFill>
                <a:latin typeface="Arial" panose="020B0604020202020204" pitchFamily="34" charset="0"/>
                <a:ea typeface="+mj-ea"/>
                <a:cs typeface="+mj-cs"/>
              </a:rPr>
              <a:t>reassignment example</a:t>
            </a:r>
          </a:p>
        </p:txBody>
      </p:sp>
    </p:spTree>
    <p:extLst>
      <p:ext uri="{BB962C8B-B14F-4D97-AF65-F5344CB8AC3E}">
        <p14:creationId xmlns:p14="http://schemas.microsoft.com/office/powerpoint/2010/main" val="25841371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20323</TotalTime>
  <Words>1405</Words>
  <Application>Microsoft Office PowerPoint</Application>
  <PresentationFormat>Grand écran</PresentationFormat>
  <Paragraphs>199</Paragraphs>
  <Slides>13</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Roboto Light</vt:lpstr>
      <vt:lpstr>Thème Office</vt:lpstr>
      <vt:lpstr>Présentation PowerPoint</vt:lpstr>
      <vt:lpstr>Context</vt:lpstr>
      <vt:lpstr>Introduction</vt:lpstr>
      <vt:lpstr>Simulation Framework</vt:lpstr>
      <vt:lpstr>Fleet generation in 2022 and projection until 2030</vt:lpstr>
      <vt:lpstr>Modeling emissions using HBEFA emission factors</vt:lpstr>
      <vt:lpstr>Scenarios definitions</vt:lpstr>
      <vt:lpstr>LEZ impacted Agents switching to public transport</vt:lpstr>
      <vt:lpstr>LEZ impacted agents prohibited vehicles reassignment </vt:lpstr>
      <vt:lpstr>Results</vt:lpstr>
      <vt:lpstr>Conclusions</vt:lpstr>
      <vt:lpstr>Perspectives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Vincent Colignon</dc:creator>
  <cp:lastModifiedBy>MICHEL Pierre</cp:lastModifiedBy>
  <cp:revision>1583</cp:revision>
  <cp:lastPrinted>2024-06-14T13:40:33Z</cp:lastPrinted>
  <dcterms:created xsi:type="dcterms:W3CDTF">2015-11-02T15:34:28Z</dcterms:created>
  <dcterms:modified xsi:type="dcterms:W3CDTF">2024-06-21T08:08:57Z</dcterms:modified>
</cp:coreProperties>
</file>