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2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3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4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5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6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58" r:id="rId2"/>
    <p:sldId id="260" r:id="rId3"/>
    <p:sldId id="262" r:id="rId4"/>
    <p:sldId id="263" r:id="rId5"/>
    <p:sldId id="264" r:id="rId6"/>
    <p:sldId id="267" r:id="rId7"/>
    <p:sldId id="265" r:id="rId8"/>
    <p:sldId id="266" r:id="rId9"/>
    <p:sldId id="268" r:id="rId10"/>
    <p:sldId id="270" r:id="rId11"/>
    <p:sldId id="271" r:id="rId12"/>
    <p:sldId id="272" r:id="rId13"/>
    <p:sldId id="275" r:id="rId14"/>
    <p:sldId id="274" r:id="rId15"/>
    <p:sldId id="273" r:id="rId16"/>
    <p:sldId id="276" r:id="rId17"/>
    <p:sldId id="277" r:id="rId18"/>
    <p:sldId id="278" r:id="rId19"/>
    <p:sldId id="269" r:id="rId20"/>
    <p:sldId id="280" r:id="rId21"/>
    <p:sldId id="279" r:id="rId22"/>
  </p:sldIdLst>
  <p:sldSz cx="12192000" cy="6858000"/>
  <p:notesSz cx="6797675" cy="9926638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33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9E4DF"/>
    <a:srgbClr val="FFFFFF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EB4B2-48CC-400B-81D6-C64B7B24710E}" v="432" dt="2024-06-12T17:02:12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4" autoAdjust="0"/>
    <p:restoredTop sz="96565" autoAdjust="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1833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precht, Franz-Xaver" userId="93fba40d-2820-49a2-a4a5-4702a5f5c374" providerId="ADAL" clId="{A0E5FD28-82D3-48F7-AB6D-BF67B35DA92E}"/>
    <pc:docChg chg="undo custSel addSld modSld">
      <pc:chgData name="Rupprecht, Franz-Xaver" userId="93fba40d-2820-49a2-a4a5-4702a5f5c374" providerId="ADAL" clId="{A0E5FD28-82D3-48F7-AB6D-BF67B35DA92E}" dt="2024-04-15T07:37:59.739" v="194" actId="20577"/>
      <pc:docMkLst>
        <pc:docMk/>
      </pc:docMkLst>
      <pc:sldChg chg="modSp mod">
        <pc:chgData name="Rupprecht, Franz-Xaver" userId="93fba40d-2820-49a2-a4a5-4702a5f5c374" providerId="ADAL" clId="{A0E5FD28-82D3-48F7-AB6D-BF67B35DA92E}" dt="2024-04-15T07:34:24.722" v="115" actId="313"/>
        <pc:sldMkLst>
          <pc:docMk/>
          <pc:sldMk cId="818736771" sldId="258"/>
        </pc:sldMkLst>
        <pc:spChg chg="mod">
          <ac:chgData name="Rupprecht, Franz-Xaver" userId="93fba40d-2820-49a2-a4a5-4702a5f5c374" providerId="ADAL" clId="{A0E5FD28-82D3-48F7-AB6D-BF67B35DA92E}" dt="2024-04-15T07:34:24.722" v="115" actId="313"/>
          <ac:spMkLst>
            <pc:docMk/>
            <pc:sldMk cId="818736771" sldId="258"/>
            <ac:spMk id="7170" creationId="{00000000-0000-0000-0000-000000000000}"/>
          </ac:spMkLst>
        </pc:spChg>
      </pc:sldChg>
      <pc:sldChg chg="addSp delSp modSp mod">
        <pc:chgData name="Rupprecht, Franz-Xaver" userId="93fba40d-2820-49a2-a4a5-4702a5f5c374" providerId="ADAL" clId="{A0E5FD28-82D3-48F7-AB6D-BF67B35DA92E}" dt="2024-04-15T07:34:12.991" v="91" actId="1076"/>
        <pc:sldMkLst>
          <pc:docMk/>
          <pc:sldMk cId="598279466" sldId="486"/>
        </pc:sldMkLst>
        <pc:spChg chg="add mod">
          <ac:chgData name="Rupprecht, Franz-Xaver" userId="93fba40d-2820-49a2-a4a5-4702a5f5c374" providerId="ADAL" clId="{A0E5FD28-82D3-48F7-AB6D-BF67B35DA92E}" dt="2024-04-15T07:34:12.991" v="91" actId="1076"/>
          <ac:spMkLst>
            <pc:docMk/>
            <pc:sldMk cId="598279466" sldId="486"/>
            <ac:spMk id="2" creationId="{33C61352-DF9B-7E72-4673-DDA2B31776A0}"/>
          </ac:spMkLst>
        </pc:spChg>
        <pc:spChg chg="del mod">
          <ac:chgData name="Rupprecht, Franz-Xaver" userId="93fba40d-2820-49a2-a4a5-4702a5f5c374" providerId="ADAL" clId="{A0E5FD28-82D3-48F7-AB6D-BF67B35DA92E}" dt="2024-04-15T07:31:15.677" v="16" actId="478"/>
          <ac:spMkLst>
            <pc:docMk/>
            <pc:sldMk cId="598279466" sldId="486"/>
            <ac:spMk id="5124" creationId="{00000000-0000-0000-0000-000000000000}"/>
          </ac:spMkLst>
        </pc:spChg>
      </pc:sldChg>
      <pc:sldChg chg="modSp add mod">
        <pc:chgData name="Rupprecht, Franz-Xaver" userId="93fba40d-2820-49a2-a4a5-4702a5f5c374" providerId="ADAL" clId="{A0E5FD28-82D3-48F7-AB6D-BF67B35DA92E}" dt="2024-04-15T07:35:16.628" v="129" actId="20577"/>
        <pc:sldMkLst>
          <pc:docMk/>
          <pc:sldMk cId="2892806627" sldId="487"/>
        </pc:sldMkLst>
        <pc:spChg chg="mod">
          <ac:chgData name="Rupprecht, Franz-Xaver" userId="93fba40d-2820-49a2-a4a5-4702a5f5c374" providerId="ADAL" clId="{A0E5FD28-82D3-48F7-AB6D-BF67B35DA92E}" dt="2024-04-15T07:35:16.628" v="129" actId="20577"/>
          <ac:spMkLst>
            <pc:docMk/>
            <pc:sldMk cId="2892806627" sldId="487"/>
            <ac:spMk id="7170" creationId="{00000000-0000-0000-0000-000000000000}"/>
          </ac:spMkLst>
        </pc:spChg>
      </pc:sldChg>
      <pc:sldChg chg="modSp add mod">
        <pc:chgData name="Rupprecht, Franz-Xaver" userId="93fba40d-2820-49a2-a4a5-4702a5f5c374" providerId="ADAL" clId="{A0E5FD28-82D3-48F7-AB6D-BF67B35DA92E}" dt="2024-04-15T07:35:37.922" v="135" actId="20577"/>
        <pc:sldMkLst>
          <pc:docMk/>
          <pc:sldMk cId="2405322469" sldId="488"/>
        </pc:sldMkLst>
        <pc:spChg chg="mod">
          <ac:chgData name="Rupprecht, Franz-Xaver" userId="93fba40d-2820-49a2-a4a5-4702a5f5c374" providerId="ADAL" clId="{A0E5FD28-82D3-48F7-AB6D-BF67B35DA92E}" dt="2024-04-15T07:35:37.922" v="135" actId="20577"/>
          <ac:spMkLst>
            <pc:docMk/>
            <pc:sldMk cId="2405322469" sldId="488"/>
            <ac:spMk id="7170" creationId="{00000000-0000-0000-0000-000000000000}"/>
          </ac:spMkLst>
        </pc:spChg>
      </pc:sldChg>
      <pc:sldChg chg="modSp add mod">
        <pc:chgData name="Rupprecht, Franz-Xaver" userId="93fba40d-2820-49a2-a4a5-4702a5f5c374" providerId="ADAL" clId="{A0E5FD28-82D3-48F7-AB6D-BF67B35DA92E}" dt="2024-04-15T07:35:54.518" v="141" actId="20577"/>
        <pc:sldMkLst>
          <pc:docMk/>
          <pc:sldMk cId="554129544" sldId="489"/>
        </pc:sldMkLst>
        <pc:spChg chg="mod">
          <ac:chgData name="Rupprecht, Franz-Xaver" userId="93fba40d-2820-49a2-a4a5-4702a5f5c374" providerId="ADAL" clId="{A0E5FD28-82D3-48F7-AB6D-BF67B35DA92E}" dt="2024-04-15T07:35:54.518" v="141" actId="20577"/>
          <ac:spMkLst>
            <pc:docMk/>
            <pc:sldMk cId="554129544" sldId="489"/>
            <ac:spMk id="7170" creationId="{00000000-0000-0000-0000-000000000000}"/>
          </ac:spMkLst>
        </pc:spChg>
      </pc:sldChg>
      <pc:sldChg chg="modSp add mod">
        <pc:chgData name="Rupprecht, Franz-Xaver" userId="93fba40d-2820-49a2-a4a5-4702a5f5c374" providerId="ADAL" clId="{A0E5FD28-82D3-48F7-AB6D-BF67B35DA92E}" dt="2024-04-15T07:36:30.172" v="150" actId="20577"/>
        <pc:sldMkLst>
          <pc:docMk/>
          <pc:sldMk cId="405434345" sldId="490"/>
        </pc:sldMkLst>
        <pc:spChg chg="mod">
          <ac:chgData name="Rupprecht, Franz-Xaver" userId="93fba40d-2820-49a2-a4a5-4702a5f5c374" providerId="ADAL" clId="{A0E5FD28-82D3-48F7-AB6D-BF67B35DA92E}" dt="2024-04-15T07:36:30.172" v="150" actId="20577"/>
          <ac:spMkLst>
            <pc:docMk/>
            <pc:sldMk cId="405434345" sldId="490"/>
            <ac:spMk id="7170" creationId="{00000000-0000-0000-0000-000000000000}"/>
          </ac:spMkLst>
        </pc:spChg>
      </pc:sldChg>
      <pc:sldChg chg="modSp add mod">
        <pc:chgData name="Rupprecht, Franz-Xaver" userId="93fba40d-2820-49a2-a4a5-4702a5f5c374" providerId="ADAL" clId="{A0E5FD28-82D3-48F7-AB6D-BF67B35DA92E}" dt="2024-04-15T07:36:38.775" v="151"/>
        <pc:sldMkLst>
          <pc:docMk/>
          <pc:sldMk cId="767447957" sldId="491"/>
        </pc:sldMkLst>
        <pc:spChg chg="mod">
          <ac:chgData name="Rupprecht, Franz-Xaver" userId="93fba40d-2820-49a2-a4a5-4702a5f5c374" providerId="ADAL" clId="{A0E5FD28-82D3-48F7-AB6D-BF67B35DA92E}" dt="2024-04-15T07:36:38.775" v="151"/>
          <ac:spMkLst>
            <pc:docMk/>
            <pc:sldMk cId="767447957" sldId="491"/>
            <ac:spMk id="7170" creationId="{00000000-0000-0000-0000-000000000000}"/>
          </ac:spMkLst>
        </pc:spChg>
      </pc:sldChg>
      <pc:sldChg chg="modSp add mod">
        <pc:chgData name="Rupprecht, Franz-Xaver" userId="93fba40d-2820-49a2-a4a5-4702a5f5c374" providerId="ADAL" clId="{A0E5FD28-82D3-48F7-AB6D-BF67B35DA92E}" dt="2024-04-15T07:37:36.990" v="178" actId="20577"/>
        <pc:sldMkLst>
          <pc:docMk/>
          <pc:sldMk cId="3590692140" sldId="492"/>
        </pc:sldMkLst>
        <pc:spChg chg="mod">
          <ac:chgData name="Rupprecht, Franz-Xaver" userId="93fba40d-2820-49a2-a4a5-4702a5f5c374" providerId="ADAL" clId="{A0E5FD28-82D3-48F7-AB6D-BF67B35DA92E}" dt="2024-04-15T07:37:36.990" v="178" actId="20577"/>
          <ac:spMkLst>
            <pc:docMk/>
            <pc:sldMk cId="3590692140" sldId="492"/>
            <ac:spMk id="7170" creationId="{00000000-0000-0000-0000-000000000000}"/>
          </ac:spMkLst>
        </pc:spChg>
      </pc:sldChg>
      <pc:sldChg chg="modSp add mod">
        <pc:chgData name="Rupprecht, Franz-Xaver" userId="93fba40d-2820-49a2-a4a5-4702a5f5c374" providerId="ADAL" clId="{A0E5FD28-82D3-48F7-AB6D-BF67B35DA92E}" dt="2024-04-15T07:37:45.110" v="184" actId="20577"/>
        <pc:sldMkLst>
          <pc:docMk/>
          <pc:sldMk cId="184294333" sldId="493"/>
        </pc:sldMkLst>
        <pc:spChg chg="mod">
          <ac:chgData name="Rupprecht, Franz-Xaver" userId="93fba40d-2820-49a2-a4a5-4702a5f5c374" providerId="ADAL" clId="{A0E5FD28-82D3-48F7-AB6D-BF67B35DA92E}" dt="2024-04-15T07:37:45.110" v="184" actId="20577"/>
          <ac:spMkLst>
            <pc:docMk/>
            <pc:sldMk cId="184294333" sldId="493"/>
            <ac:spMk id="7170" creationId="{00000000-0000-0000-0000-000000000000}"/>
          </ac:spMkLst>
        </pc:spChg>
      </pc:sldChg>
      <pc:sldChg chg="modSp add mod">
        <pc:chgData name="Rupprecht, Franz-Xaver" userId="93fba40d-2820-49a2-a4a5-4702a5f5c374" providerId="ADAL" clId="{A0E5FD28-82D3-48F7-AB6D-BF67B35DA92E}" dt="2024-04-15T07:37:59.739" v="194" actId="20577"/>
        <pc:sldMkLst>
          <pc:docMk/>
          <pc:sldMk cId="3840055116" sldId="494"/>
        </pc:sldMkLst>
        <pc:spChg chg="mod">
          <ac:chgData name="Rupprecht, Franz-Xaver" userId="93fba40d-2820-49a2-a4a5-4702a5f5c374" providerId="ADAL" clId="{A0E5FD28-82D3-48F7-AB6D-BF67B35DA92E}" dt="2024-04-15T07:37:59.739" v="194" actId="20577"/>
          <ac:spMkLst>
            <pc:docMk/>
            <pc:sldMk cId="3840055116" sldId="494"/>
            <ac:spMk id="7170" creationId="{00000000-0000-0000-0000-000000000000}"/>
          </ac:spMkLst>
        </pc:spChg>
      </pc:sldChg>
    </pc:docChg>
  </pc:docChgLst>
  <pc:docChgLst>
    <pc:chgData name="Franz-Xaver Rupprecht" userId="a09a29fd-c37f-4caf-a8a0-4d6ec172192b" providerId="ADAL" clId="{342EB4B2-48CC-400B-81D6-C64B7B24710E}"/>
    <pc:docChg chg="undo custSel addSld delSld modSld sldOrd addMainMaster delMainMaster modMainMaster">
      <pc:chgData name="Franz-Xaver Rupprecht" userId="a09a29fd-c37f-4caf-a8a0-4d6ec172192b" providerId="ADAL" clId="{342EB4B2-48CC-400B-81D6-C64B7B24710E}" dt="2024-06-12T17:02:12.740" v="1510" actId="108"/>
      <pc:docMkLst>
        <pc:docMk/>
      </pc:docMkLst>
      <pc:sldChg chg="new del">
        <pc:chgData name="Franz-Xaver Rupprecht" userId="a09a29fd-c37f-4caf-a8a0-4d6ec172192b" providerId="ADAL" clId="{342EB4B2-48CC-400B-81D6-C64B7B24710E}" dt="2024-06-12T08:44:37.584" v="154" actId="47"/>
        <pc:sldMkLst>
          <pc:docMk/>
          <pc:sldMk cId="3591035731" sldId="256"/>
        </pc:sldMkLst>
      </pc:sldChg>
      <pc:sldChg chg="new del">
        <pc:chgData name="Franz-Xaver Rupprecht" userId="a09a29fd-c37f-4caf-a8a0-4d6ec172192b" providerId="ADAL" clId="{342EB4B2-48CC-400B-81D6-C64B7B24710E}" dt="2024-06-12T08:44:44.613" v="157" actId="47"/>
        <pc:sldMkLst>
          <pc:docMk/>
          <pc:sldMk cId="139981053" sldId="257"/>
        </pc:sldMkLst>
      </pc:sldChg>
      <pc:sldChg chg="addSp modSp new add del mod modClrScheme chgLayout">
        <pc:chgData name="Franz-Xaver Rupprecht" userId="a09a29fd-c37f-4caf-a8a0-4d6ec172192b" providerId="ADAL" clId="{342EB4B2-48CC-400B-81D6-C64B7B24710E}" dt="2024-06-12T11:58:31.620" v="426" actId="2696"/>
        <pc:sldMkLst>
          <pc:docMk/>
          <pc:sldMk cId="818736771" sldId="258"/>
        </pc:sldMkLst>
        <pc:spChg chg="add mod">
          <ac:chgData name="Franz-Xaver Rupprecht" userId="a09a29fd-c37f-4caf-a8a0-4d6ec172192b" providerId="ADAL" clId="{342EB4B2-48CC-400B-81D6-C64B7B24710E}" dt="2024-06-12T08:44:42.176" v="156" actId="700"/>
          <ac:spMkLst>
            <pc:docMk/>
            <pc:sldMk cId="818736771" sldId="258"/>
            <ac:spMk id="2" creationId="{6E48C2B7-6E38-0565-DB48-2998AFB6F764}"/>
          </ac:spMkLst>
        </pc:spChg>
        <pc:spChg chg="add mod">
          <ac:chgData name="Franz-Xaver Rupprecht" userId="a09a29fd-c37f-4caf-a8a0-4d6ec172192b" providerId="ADAL" clId="{342EB4B2-48CC-400B-81D6-C64B7B24710E}" dt="2024-06-12T08:44:42.176" v="156" actId="700"/>
          <ac:spMkLst>
            <pc:docMk/>
            <pc:sldMk cId="818736771" sldId="258"/>
            <ac:spMk id="3" creationId="{1F4DC168-B700-C6FC-64C6-871A69DBBC31}"/>
          </ac:spMkLst>
        </pc:spChg>
      </pc:sldChg>
      <pc:sldChg chg="addSp modSp new del mod">
        <pc:chgData name="Franz-Xaver Rupprecht" userId="a09a29fd-c37f-4caf-a8a0-4d6ec172192b" providerId="ADAL" clId="{342EB4B2-48CC-400B-81D6-C64B7B24710E}" dt="2024-06-12T11:45:24.959" v="257" actId="47"/>
        <pc:sldMkLst>
          <pc:docMk/>
          <pc:sldMk cId="520562067" sldId="259"/>
        </pc:sldMkLst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2" creationId="{E5BBD9FA-7650-FD8E-C028-669127CBF493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3" creationId="{35495363-92AA-DB54-3ADD-60104890755E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4" creationId="{069ECAFA-2048-D888-2AA2-E377F1B27D4B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5" creationId="{72B42DDC-622E-32DF-1E75-F2B0938C10DF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6" creationId="{CFA0D5FD-C3AD-FD67-A807-4E480598D099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7" creationId="{9EB88AD3-8486-96AA-D600-6819B49A05AF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8" creationId="{72B78F05-DB3C-C95C-731B-30CC47AC8101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9" creationId="{DE64DD54-ADC5-9E24-B966-E1C37834BEBB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10" creationId="{839096FF-C0FF-1654-EC1A-8C2AF6D403F5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11" creationId="{DCE9814C-600F-2940-CED8-E7C2998698CF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12" creationId="{B42AE637-E270-B950-975F-685E78F8D3C2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13" creationId="{057443AA-E74F-C53B-8381-A69E04D3D1D7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14" creationId="{426278A7-90FD-0380-077E-71545BC841E6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15" creationId="{A8463234-2D5F-8507-CB3A-E1075B41C998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16" creationId="{1EF5AA2C-763E-BCB1-DC0E-CA8588F62448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17" creationId="{BCD9A931-BFDB-29ED-9B99-4DA2F03275CF}"/>
          </ac:spMkLst>
        </pc:spChg>
        <pc:spChg chg="add mod">
          <ac:chgData name="Franz-Xaver Rupprecht" userId="a09a29fd-c37f-4caf-a8a0-4d6ec172192b" providerId="ADAL" clId="{342EB4B2-48CC-400B-81D6-C64B7B24710E}" dt="2024-06-12T08:55:09.956" v="208" actId="14100"/>
          <ac:spMkLst>
            <pc:docMk/>
            <pc:sldMk cId="520562067" sldId="259"/>
            <ac:spMk id="18" creationId="{C0C603A3-B4F4-E574-9EBC-46CCF106EAEB}"/>
          </ac:spMkLst>
        </pc:spChg>
        <pc:spChg chg="add mod">
          <ac:chgData name="Franz-Xaver Rupprecht" userId="a09a29fd-c37f-4caf-a8a0-4d6ec172192b" providerId="ADAL" clId="{342EB4B2-48CC-400B-81D6-C64B7B24710E}" dt="2024-06-12T08:56:59.300" v="222" actId="1076"/>
          <ac:spMkLst>
            <pc:docMk/>
            <pc:sldMk cId="520562067" sldId="259"/>
            <ac:spMk id="19" creationId="{EE90236A-59C2-B853-11DD-46BDDF16EE9F}"/>
          </ac:spMkLst>
        </pc:spChg>
        <pc:spChg chg="add mod">
          <ac:chgData name="Franz-Xaver Rupprecht" userId="a09a29fd-c37f-4caf-a8a0-4d6ec172192b" providerId="ADAL" clId="{342EB4B2-48CC-400B-81D6-C64B7B24710E}" dt="2024-06-12T08:56:59.300" v="222" actId="1076"/>
          <ac:spMkLst>
            <pc:docMk/>
            <pc:sldMk cId="520562067" sldId="259"/>
            <ac:spMk id="20" creationId="{F774814B-4CDE-C185-ABBB-BDE275ADBEC6}"/>
          </ac:spMkLst>
        </pc:spChg>
        <pc:spChg chg="add mod">
          <ac:chgData name="Franz-Xaver Rupprecht" userId="a09a29fd-c37f-4caf-a8a0-4d6ec172192b" providerId="ADAL" clId="{342EB4B2-48CC-400B-81D6-C64B7B24710E}" dt="2024-06-12T08:56:59.300" v="222" actId="1076"/>
          <ac:spMkLst>
            <pc:docMk/>
            <pc:sldMk cId="520562067" sldId="259"/>
            <ac:spMk id="21" creationId="{8C766C94-7448-151E-9623-FFF6F2969177}"/>
          </ac:spMkLst>
        </pc:spChg>
        <pc:spChg chg="add mod">
          <ac:chgData name="Franz-Xaver Rupprecht" userId="a09a29fd-c37f-4caf-a8a0-4d6ec172192b" providerId="ADAL" clId="{342EB4B2-48CC-400B-81D6-C64B7B24710E}" dt="2024-06-12T08:56:59.300" v="222" actId="1076"/>
          <ac:spMkLst>
            <pc:docMk/>
            <pc:sldMk cId="520562067" sldId="259"/>
            <ac:spMk id="22" creationId="{F675D4CF-53F4-C84E-F7C9-EB45B05076B2}"/>
          </ac:spMkLst>
        </pc:spChg>
        <pc:spChg chg="add mod">
          <ac:chgData name="Franz-Xaver Rupprecht" userId="a09a29fd-c37f-4caf-a8a0-4d6ec172192b" providerId="ADAL" clId="{342EB4B2-48CC-400B-81D6-C64B7B24710E}" dt="2024-06-12T08:56:59.300" v="222" actId="1076"/>
          <ac:spMkLst>
            <pc:docMk/>
            <pc:sldMk cId="520562067" sldId="259"/>
            <ac:spMk id="23" creationId="{30CB647F-E2C8-7115-2D0B-A9B2310D30EB}"/>
          </ac:spMkLst>
        </pc:spChg>
        <pc:spChg chg="add mod">
          <ac:chgData name="Franz-Xaver Rupprecht" userId="a09a29fd-c37f-4caf-a8a0-4d6ec172192b" providerId="ADAL" clId="{342EB4B2-48CC-400B-81D6-C64B7B24710E}" dt="2024-06-12T08:56:59.300" v="222" actId="1076"/>
          <ac:spMkLst>
            <pc:docMk/>
            <pc:sldMk cId="520562067" sldId="259"/>
            <ac:spMk id="24" creationId="{72AA42C3-FD07-0B8E-23FF-82A45D9AC0E8}"/>
          </ac:spMkLst>
        </pc:spChg>
        <pc:spChg chg="add mod">
          <ac:chgData name="Franz-Xaver Rupprecht" userId="a09a29fd-c37f-4caf-a8a0-4d6ec172192b" providerId="ADAL" clId="{342EB4B2-48CC-400B-81D6-C64B7B24710E}" dt="2024-06-12T08:56:59.300" v="222" actId="1076"/>
          <ac:spMkLst>
            <pc:docMk/>
            <pc:sldMk cId="520562067" sldId="259"/>
            <ac:spMk id="25" creationId="{BBDC4F75-102C-6DFF-A3B6-1AA3F277DEE7}"/>
          </ac:spMkLst>
        </pc:spChg>
        <pc:spChg chg="add mod">
          <ac:chgData name="Franz-Xaver Rupprecht" userId="a09a29fd-c37f-4caf-a8a0-4d6ec172192b" providerId="ADAL" clId="{342EB4B2-48CC-400B-81D6-C64B7B24710E}" dt="2024-06-12T08:57:20.860" v="224" actId="1076"/>
          <ac:spMkLst>
            <pc:docMk/>
            <pc:sldMk cId="520562067" sldId="259"/>
            <ac:spMk id="26" creationId="{203B7576-A0A8-5713-74AB-828F08F08D81}"/>
          </ac:spMkLst>
        </pc:spChg>
        <pc:spChg chg="add mod">
          <ac:chgData name="Franz-Xaver Rupprecht" userId="a09a29fd-c37f-4caf-a8a0-4d6ec172192b" providerId="ADAL" clId="{342EB4B2-48CC-400B-81D6-C64B7B24710E}" dt="2024-06-12T08:57:20.860" v="224" actId="1076"/>
          <ac:spMkLst>
            <pc:docMk/>
            <pc:sldMk cId="520562067" sldId="259"/>
            <ac:spMk id="27" creationId="{84571D8D-6524-B266-F01A-6A9598DDE83B}"/>
          </ac:spMkLst>
        </pc:spChg>
        <pc:spChg chg="add mod">
          <ac:chgData name="Franz-Xaver Rupprecht" userId="a09a29fd-c37f-4caf-a8a0-4d6ec172192b" providerId="ADAL" clId="{342EB4B2-48CC-400B-81D6-C64B7B24710E}" dt="2024-06-12T08:57:20.860" v="224" actId="1076"/>
          <ac:spMkLst>
            <pc:docMk/>
            <pc:sldMk cId="520562067" sldId="259"/>
            <ac:spMk id="28" creationId="{9E5CA64E-9539-BE88-62F1-CBF799412238}"/>
          </ac:spMkLst>
        </pc:spChg>
        <pc:spChg chg="add mod">
          <ac:chgData name="Franz-Xaver Rupprecht" userId="a09a29fd-c37f-4caf-a8a0-4d6ec172192b" providerId="ADAL" clId="{342EB4B2-48CC-400B-81D6-C64B7B24710E}" dt="2024-06-12T08:57:20.860" v="224" actId="1076"/>
          <ac:spMkLst>
            <pc:docMk/>
            <pc:sldMk cId="520562067" sldId="259"/>
            <ac:spMk id="29" creationId="{48D9F568-050C-492D-23D2-001C834D6A2F}"/>
          </ac:spMkLst>
        </pc:spChg>
        <pc:spChg chg="add mod">
          <ac:chgData name="Franz-Xaver Rupprecht" userId="a09a29fd-c37f-4caf-a8a0-4d6ec172192b" providerId="ADAL" clId="{342EB4B2-48CC-400B-81D6-C64B7B24710E}" dt="2024-06-12T08:57:10.470" v="223" actId="1076"/>
          <ac:spMkLst>
            <pc:docMk/>
            <pc:sldMk cId="520562067" sldId="259"/>
            <ac:spMk id="30" creationId="{F3053EEF-EBE7-5A84-BCE9-E586F147F5C7}"/>
          </ac:spMkLst>
        </pc:spChg>
        <pc:spChg chg="add mod">
          <ac:chgData name="Franz-Xaver Rupprecht" userId="a09a29fd-c37f-4caf-a8a0-4d6ec172192b" providerId="ADAL" clId="{342EB4B2-48CC-400B-81D6-C64B7B24710E}" dt="2024-06-12T08:57:10.470" v="223" actId="1076"/>
          <ac:spMkLst>
            <pc:docMk/>
            <pc:sldMk cId="520562067" sldId="259"/>
            <ac:spMk id="31" creationId="{1E7A6A68-DC20-4DBF-B49E-82082A30F312}"/>
          </ac:spMkLst>
        </pc:spChg>
        <pc:spChg chg="add mod">
          <ac:chgData name="Franz-Xaver Rupprecht" userId="a09a29fd-c37f-4caf-a8a0-4d6ec172192b" providerId="ADAL" clId="{342EB4B2-48CC-400B-81D6-C64B7B24710E}" dt="2024-06-12T08:57:10.470" v="223" actId="1076"/>
          <ac:spMkLst>
            <pc:docMk/>
            <pc:sldMk cId="520562067" sldId="259"/>
            <ac:spMk id="32" creationId="{E91D274F-7D83-9EB3-ED1D-C35D45DA8C11}"/>
          </ac:spMkLst>
        </pc:spChg>
        <pc:spChg chg="add mod">
          <ac:chgData name="Franz-Xaver Rupprecht" userId="a09a29fd-c37f-4caf-a8a0-4d6ec172192b" providerId="ADAL" clId="{342EB4B2-48CC-400B-81D6-C64B7B24710E}" dt="2024-06-12T08:57:40.430" v="225" actId="790"/>
          <ac:spMkLst>
            <pc:docMk/>
            <pc:sldMk cId="520562067" sldId="259"/>
            <ac:spMk id="33" creationId="{665177A4-6A95-BEE2-42FA-013C858ADC38}"/>
          </ac:spMkLst>
        </pc:spChg>
        <pc:spChg chg="add mod">
          <ac:chgData name="Franz-Xaver Rupprecht" userId="a09a29fd-c37f-4caf-a8a0-4d6ec172192b" providerId="ADAL" clId="{342EB4B2-48CC-400B-81D6-C64B7B24710E}" dt="2024-06-12T08:57:40.430" v="225" actId="790"/>
          <ac:spMkLst>
            <pc:docMk/>
            <pc:sldMk cId="520562067" sldId="259"/>
            <ac:spMk id="34" creationId="{75500CBA-A08A-1540-3512-4E8372D3C599}"/>
          </ac:spMkLst>
        </pc:spChg>
        <pc:spChg chg="add mod">
          <ac:chgData name="Franz-Xaver Rupprecht" userId="a09a29fd-c37f-4caf-a8a0-4d6ec172192b" providerId="ADAL" clId="{342EB4B2-48CC-400B-81D6-C64B7B24710E}" dt="2024-06-12T08:57:10.470" v="223" actId="1076"/>
          <ac:spMkLst>
            <pc:docMk/>
            <pc:sldMk cId="520562067" sldId="259"/>
            <ac:spMk id="35" creationId="{F1D31291-097D-5C84-FA0B-34E7CEAC3AA6}"/>
          </ac:spMkLst>
        </pc:spChg>
      </pc:sldChg>
      <pc:sldChg chg="addSp delSp modSp new mod">
        <pc:chgData name="Franz-Xaver Rupprecht" userId="a09a29fd-c37f-4caf-a8a0-4d6ec172192b" providerId="ADAL" clId="{342EB4B2-48CC-400B-81D6-C64B7B24710E}" dt="2024-06-12T16:04:21.693" v="727" actId="790"/>
        <pc:sldMkLst>
          <pc:docMk/>
          <pc:sldMk cId="3483645355" sldId="260"/>
        </pc:sldMkLst>
        <pc:spChg chg="add del mod">
          <ac:chgData name="Franz-Xaver Rupprecht" userId="a09a29fd-c37f-4caf-a8a0-4d6ec172192b" providerId="ADAL" clId="{342EB4B2-48CC-400B-81D6-C64B7B24710E}" dt="2024-06-12T16:04:21.693" v="727" actId="790"/>
          <ac:spMkLst>
            <pc:docMk/>
            <pc:sldMk cId="3483645355" sldId="260"/>
            <ac:spMk id="2" creationId="{3647F967-65CB-F0F4-6713-D5D192A1B75A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3" creationId="{F686A83D-E274-D3EB-E146-4E39E3794E8B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4" creationId="{71450238-B9B8-9490-C859-AD742745A7E3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5" creationId="{D76A0C0B-B8F8-4844-28ED-FC8D87427509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6" creationId="{C0691E98-DB1E-3C25-B200-A15A36B12E86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7" creationId="{DD8C8795-189C-6923-F781-2724D8B7DB52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8" creationId="{360CA1BB-4CC4-7227-F2C4-959EC37C3033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9" creationId="{F9C82431-AC0E-467F-BF6C-9BB74BA04DE0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10" creationId="{756ACFA9-F44A-ECAE-A0F2-3D8B7C60B0E3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11" creationId="{6FFA5F94-E336-1C87-7B8F-731AF8A280DB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12" creationId="{3B604CD1-C57D-6C94-EE2E-90E7EF5E2D99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13" creationId="{12E80852-DDDF-1A02-F543-233C0A8A6C2B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14" creationId="{59765D7E-63B9-15EF-FAA0-3887DC5366B0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15" creationId="{1EFD7CFA-9E6B-4B8B-E18B-FDE1CD2AC112}"/>
          </ac:spMkLst>
        </pc:spChg>
        <pc:spChg chg="add mod">
          <ac:chgData name="Franz-Xaver Rupprecht" userId="a09a29fd-c37f-4caf-a8a0-4d6ec172192b" providerId="ADAL" clId="{342EB4B2-48CC-400B-81D6-C64B7B24710E}" dt="2024-06-12T11:45:13.526" v="254"/>
          <ac:spMkLst>
            <pc:docMk/>
            <pc:sldMk cId="3483645355" sldId="260"/>
            <ac:spMk id="16" creationId="{F199F2B2-8971-8F0D-F61B-7DDDC3105D8E}"/>
          </ac:spMkLst>
        </pc:spChg>
        <pc:spChg chg="add mod ord">
          <ac:chgData name="Franz-Xaver Rupprecht" userId="a09a29fd-c37f-4caf-a8a0-4d6ec172192b" providerId="ADAL" clId="{342EB4B2-48CC-400B-81D6-C64B7B24710E}" dt="2024-06-12T11:45:21.646" v="256" actId="167"/>
          <ac:spMkLst>
            <pc:docMk/>
            <pc:sldMk cId="3483645355" sldId="260"/>
            <ac:spMk id="17" creationId="{6D68EC88-822D-69AB-714C-BD6FE4FF205A}"/>
          </ac:spMkLst>
        </pc:spChg>
        <pc:spChg chg="add del mod">
          <ac:chgData name="Franz-Xaver Rupprecht" userId="a09a29fd-c37f-4caf-a8a0-4d6ec172192b" providerId="ADAL" clId="{342EB4B2-48CC-400B-81D6-C64B7B24710E}" dt="2024-06-12T16:02:07.553" v="688" actId="478"/>
          <ac:spMkLst>
            <pc:docMk/>
            <pc:sldMk cId="3483645355" sldId="260"/>
            <ac:spMk id="18" creationId="{A5B06A0F-F742-E341-4DC0-332D17F00AFC}"/>
          </ac:spMkLst>
        </pc:spChg>
        <pc:spChg chg="add mod">
          <ac:chgData name="Franz-Xaver Rupprecht" userId="a09a29fd-c37f-4caf-a8a0-4d6ec172192b" providerId="ADAL" clId="{342EB4B2-48CC-400B-81D6-C64B7B24710E}" dt="2024-06-12T16:02:25.157" v="695" actId="255"/>
          <ac:spMkLst>
            <pc:docMk/>
            <pc:sldMk cId="3483645355" sldId="260"/>
            <ac:spMk id="19" creationId="{9B2C517B-52A4-E953-FF48-76F61281FBBD}"/>
          </ac:spMkLst>
        </pc:spChg>
        <pc:spChg chg="add mod">
          <ac:chgData name="Franz-Xaver Rupprecht" userId="a09a29fd-c37f-4caf-a8a0-4d6ec172192b" providerId="ADAL" clId="{342EB4B2-48CC-400B-81D6-C64B7B24710E}" dt="2024-06-12T16:02:33.918" v="697" actId="255"/>
          <ac:spMkLst>
            <pc:docMk/>
            <pc:sldMk cId="3483645355" sldId="260"/>
            <ac:spMk id="20" creationId="{19392A1D-CF39-BEE7-4E1B-D61C67C8E519}"/>
          </ac:spMkLst>
        </pc:spChg>
      </pc:sldChg>
      <pc:sldChg chg="new del">
        <pc:chgData name="Franz-Xaver Rupprecht" userId="a09a29fd-c37f-4caf-a8a0-4d6ec172192b" providerId="ADAL" clId="{342EB4B2-48CC-400B-81D6-C64B7B24710E}" dt="2024-06-12T11:45:41.617" v="268" actId="47"/>
        <pc:sldMkLst>
          <pc:docMk/>
          <pc:sldMk cId="2194910517" sldId="261"/>
        </pc:sldMkLst>
      </pc:sldChg>
      <pc:sldChg chg="addSp delSp modSp add mod">
        <pc:chgData name="Franz-Xaver Rupprecht" userId="a09a29fd-c37f-4caf-a8a0-4d6ec172192b" providerId="ADAL" clId="{342EB4B2-48CC-400B-81D6-C64B7B24710E}" dt="2024-06-12T16:05:02.378" v="738" actId="790"/>
        <pc:sldMkLst>
          <pc:docMk/>
          <pc:sldMk cId="2534458150" sldId="262"/>
        </pc:sldMkLst>
        <pc:spChg chg="add del mod">
          <ac:chgData name="Franz-Xaver Rupprecht" userId="a09a29fd-c37f-4caf-a8a0-4d6ec172192b" providerId="ADAL" clId="{342EB4B2-48CC-400B-81D6-C64B7B24710E}" dt="2024-06-12T16:04:46.558" v="732" actId="478"/>
          <ac:spMkLst>
            <pc:docMk/>
            <pc:sldMk cId="2534458150" sldId="262"/>
            <ac:spMk id="2" creationId="{3647F967-65CB-F0F4-6713-D5D192A1B75A}"/>
          </ac:spMkLst>
        </pc:spChg>
        <pc:spChg chg="add mod">
          <ac:chgData name="Franz-Xaver Rupprecht" userId="a09a29fd-c37f-4caf-a8a0-4d6ec172192b" providerId="ADAL" clId="{342EB4B2-48CC-400B-81D6-C64B7B24710E}" dt="2024-06-12T16:03:00.718" v="701" actId="255"/>
          <ac:spMkLst>
            <pc:docMk/>
            <pc:sldMk cId="2534458150" sldId="262"/>
            <ac:spMk id="18" creationId="{47259C7A-0FC7-C9AD-A81C-64CC98FA94E0}"/>
          </ac:spMkLst>
        </pc:spChg>
        <pc:spChg chg="add del mod">
          <ac:chgData name="Franz-Xaver Rupprecht" userId="a09a29fd-c37f-4caf-a8a0-4d6ec172192b" providerId="ADAL" clId="{342EB4B2-48CC-400B-81D6-C64B7B24710E}" dt="2024-06-12T16:02:48.100" v="699" actId="478"/>
          <ac:spMkLst>
            <pc:docMk/>
            <pc:sldMk cId="2534458150" sldId="262"/>
            <ac:spMk id="19" creationId="{D9F6580C-B26B-182A-E7D5-D5AA1C2BF000}"/>
          </ac:spMkLst>
        </pc:spChg>
        <pc:spChg chg="add mod">
          <ac:chgData name="Franz-Xaver Rupprecht" userId="a09a29fd-c37f-4caf-a8a0-4d6ec172192b" providerId="ADAL" clId="{342EB4B2-48CC-400B-81D6-C64B7B24710E}" dt="2024-06-12T16:03:22.230" v="702"/>
          <ac:spMkLst>
            <pc:docMk/>
            <pc:sldMk cId="2534458150" sldId="262"/>
            <ac:spMk id="20" creationId="{DCE838D1-4FBE-C4C8-FE62-A87DA1E2AC60}"/>
          </ac:spMkLst>
        </pc:spChg>
        <pc:spChg chg="add mod">
          <ac:chgData name="Franz-Xaver Rupprecht" userId="a09a29fd-c37f-4caf-a8a0-4d6ec172192b" providerId="ADAL" clId="{342EB4B2-48CC-400B-81D6-C64B7B24710E}" dt="2024-06-12T16:03:22.230" v="702"/>
          <ac:spMkLst>
            <pc:docMk/>
            <pc:sldMk cId="2534458150" sldId="262"/>
            <ac:spMk id="21" creationId="{2B28433D-328C-1F4C-9E25-8E86019A9CEF}"/>
          </ac:spMkLst>
        </pc:spChg>
        <pc:spChg chg="add del mod">
          <ac:chgData name="Franz-Xaver Rupprecht" userId="a09a29fd-c37f-4caf-a8a0-4d6ec172192b" providerId="ADAL" clId="{342EB4B2-48CC-400B-81D6-C64B7B24710E}" dt="2024-06-12T16:04:35.476" v="731" actId="478"/>
          <ac:spMkLst>
            <pc:docMk/>
            <pc:sldMk cId="2534458150" sldId="262"/>
            <ac:spMk id="23" creationId="{D95AB2B9-15B0-AF50-95FD-02AF5B484CE5}"/>
          </ac:spMkLst>
        </pc:spChg>
        <pc:spChg chg="add mod">
          <ac:chgData name="Franz-Xaver Rupprecht" userId="a09a29fd-c37f-4caf-a8a0-4d6ec172192b" providerId="ADAL" clId="{342EB4B2-48CC-400B-81D6-C64B7B24710E}" dt="2024-06-12T16:04:34.927" v="730"/>
          <ac:spMkLst>
            <pc:docMk/>
            <pc:sldMk cId="2534458150" sldId="262"/>
            <ac:spMk id="24" creationId="{73632B7C-2E3A-FAF0-C1AD-BBBAF5BED11B}"/>
          </ac:spMkLst>
        </pc:spChg>
        <pc:spChg chg="add mod">
          <ac:chgData name="Franz-Xaver Rupprecht" userId="a09a29fd-c37f-4caf-a8a0-4d6ec172192b" providerId="ADAL" clId="{342EB4B2-48CC-400B-81D6-C64B7B24710E}" dt="2024-06-12T16:05:02.378" v="738" actId="790"/>
          <ac:spMkLst>
            <pc:docMk/>
            <pc:sldMk cId="2534458150" sldId="262"/>
            <ac:spMk id="26" creationId="{51634F42-2DA2-1673-0054-2DF7737D4DF9}"/>
          </ac:spMkLst>
        </pc:spChg>
      </pc:sldChg>
      <pc:sldChg chg="addSp modSp new mod">
        <pc:chgData name="Franz-Xaver Rupprecht" userId="a09a29fd-c37f-4caf-a8a0-4d6ec172192b" providerId="ADAL" clId="{342EB4B2-48CC-400B-81D6-C64B7B24710E}" dt="2024-06-12T12:08:15.648" v="474" actId="20577"/>
        <pc:sldMkLst>
          <pc:docMk/>
          <pc:sldMk cId="4288735366" sldId="263"/>
        </pc:sldMkLst>
        <pc:spChg chg="mod">
          <ac:chgData name="Franz-Xaver Rupprecht" userId="a09a29fd-c37f-4caf-a8a0-4d6ec172192b" providerId="ADAL" clId="{342EB4B2-48CC-400B-81D6-C64B7B24710E}" dt="2024-06-12T12:07:10.275" v="471" actId="13926"/>
          <ac:spMkLst>
            <pc:docMk/>
            <pc:sldMk cId="4288735366" sldId="263"/>
            <ac:spMk id="2" creationId="{3CB06EA1-6316-72F5-2887-FB24C9F3323E}"/>
          </ac:spMkLst>
        </pc:spChg>
        <pc:spChg chg="add mod ord">
          <ac:chgData name="Franz-Xaver Rupprecht" userId="a09a29fd-c37f-4caf-a8a0-4d6ec172192b" providerId="ADAL" clId="{342EB4B2-48CC-400B-81D6-C64B7B24710E}" dt="2024-06-12T12:08:15.648" v="474" actId="20577"/>
          <ac:spMkLst>
            <pc:docMk/>
            <pc:sldMk cId="4288735366" sldId="263"/>
            <ac:spMk id="3" creationId="{5A51A956-AD19-7FDF-38CD-9E57DC61170A}"/>
          </ac:spMkLst>
        </pc:spChg>
        <pc:picChg chg="add mod ord">
          <ac:chgData name="Franz-Xaver Rupprecht" userId="a09a29fd-c37f-4caf-a8a0-4d6ec172192b" providerId="ADAL" clId="{342EB4B2-48CC-400B-81D6-C64B7B24710E}" dt="2024-06-12T11:48:05.673" v="303" actId="1076"/>
          <ac:picMkLst>
            <pc:docMk/>
            <pc:sldMk cId="4288735366" sldId="263"/>
            <ac:picMk id="4" creationId="{101E4DEF-3B42-A5DC-E04A-AB10228DCFC3}"/>
          </ac:picMkLst>
        </pc:picChg>
      </pc:sldChg>
      <pc:sldChg chg="addSp delSp modSp new mod">
        <pc:chgData name="Franz-Xaver Rupprecht" userId="a09a29fd-c37f-4caf-a8a0-4d6ec172192b" providerId="ADAL" clId="{342EB4B2-48CC-400B-81D6-C64B7B24710E}" dt="2024-06-12T16:07:16.764" v="770" actId="1036"/>
        <pc:sldMkLst>
          <pc:docMk/>
          <pc:sldMk cId="2908803260" sldId="264"/>
        </pc:sldMkLst>
        <pc:spChg chg="mod">
          <ac:chgData name="Franz-Xaver Rupprecht" userId="a09a29fd-c37f-4caf-a8a0-4d6ec172192b" providerId="ADAL" clId="{342EB4B2-48CC-400B-81D6-C64B7B24710E}" dt="2024-06-12T11:49:08.715" v="330" actId="20577"/>
          <ac:spMkLst>
            <pc:docMk/>
            <pc:sldMk cId="2908803260" sldId="264"/>
            <ac:spMk id="2" creationId="{52D8142F-3146-34D2-1FE7-5BB1D20E4D47}"/>
          </ac:spMkLst>
        </pc:spChg>
        <pc:spChg chg="add mod">
          <ac:chgData name="Franz-Xaver Rupprecht" userId="a09a29fd-c37f-4caf-a8a0-4d6ec172192b" providerId="ADAL" clId="{342EB4B2-48CC-400B-81D6-C64B7B24710E}" dt="2024-06-12T11:50:35.863" v="349" actId="1076"/>
          <ac:spMkLst>
            <pc:docMk/>
            <pc:sldMk cId="2908803260" sldId="264"/>
            <ac:spMk id="3" creationId="{FEB43A64-B41B-D418-0363-A48526DD0E34}"/>
          </ac:spMkLst>
        </pc:spChg>
        <pc:spChg chg="add del mod">
          <ac:chgData name="Franz-Xaver Rupprecht" userId="a09a29fd-c37f-4caf-a8a0-4d6ec172192b" providerId="ADAL" clId="{342EB4B2-48CC-400B-81D6-C64B7B24710E}" dt="2024-06-12T16:05:18.527" v="739" actId="478"/>
          <ac:spMkLst>
            <pc:docMk/>
            <pc:sldMk cId="2908803260" sldId="264"/>
            <ac:spMk id="6" creationId="{12C72DB2-357B-190F-C3B8-A4DDCF837C5D}"/>
          </ac:spMkLst>
        </pc:spChg>
        <pc:spChg chg="add mod">
          <ac:chgData name="Franz-Xaver Rupprecht" userId="a09a29fd-c37f-4caf-a8a0-4d6ec172192b" providerId="ADAL" clId="{342EB4B2-48CC-400B-81D6-C64B7B24710E}" dt="2024-06-12T16:07:16.764" v="770" actId="1036"/>
          <ac:spMkLst>
            <pc:docMk/>
            <pc:sldMk cId="2908803260" sldId="264"/>
            <ac:spMk id="9" creationId="{338F3C7E-587D-F1D3-AA4A-A1CD23565ACB}"/>
          </ac:spMkLst>
        </pc:spChg>
        <pc:picChg chg="add mod ord modCrop">
          <ac:chgData name="Franz-Xaver Rupprecht" userId="a09a29fd-c37f-4caf-a8a0-4d6ec172192b" providerId="ADAL" clId="{342EB4B2-48CC-400B-81D6-C64B7B24710E}" dt="2024-06-12T11:50:29.052" v="347" actId="1076"/>
          <ac:picMkLst>
            <pc:docMk/>
            <pc:sldMk cId="2908803260" sldId="264"/>
            <ac:picMk id="5" creationId="{2A262781-73FB-CB86-006C-FCB410EFC089}"/>
          </ac:picMkLst>
        </pc:picChg>
        <pc:inkChg chg="add del">
          <ac:chgData name="Franz-Xaver Rupprecht" userId="a09a29fd-c37f-4caf-a8a0-4d6ec172192b" providerId="ADAL" clId="{342EB4B2-48CC-400B-81D6-C64B7B24710E}" dt="2024-06-12T16:06:23.299" v="743" actId="9405"/>
          <ac:inkMkLst>
            <pc:docMk/>
            <pc:sldMk cId="2908803260" sldId="264"/>
            <ac:inkMk id="4" creationId="{6FFB3DAE-6A4F-B288-AA7A-EA352DA61AFC}"/>
          </ac:inkMkLst>
        </pc:inkChg>
        <pc:inkChg chg="add del">
          <ac:chgData name="Franz-Xaver Rupprecht" userId="a09a29fd-c37f-4caf-a8a0-4d6ec172192b" providerId="ADAL" clId="{342EB4B2-48CC-400B-81D6-C64B7B24710E}" dt="2024-06-12T16:06:22.702" v="742" actId="9405"/>
          <ac:inkMkLst>
            <pc:docMk/>
            <pc:sldMk cId="2908803260" sldId="264"/>
            <ac:inkMk id="7" creationId="{00C022B6-CFBD-5D53-DF56-6D2E3A07E6AC}"/>
          </ac:inkMkLst>
        </pc:inkChg>
        <pc:inkChg chg="add">
          <ac:chgData name="Franz-Xaver Rupprecht" userId="a09a29fd-c37f-4caf-a8a0-4d6ec172192b" providerId="ADAL" clId="{342EB4B2-48CC-400B-81D6-C64B7B24710E}" dt="2024-06-12T16:06:31.917" v="744" actId="9405"/>
          <ac:inkMkLst>
            <pc:docMk/>
            <pc:sldMk cId="2908803260" sldId="264"/>
            <ac:inkMk id="8" creationId="{1FE46D22-8BEC-87A7-BCAD-5F1C03240064}"/>
          </ac:inkMkLst>
        </pc:inkChg>
      </pc:sldChg>
      <pc:sldChg chg="addSp delSp modSp new mod">
        <pc:chgData name="Franz-Xaver Rupprecht" userId="a09a29fd-c37f-4caf-a8a0-4d6ec172192b" providerId="ADAL" clId="{342EB4B2-48CC-400B-81D6-C64B7B24710E}" dt="2024-06-12T16:30:55.445" v="1035" actId="27918"/>
        <pc:sldMkLst>
          <pc:docMk/>
          <pc:sldMk cId="105898314" sldId="265"/>
        </pc:sldMkLst>
        <pc:spChg chg="mod">
          <ac:chgData name="Franz-Xaver Rupprecht" userId="a09a29fd-c37f-4caf-a8a0-4d6ec172192b" providerId="ADAL" clId="{342EB4B2-48CC-400B-81D6-C64B7B24710E}" dt="2024-06-12T16:21:21.719" v="974" actId="790"/>
          <ac:spMkLst>
            <pc:docMk/>
            <pc:sldMk cId="105898314" sldId="265"/>
            <ac:spMk id="2" creationId="{8B875CE8-A617-D474-4593-8B2DA8C5E23A}"/>
          </ac:spMkLst>
        </pc:spChg>
        <pc:spChg chg="add del mod">
          <ac:chgData name="Franz-Xaver Rupprecht" userId="a09a29fd-c37f-4caf-a8a0-4d6ec172192b" providerId="ADAL" clId="{342EB4B2-48CC-400B-81D6-C64B7B24710E}" dt="2024-06-12T11:52:23.622" v="364" actId="21"/>
          <ac:spMkLst>
            <pc:docMk/>
            <pc:sldMk cId="105898314" sldId="265"/>
            <ac:spMk id="3" creationId="{6A003EA6-147D-4616-2D21-B3BF3E26C9CF}"/>
          </ac:spMkLst>
        </pc:spChg>
        <pc:graphicFrameChg chg="add mod">
          <ac:chgData name="Franz-Xaver Rupprecht" userId="a09a29fd-c37f-4caf-a8a0-4d6ec172192b" providerId="ADAL" clId="{342EB4B2-48CC-400B-81D6-C64B7B24710E}" dt="2024-06-12T16:29:57.156" v="1015" actId="108"/>
          <ac:graphicFrameMkLst>
            <pc:docMk/>
            <pc:sldMk cId="105898314" sldId="265"/>
            <ac:graphicFrameMk id="3" creationId="{B3D3B01C-D988-B9B5-369A-3F3A4D7735B1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29:56.188" v="1014"/>
          <ac:graphicFrameMkLst>
            <pc:docMk/>
            <pc:sldMk cId="105898314" sldId="265"/>
            <ac:graphicFrameMk id="4" creationId="{CE29D66E-BE41-D051-7899-2A1D31FC8C9F}"/>
          </ac:graphicFrameMkLst>
        </pc:graphicFrameChg>
        <pc:graphicFrameChg chg="add del mod">
          <ac:chgData name="Franz-Xaver Rupprecht" userId="a09a29fd-c37f-4caf-a8a0-4d6ec172192b" providerId="ADAL" clId="{342EB4B2-48CC-400B-81D6-C64B7B24710E}" dt="2024-06-12T16:29:35.569" v="1013" actId="478"/>
          <ac:graphicFrameMkLst>
            <pc:docMk/>
            <pc:sldMk cId="105898314" sldId="265"/>
            <ac:graphicFrameMk id="5" creationId="{F9D70C7E-59F7-389B-C033-9EBA068EB30F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30:30.237" v="1025"/>
          <ac:graphicFrameMkLst>
            <pc:docMk/>
            <pc:sldMk cId="105898314" sldId="265"/>
            <ac:graphicFrameMk id="6" creationId="{5634279D-DA7F-5D56-28EB-BD182CD7F948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28:24.081" v="993"/>
          <ac:graphicFrameMkLst>
            <pc:docMk/>
            <pc:sldMk cId="105898314" sldId="265"/>
            <ac:graphicFrameMk id="7" creationId="{B3D3B01C-D988-B9B5-369A-3F3A4D7735B1}"/>
          </ac:graphicFrameMkLst>
        </pc:graphicFrameChg>
      </pc:sldChg>
      <pc:sldChg chg="addSp modSp new mod">
        <pc:chgData name="Franz-Xaver Rupprecht" userId="a09a29fd-c37f-4caf-a8a0-4d6ec172192b" providerId="ADAL" clId="{342EB4B2-48CC-400B-81D6-C64B7B24710E}" dt="2024-06-12T16:18:35.443" v="918" actId="14100"/>
        <pc:sldMkLst>
          <pc:docMk/>
          <pc:sldMk cId="551624996" sldId="266"/>
        </pc:sldMkLst>
        <pc:spChg chg="mod">
          <ac:chgData name="Franz-Xaver Rupprecht" userId="a09a29fd-c37f-4caf-a8a0-4d6ec172192b" providerId="ADAL" clId="{342EB4B2-48CC-400B-81D6-C64B7B24710E}" dt="2024-06-12T11:52:46.325" v="367"/>
          <ac:spMkLst>
            <pc:docMk/>
            <pc:sldMk cId="551624996" sldId="266"/>
            <ac:spMk id="2" creationId="{AED5EF76-D029-8B5C-299E-FD62FE759CA2}"/>
          </ac:spMkLst>
        </pc:spChg>
        <pc:spChg chg="add mod">
          <ac:chgData name="Franz-Xaver Rupprecht" userId="a09a29fd-c37f-4caf-a8a0-4d6ec172192b" providerId="ADAL" clId="{342EB4B2-48CC-400B-81D6-C64B7B24710E}" dt="2024-06-12T16:18:35.443" v="918" actId="14100"/>
          <ac:spMkLst>
            <pc:docMk/>
            <pc:sldMk cId="551624996" sldId="266"/>
            <ac:spMk id="3" creationId="{8E223F9D-48B7-091D-F232-3F121E9B64C8}"/>
          </ac:spMkLst>
        </pc:spChg>
      </pc:sldChg>
      <pc:sldChg chg="addSp modSp new mod ord">
        <pc:chgData name="Franz-Xaver Rupprecht" userId="a09a29fd-c37f-4caf-a8a0-4d6ec172192b" providerId="ADAL" clId="{342EB4B2-48CC-400B-81D6-C64B7B24710E}" dt="2024-06-12T16:32:00.770" v="1040" actId="20577"/>
        <pc:sldMkLst>
          <pc:docMk/>
          <pc:sldMk cId="2523848465" sldId="267"/>
        </pc:sldMkLst>
        <pc:spChg chg="mod">
          <ac:chgData name="Franz-Xaver Rupprecht" userId="a09a29fd-c37f-4caf-a8a0-4d6ec172192b" providerId="ADAL" clId="{342EB4B2-48CC-400B-81D6-C64B7B24710E}" dt="2024-06-12T11:51:03.196" v="355"/>
          <ac:spMkLst>
            <pc:docMk/>
            <pc:sldMk cId="2523848465" sldId="267"/>
            <ac:spMk id="2" creationId="{947709C4-6C5A-FE15-6DD0-622360213241}"/>
          </ac:spMkLst>
        </pc:spChg>
        <pc:spChg chg="add mod">
          <ac:chgData name="Franz-Xaver Rupprecht" userId="a09a29fd-c37f-4caf-a8a0-4d6ec172192b" providerId="ADAL" clId="{342EB4B2-48CC-400B-81D6-C64B7B24710E}" dt="2024-06-12T16:32:00.770" v="1040" actId="20577"/>
          <ac:spMkLst>
            <pc:docMk/>
            <pc:sldMk cId="2523848465" sldId="267"/>
            <ac:spMk id="3" creationId="{6A003EA6-147D-4616-2D21-B3BF3E26C9CF}"/>
          </ac:spMkLst>
        </pc:spChg>
      </pc:sldChg>
      <pc:sldChg chg="addSp modSp new mod">
        <pc:chgData name="Franz-Xaver Rupprecht" userId="a09a29fd-c37f-4caf-a8a0-4d6ec172192b" providerId="ADAL" clId="{342EB4B2-48CC-400B-81D6-C64B7B24710E}" dt="2024-06-12T16:33:59.454" v="1066" actId="255"/>
        <pc:sldMkLst>
          <pc:docMk/>
          <pc:sldMk cId="3761599077" sldId="268"/>
        </pc:sldMkLst>
        <pc:spChg chg="mod">
          <ac:chgData name="Franz-Xaver Rupprecht" userId="a09a29fd-c37f-4caf-a8a0-4d6ec172192b" providerId="ADAL" clId="{342EB4B2-48CC-400B-81D6-C64B7B24710E}" dt="2024-06-12T11:53:26.620" v="373"/>
          <ac:spMkLst>
            <pc:docMk/>
            <pc:sldMk cId="3761599077" sldId="268"/>
            <ac:spMk id="2" creationId="{A0F68FDD-4205-D2E2-DCDE-2AC121FC6C44}"/>
          </ac:spMkLst>
        </pc:spChg>
        <pc:graphicFrameChg chg="add mod">
          <ac:chgData name="Franz-Xaver Rupprecht" userId="a09a29fd-c37f-4caf-a8a0-4d6ec172192b" providerId="ADAL" clId="{342EB4B2-48CC-400B-81D6-C64B7B24710E}" dt="2024-06-12T16:33:48.815" v="1064" actId="255"/>
          <ac:graphicFrameMkLst>
            <pc:docMk/>
            <pc:sldMk cId="3761599077" sldId="268"/>
            <ac:graphicFrameMk id="3" creationId="{79DB20EC-4EDC-51D4-CFB7-5F4F23B533F3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33:52.881" v="1065" actId="255"/>
          <ac:graphicFrameMkLst>
            <pc:docMk/>
            <pc:sldMk cId="3761599077" sldId="268"/>
            <ac:graphicFrameMk id="4" creationId="{909395DF-CA0C-952E-D16A-D6A454EBAE6A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33:59.454" v="1066" actId="255"/>
          <ac:graphicFrameMkLst>
            <pc:docMk/>
            <pc:sldMk cId="3761599077" sldId="268"/>
            <ac:graphicFrameMk id="5" creationId="{626C1CDE-1A7F-D30B-F82F-491344C078E2}"/>
          </ac:graphicFrameMkLst>
        </pc:graphicFrameChg>
      </pc:sldChg>
      <pc:sldChg chg="addSp modSp new del mod">
        <pc:chgData name="Franz-Xaver Rupprecht" userId="a09a29fd-c37f-4caf-a8a0-4d6ec172192b" providerId="ADAL" clId="{342EB4B2-48CC-400B-81D6-C64B7B24710E}" dt="2024-06-12T12:16:51.820" v="480" actId="2696"/>
        <pc:sldMkLst>
          <pc:docMk/>
          <pc:sldMk cId="2670090187" sldId="269"/>
        </pc:sldMkLst>
        <pc:spChg chg="mod">
          <ac:chgData name="Franz-Xaver Rupprecht" userId="a09a29fd-c37f-4caf-a8a0-4d6ec172192b" providerId="ADAL" clId="{342EB4B2-48CC-400B-81D6-C64B7B24710E}" dt="2024-06-12T11:53:28.404" v="374"/>
          <ac:spMkLst>
            <pc:docMk/>
            <pc:sldMk cId="2670090187" sldId="269"/>
            <ac:spMk id="2" creationId="{6316DAC4-36F1-1893-04BC-30C4D7F1702A}"/>
          </ac:spMkLst>
        </pc:spChg>
        <pc:graphicFrameChg chg="add mod">
          <ac:chgData name="Franz-Xaver Rupprecht" userId="a09a29fd-c37f-4caf-a8a0-4d6ec172192b" providerId="ADAL" clId="{342EB4B2-48CC-400B-81D6-C64B7B24710E}" dt="2024-06-12T11:53:17.269" v="372"/>
          <ac:graphicFrameMkLst>
            <pc:docMk/>
            <pc:sldMk cId="2670090187" sldId="269"/>
            <ac:graphicFrameMk id="3" creationId="{38EE9C00-E39A-FE8C-3060-518C644EA87C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1:53:17.269" v="372"/>
          <ac:graphicFrameMkLst>
            <pc:docMk/>
            <pc:sldMk cId="2670090187" sldId="269"/>
            <ac:graphicFrameMk id="4" creationId="{3AFFC855-F848-5AB3-F04B-6302CB5C5597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1:53:17.269" v="372"/>
          <ac:graphicFrameMkLst>
            <pc:docMk/>
            <pc:sldMk cId="2670090187" sldId="269"/>
            <ac:graphicFrameMk id="5" creationId="{A3232C06-B30E-AA55-A806-404BED6B0712}"/>
          </ac:graphicFrameMkLst>
        </pc:graphicFrameChg>
      </pc:sldChg>
      <pc:sldChg chg="add">
        <pc:chgData name="Franz-Xaver Rupprecht" userId="a09a29fd-c37f-4caf-a8a0-4d6ec172192b" providerId="ADAL" clId="{342EB4B2-48CC-400B-81D6-C64B7B24710E}" dt="2024-06-12T12:16:54.924" v="481"/>
        <pc:sldMkLst>
          <pc:docMk/>
          <pc:sldMk cId="2892693819" sldId="269"/>
        </pc:sldMkLst>
      </pc:sldChg>
      <pc:sldChg chg="addSp modSp new mod">
        <pc:chgData name="Franz-Xaver Rupprecht" userId="a09a29fd-c37f-4caf-a8a0-4d6ec172192b" providerId="ADAL" clId="{342EB4B2-48CC-400B-81D6-C64B7B24710E}" dt="2024-06-12T16:15:35.411" v="885" actId="1076"/>
        <pc:sldMkLst>
          <pc:docMk/>
          <pc:sldMk cId="2804988098" sldId="270"/>
        </pc:sldMkLst>
        <pc:spChg chg="mod">
          <ac:chgData name="Franz-Xaver Rupprecht" userId="a09a29fd-c37f-4caf-a8a0-4d6ec172192b" providerId="ADAL" clId="{342EB4B2-48CC-400B-81D6-C64B7B24710E}" dt="2024-06-12T12:17:27.044" v="482" actId="20577"/>
          <ac:spMkLst>
            <pc:docMk/>
            <pc:sldMk cId="2804988098" sldId="270"/>
            <ac:spMk id="2" creationId="{8B7D445F-63EA-9334-7CE1-853CFE025D03}"/>
          </ac:spMkLst>
        </pc:spChg>
        <pc:spChg chg="add mod">
          <ac:chgData name="Franz-Xaver Rupprecht" userId="a09a29fd-c37f-4caf-a8a0-4d6ec172192b" providerId="ADAL" clId="{342EB4B2-48CC-400B-81D6-C64B7B24710E}" dt="2024-06-12T16:15:35.411" v="885" actId="1076"/>
          <ac:spMkLst>
            <pc:docMk/>
            <pc:sldMk cId="2804988098" sldId="270"/>
            <ac:spMk id="3" creationId="{D2DD6AAB-54C8-E5A6-E70A-EFF75C414A9C}"/>
          </ac:spMkLst>
        </pc:spChg>
        <pc:graphicFrameChg chg="add mod modGraphic">
          <ac:chgData name="Franz-Xaver Rupprecht" userId="a09a29fd-c37f-4caf-a8a0-4d6ec172192b" providerId="ADAL" clId="{342EB4B2-48CC-400B-81D6-C64B7B24710E}" dt="2024-06-12T16:15:24.763" v="883" actId="1076"/>
          <ac:graphicFrameMkLst>
            <pc:docMk/>
            <pc:sldMk cId="2804988098" sldId="270"/>
            <ac:graphicFrameMk id="4" creationId="{B8EBED5A-70F5-8C86-E69B-859CB122CF81}"/>
          </ac:graphicFrameMkLst>
        </pc:graphicFrameChg>
      </pc:sldChg>
      <pc:sldChg chg="addSp delSp modSp add mod">
        <pc:chgData name="Franz-Xaver Rupprecht" userId="a09a29fd-c37f-4caf-a8a0-4d6ec172192b" providerId="ADAL" clId="{342EB4B2-48CC-400B-81D6-C64B7B24710E}" dt="2024-06-12T16:40:07.738" v="1169"/>
        <pc:sldMkLst>
          <pc:docMk/>
          <pc:sldMk cId="4183469301" sldId="271"/>
        </pc:sldMkLst>
        <pc:spChg chg="mod">
          <ac:chgData name="Franz-Xaver Rupprecht" userId="a09a29fd-c37f-4caf-a8a0-4d6ec172192b" providerId="ADAL" clId="{342EB4B2-48CC-400B-81D6-C64B7B24710E}" dt="2024-06-12T12:18:45.006" v="485" actId="20577"/>
          <ac:spMkLst>
            <pc:docMk/>
            <pc:sldMk cId="4183469301" sldId="271"/>
            <ac:spMk id="2" creationId="{8B7D445F-63EA-9334-7CE1-853CFE025D03}"/>
          </ac:spMkLst>
        </pc:spChg>
        <pc:spChg chg="add del mod">
          <ac:chgData name="Franz-Xaver Rupprecht" userId="a09a29fd-c37f-4caf-a8a0-4d6ec172192b" providerId="ADAL" clId="{342EB4B2-48CC-400B-81D6-C64B7B24710E}" dt="2024-06-12T16:34:49.095" v="1069" actId="478"/>
          <ac:spMkLst>
            <pc:docMk/>
            <pc:sldMk cId="4183469301" sldId="271"/>
            <ac:spMk id="7" creationId="{00625485-82C9-7FB6-E108-81B3394D7217}"/>
          </ac:spMkLst>
        </pc:spChg>
        <pc:graphicFrameChg chg="add mod ord">
          <ac:chgData name="Franz-Xaver Rupprecht" userId="a09a29fd-c37f-4caf-a8a0-4d6ec172192b" providerId="ADAL" clId="{342EB4B2-48CC-400B-81D6-C64B7B24710E}" dt="2024-06-12T16:39:52.555" v="1159" actId="1036"/>
          <ac:graphicFrameMkLst>
            <pc:docMk/>
            <pc:sldMk cId="4183469301" sldId="271"/>
            <ac:graphicFrameMk id="3" creationId="{97752FB5-BCF5-A2FC-37F9-21240026ED5C}"/>
          </ac:graphicFrameMkLst>
        </pc:graphicFrameChg>
        <pc:graphicFrameChg chg="add mod ord">
          <ac:chgData name="Franz-Xaver Rupprecht" userId="a09a29fd-c37f-4caf-a8a0-4d6ec172192b" providerId="ADAL" clId="{342EB4B2-48CC-400B-81D6-C64B7B24710E}" dt="2024-06-12T16:39:38.901" v="1155" actId="167"/>
          <ac:graphicFrameMkLst>
            <pc:docMk/>
            <pc:sldMk cId="4183469301" sldId="271"/>
            <ac:graphicFrameMk id="4" creationId="{A401BBEC-0A2A-393E-9094-EE64A08FEBA0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40:04.350" v="1168"/>
          <ac:graphicFrameMkLst>
            <pc:docMk/>
            <pc:sldMk cId="4183469301" sldId="271"/>
            <ac:graphicFrameMk id="5" creationId="{170CC5CE-3044-CDA9-91C1-3D1CA7436055}"/>
          </ac:graphicFrameMkLst>
        </pc:graphicFrameChg>
        <pc:graphicFrameChg chg="add mod ord">
          <ac:chgData name="Franz-Xaver Rupprecht" userId="a09a29fd-c37f-4caf-a8a0-4d6ec172192b" providerId="ADAL" clId="{342EB4B2-48CC-400B-81D6-C64B7B24710E}" dt="2024-06-12T16:39:45.723" v="1157"/>
          <ac:graphicFrameMkLst>
            <pc:docMk/>
            <pc:sldMk cId="4183469301" sldId="271"/>
            <ac:graphicFrameMk id="6" creationId="{1937B575-21B0-5837-9DB0-269921EC058A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40:07.738" v="1169"/>
          <ac:graphicFrameMkLst>
            <pc:docMk/>
            <pc:sldMk cId="4183469301" sldId="271"/>
            <ac:graphicFrameMk id="8" creationId="{4969B015-72EC-4A18-BDEE-AFCB1FD01ABA}"/>
          </ac:graphicFrameMkLst>
        </pc:graphicFrameChg>
      </pc:sldChg>
      <pc:sldChg chg="addSp delSp modSp new mod">
        <pc:chgData name="Franz-Xaver Rupprecht" userId="a09a29fd-c37f-4caf-a8a0-4d6ec172192b" providerId="ADAL" clId="{342EB4B2-48CC-400B-81D6-C64B7B24710E}" dt="2024-06-12T16:18:49.767" v="921" actId="1076"/>
        <pc:sldMkLst>
          <pc:docMk/>
          <pc:sldMk cId="3816018704" sldId="272"/>
        </pc:sldMkLst>
        <pc:spChg chg="mod">
          <ac:chgData name="Franz-Xaver Rupprecht" userId="a09a29fd-c37f-4caf-a8a0-4d6ec172192b" providerId="ADAL" clId="{342EB4B2-48CC-400B-81D6-C64B7B24710E}" dt="2024-06-12T11:55:52.051" v="388"/>
          <ac:spMkLst>
            <pc:docMk/>
            <pc:sldMk cId="3816018704" sldId="272"/>
            <ac:spMk id="2" creationId="{9913D638-4F06-5021-725C-E11C7041CBF7}"/>
          </ac:spMkLst>
        </pc:spChg>
        <pc:spChg chg="add del mod">
          <ac:chgData name="Franz-Xaver Rupprecht" userId="a09a29fd-c37f-4caf-a8a0-4d6ec172192b" providerId="ADAL" clId="{342EB4B2-48CC-400B-81D6-C64B7B24710E}" dt="2024-06-12T11:56:37.784" v="399" actId="478"/>
          <ac:spMkLst>
            <pc:docMk/>
            <pc:sldMk cId="3816018704" sldId="272"/>
            <ac:spMk id="3" creationId="{7F0D0E04-7F6C-EA51-7173-9512798CDD18}"/>
          </ac:spMkLst>
        </pc:spChg>
        <pc:spChg chg="add mod">
          <ac:chgData name="Franz-Xaver Rupprecht" userId="a09a29fd-c37f-4caf-a8a0-4d6ec172192b" providerId="ADAL" clId="{342EB4B2-48CC-400B-81D6-C64B7B24710E}" dt="2024-06-12T16:18:49.767" v="921" actId="1076"/>
          <ac:spMkLst>
            <pc:docMk/>
            <pc:sldMk cId="3816018704" sldId="272"/>
            <ac:spMk id="4" creationId="{D3D9350F-63AB-6680-9DB9-F0182249D5CC}"/>
          </ac:spMkLst>
        </pc:spChg>
      </pc:sldChg>
      <pc:sldChg chg="addSp delSp modSp add mod">
        <pc:chgData name="Franz-Xaver Rupprecht" userId="a09a29fd-c37f-4caf-a8a0-4d6ec172192b" providerId="ADAL" clId="{342EB4B2-48CC-400B-81D6-C64B7B24710E}" dt="2024-06-12T16:50:10.989" v="1275" actId="108"/>
        <pc:sldMkLst>
          <pc:docMk/>
          <pc:sldMk cId="2741666858" sldId="273"/>
        </pc:sldMkLst>
        <pc:spChg chg="mod">
          <ac:chgData name="Franz-Xaver Rupprecht" userId="a09a29fd-c37f-4caf-a8a0-4d6ec172192b" providerId="ADAL" clId="{342EB4B2-48CC-400B-81D6-C64B7B24710E}" dt="2024-06-12T12:32:05.624" v="629"/>
          <ac:spMkLst>
            <pc:docMk/>
            <pc:sldMk cId="2741666858" sldId="273"/>
            <ac:spMk id="2" creationId="{9913D638-4F06-5021-725C-E11C7041CBF7}"/>
          </ac:spMkLst>
        </pc:spChg>
        <pc:graphicFrameChg chg="add del mod">
          <ac:chgData name="Franz-Xaver Rupprecht" userId="a09a29fd-c37f-4caf-a8a0-4d6ec172192b" providerId="ADAL" clId="{342EB4B2-48CC-400B-81D6-C64B7B24710E}" dt="2024-06-12T16:47:48.529" v="1242" actId="478"/>
          <ac:graphicFrameMkLst>
            <pc:docMk/>
            <pc:sldMk cId="2741666858" sldId="273"/>
            <ac:graphicFrameMk id="3" creationId="{99A1A8B4-1D62-4332-6D3D-D7C5C407AF67}"/>
          </ac:graphicFrameMkLst>
        </pc:graphicFrameChg>
        <pc:graphicFrameChg chg="add del mod">
          <ac:chgData name="Franz-Xaver Rupprecht" userId="a09a29fd-c37f-4caf-a8a0-4d6ec172192b" providerId="ADAL" clId="{342EB4B2-48CC-400B-81D6-C64B7B24710E}" dt="2024-06-12T16:49:23.018" v="1256" actId="478"/>
          <ac:graphicFrameMkLst>
            <pc:docMk/>
            <pc:sldMk cId="2741666858" sldId="273"/>
            <ac:graphicFrameMk id="4" creationId="{11BA8BCF-77EB-98F0-2020-9C0A1836FB44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50:05.638" v="1270"/>
          <ac:graphicFrameMkLst>
            <pc:docMk/>
            <pc:sldMk cId="2741666858" sldId="273"/>
            <ac:graphicFrameMk id="5" creationId="{96C8E65B-FFB2-E27B-D71E-99CB608423B2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50:10.989" v="1275" actId="108"/>
          <ac:graphicFrameMkLst>
            <pc:docMk/>
            <pc:sldMk cId="2741666858" sldId="273"/>
            <ac:graphicFrameMk id="6" creationId="{3E689503-9E26-4CBE-9E5E-88B2E2F6A6C4}"/>
          </ac:graphicFrameMkLst>
        </pc:graphicFrameChg>
      </pc:sldChg>
      <pc:sldChg chg="modSp add mod">
        <pc:chgData name="Franz-Xaver Rupprecht" userId="a09a29fd-c37f-4caf-a8a0-4d6ec172192b" providerId="ADAL" clId="{342EB4B2-48CC-400B-81D6-C64B7B24710E}" dt="2024-06-12T16:19:36.785" v="939" actId="20577"/>
        <pc:sldMkLst>
          <pc:docMk/>
          <pc:sldMk cId="2149886177" sldId="274"/>
        </pc:sldMkLst>
        <pc:spChg chg="mod">
          <ac:chgData name="Franz-Xaver Rupprecht" userId="a09a29fd-c37f-4caf-a8a0-4d6ec172192b" providerId="ADAL" clId="{342EB4B2-48CC-400B-81D6-C64B7B24710E}" dt="2024-06-12T12:26:35.887" v="560" actId="20577"/>
          <ac:spMkLst>
            <pc:docMk/>
            <pc:sldMk cId="2149886177" sldId="274"/>
            <ac:spMk id="2" creationId="{9913D638-4F06-5021-725C-E11C7041CBF7}"/>
          </ac:spMkLst>
        </pc:spChg>
        <pc:spChg chg="mod">
          <ac:chgData name="Franz-Xaver Rupprecht" userId="a09a29fd-c37f-4caf-a8a0-4d6ec172192b" providerId="ADAL" clId="{342EB4B2-48CC-400B-81D6-C64B7B24710E}" dt="2024-06-12T16:19:36.785" v="939" actId="20577"/>
          <ac:spMkLst>
            <pc:docMk/>
            <pc:sldMk cId="2149886177" sldId="274"/>
            <ac:spMk id="3" creationId="{7F0D0E04-7F6C-EA51-7173-9512798CDD18}"/>
          </ac:spMkLst>
        </pc:spChg>
      </pc:sldChg>
      <pc:sldChg chg="addSp delSp modSp add mod ord">
        <pc:chgData name="Franz-Xaver Rupprecht" userId="a09a29fd-c37f-4caf-a8a0-4d6ec172192b" providerId="ADAL" clId="{342EB4B2-48CC-400B-81D6-C64B7B24710E}" dt="2024-06-12T16:49:56.096" v="1264"/>
        <pc:sldMkLst>
          <pc:docMk/>
          <pc:sldMk cId="4883010" sldId="275"/>
        </pc:sldMkLst>
        <pc:spChg chg="add del mod">
          <ac:chgData name="Franz-Xaver Rupprecht" userId="a09a29fd-c37f-4caf-a8a0-4d6ec172192b" providerId="ADAL" clId="{342EB4B2-48CC-400B-81D6-C64B7B24710E}" dt="2024-06-12T16:46:27.614" v="1220" actId="478"/>
          <ac:spMkLst>
            <pc:docMk/>
            <pc:sldMk cId="4883010" sldId="275"/>
            <ac:spMk id="7" creationId="{927F56B7-C846-F905-6184-518EA0A7C3C3}"/>
          </ac:spMkLst>
        </pc:spChg>
        <pc:graphicFrameChg chg="add mod">
          <ac:chgData name="Franz-Xaver Rupprecht" userId="a09a29fd-c37f-4caf-a8a0-4d6ec172192b" providerId="ADAL" clId="{342EB4B2-48CC-400B-81D6-C64B7B24710E}" dt="2024-06-12T16:43:11.877" v="1197"/>
          <ac:graphicFrameMkLst>
            <pc:docMk/>
            <pc:sldMk cId="4883010" sldId="275"/>
            <ac:graphicFrameMk id="3" creationId="{3FEF079F-1301-4B0B-850A-7FB36AE7F273}"/>
          </ac:graphicFrameMkLst>
        </pc:graphicFrameChg>
        <pc:graphicFrameChg chg="del">
          <ac:chgData name="Franz-Xaver Rupprecht" userId="a09a29fd-c37f-4caf-a8a0-4d6ec172192b" providerId="ADAL" clId="{342EB4B2-48CC-400B-81D6-C64B7B24710E}" dt="2024-06-12T11:56:40.644" v="401" actId="478"/>
          <ac:graphicFrameMkLst>
            <pc:docMk/>
            <pc:sldMk cId="4883010" sldId="275"/>
            <ac:graphicFrameMk id="3" creationId="{99A1A8B4-1D62-4332-6D3D-D7C5C407AF67}"/>
          </ac:graphicFrameMkLst>
        </pc:graphicFrameChg>
        <pc:graphicFrameChg chg="del">
          <ac:chgData name="Franz-Xaver Rupprecht" userId="a09a29fd-c37f-4caf-a8a0-4d6ec172192b" providerId="ADAL" clId="{342EB4B2-48CC-400B-81D6-C64B7B24710E}" dt="2024-06-12T11:56:40" v="400" actId="478"/>
          <ac:graphicFrameMkLst>
            <pc:docMk/>
            <pc:sldMk cId="4883010" sldId="275"/>
            <ac:graphicFrameMk id="4" creationId="{11BA8BCF-77EB-98F0-2020-9C0A1836FB44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47:14.793" v="1238"/>
          <ac:graphicFrameMkLst>
            <pc:docMk/>
            <pc:sldMk cId="4883010" sldId="275"/>
            <ac:graphicFrameMk id="4" creationId="{3FEF079F-1301-4B0B-850A-7FB36AE7F273}"/>
          </ac:graphicFrameMkLst>
        </pc:graphicFrameChg>
        <pc:graphicFrameChg chg="add del mod">
          <ac:chgData name="Franz-Xaver Rupprecht" userId="a09a29fd-c37f-4caf-a8a0-4d6ec172192b" providerId="ADAL" clId="{342EB4B2-48CC-400B-81D6-C64B7B24710E}" dt="2024-06-12T16:46:26.011" v="1219" actId="478"/>
          <ac:graphicFrameMkLst>
            <pc:docMk/>
            <pc:sldMk cId="4883010" sldId="275"/>
            <ac:graphicFrameMk id="5" creationId="{25F83511-F54E-D01F-940E-D862D47626DC}"/>
          </ac:graphicFrameMkLst>
        </pc:graphicFrameChg>
        <pc:graphicFrameChg chg="add del mod">
          <ac:chgData name="Franz-Xaver Rupprecht" userId="a09a29fd-c37f-4caf-a8a0-4d6ec172192b" providerId="ADAL" clId="{342EB4B2-48CC-400B-81D6-C64B7B24710E}" dt="2024-06-12T16:44:17.879" v="1198" actId="478"/>
          <ac:graphicFrameMkLst>
            <pc:docMk/>
            <pc:sldMk cId="4883010" sldId="275"/>
            <ac:graphicFrameMk id="6" creationId="{8FD1315E-FB1B-5178-E04B-57B6852F64B4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49:56.096" v="1264"/>
          <ac:graphicFrameMkLst>
            <pc:docMk/>
            <pc:sldMk cId="4883010" sldId="275"/>
            <ac:graphicFrameMk id="8" creationId="{C01ACF24-19CF-4499-8612-A4EC7B34AD44}"/>
          </ac:graphicFrameMkLst>
        </pc:graphicFrameChg>
      </pc:sldChg>
      <pc:sldChg chg="addSp delSp modSp add mod">
        <pc:chgData name="Franz-Xaver Rupprecht" userId="a09a29fd-c37f-4caf-a8a0-4d6ec172192b" providerId="ADAL" clId="{342EB4B2-48CC-400B-81D6-C64B7B24710E}" dt="2024-06-12T16:52:28.138" v="1292" actId="108"/>
        <pc:sldMkLst>
          <pc:docMk/>
          <pc:sldMk cId="3584546391" sldId="276"/>
        </pc:sldMkLst>
        <pc:spChg chg="mod">
          <ac:chgData name="Franz-Xaver Rupprecht" userId="a09a29fd-c37f-4caf-a8a0-4d6ec172192b" providerId="ADAL" clId="{342EB4B2-48CC-400B-81D6-C64B7B24710E}" dt="2024-06-12T12:32:13.235" v="630"/>
          <ac:spMkLst>
            <pc:docMk/>
            <pc:sldMk cId="3584546391" sldId="276"/>
            <ac:spMk id="2" creationId="{9913D638-4F06-5021-725C-E11C7041CBF7}"/>
          </ac:spMkLst>
        </pc:spChg>
        <pc:spChg chg="add del mod">
          <ac:chgData name="Franz-Xaver Rupprecht" userId="a09a29fd-c37f-4caf-a8a0-4d6ec172192b" providerId="ADAL" clId="{342EB4B2-48CC-400B-81D6-C64B7B24710E}" dt="2024-06-12T16:13:56.129" v="879" actId="478"/>
          <ac:spMkLst>
            <pc:docMk/>
            <pc:sldMk cId="3584546391" sldId="276"/>
            <ac:spMk id="7" creationId="{F610AA4E-0EC4-45DF-9C9E-F4DB8DC53091}"/>
          </ac:spMkLst>
        </pc:spChg>
        <pc:graphicFrameChg chg="del">
          <ac:chgData name="Franz-Xaver Rupprecht" userId="a09a29fd-c37f-4caf-a8a0-4d6ec172192b" providerId="ADAL" clId="{342EB4B2-48CC-400B-81D6-C64B7B24710E}" dt="2024-06-12T11:57:51.679" v="420" actId="478"/>
          <ac:graphicFrameMkLst>
            <pc:docMk/>
            <pc:sldMk cId="3584546391" sldId="276"/>
            <ac:graphicFrameMk id="3" creationId="{99A1A8B4-1D62-4332-6D3D-D7C5C407AF67}"/>
          </ac:graphicFrameMkLst>
        </pc:graphicFrameChg>
        <pc:graphicFrameChg chg="del">
          <ac:chgData name="Franz-Xaver Rupprecht" userId="a09a29fd-c37f-4caf-a8a0-4d6ec172192b" providerId="ADAL" clId="{342EB4B2-48CC-400B-81D6-C64B7B24710E}" dt="2024-06-12T11:57:51.130" v="419" actId="478"/>
          <ac:graphicFrameMkLst>
            <pc:docMk/>
            <pc:sldMk cId="3584546391" sldId="276"/>
            <ac:graphicFrameMk id="4" creationId="{11BA8BCF-77EB-98F0-2020-9C0A1836FB44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52:25.297" v="1289"/>
          <ac:graphicFrameMkLst>
            <pc:docMk/>
            <pc:sldMk cId="3584546391" sldId="276"/>
            <ac:graphicFrameMk id="5" creationId="{BB8A6EC5-0CCE-40D4-BBFE-6ABE53E18F15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6:52:28.138" v="1292" actId="108"/>
          <ac:graphicFrameMkLst>
            <pc:docMk/>
            <pc:sldMk cId="3584546391" sldId="276"/>
            <ac:graphicFrameMk id="6" creationId="{A232EBD9-9499-3316-2AED-BF382E28B269}"/>
          </ac:graphicFrameMkLst>
        </pc:graphicFrameChg>
      </pc:sldChg>
      <pc:sldChg chg="addSp modSp new mod">
        <pc:chgData name="Franz-Xaver Rupprecht" userId="a09a29fd-c37f-4caf-a8a0-4d6ec172192b" providerId="ADAL" clId="{342EB4B2-48CC-400B-81D6-C64B7B24710E}" dt="2024-06-12T16:10:45.232" v="867" actId="20577"/>
        <pc:sldMkLst>
          <pc:docMk/>
          <pc:sldMk cId="734264083" sldId="277"/>
        </pc:sldMkLst>
        <pc:spChg chg="mod">
          <ac:chgData name="Franz-Xaver Rupprecht" userId="a09a29fd-c37f-4caf-a8a0-4d6ec172192b" providerId="ADAL" clId="{342EB4B2-48CC-400B-81D6-C64B7B24710E}" dt="2024-06-12T11:58:08.456" v="423"/>
          <ac:spMkLst>
            <pc:docMk/>
            <pc:sldMk cId="734264083" sldId="277"/>
            <ac:spMk id="2" creationId="{96436FA4-18B1-20E1-DDEF-A6D427FFE28F}"/>
          </ac:spMkLst>
        </pc:spChg>
        <pc:spChg chg="add mod">
          <ac:chgData name="Franz-Xaver Rupprecht" userId="a09a29fd-c37f-4caf-a8a0-4d6ec172192b" providerId="ADAL" clId="{342EB4B2-48CC-400B-81D6-C64B7B24710E}" dt="2024-06-12T16:10:45.232" v="867" actId="20577"/>
          <ac:spMkLst>
            <pc:docMk/>
            <pc:sldMk cId="734264083" sldId="277"/>
            <ac:spMk id="3" creationId="{9DA922E4-3D46-525F-9235-F84E5943AC11}"/>
          </ac:spMkLst>
        </pc:spChg>
      </pc:sldChg>
      <pc:sldChg chg="modSp add mod">
        <pc:chgData name="Franz-Xaver Rupprecht" userId="a09a29fd-c37f-4caf-a8a0-4d6ec172192b" providerId="ADAL" clId="{342EB4B2-48CC-400B-81D6-C64B7B24710E}" dt="2024-06-12T16:53:09.701" v="1294" actId="20577"/>
        <pc:sldMkLst>
          <pc:docMk/>
          <pc:sldMk cId="4216047102" sldId="278"/>
        </pc:sldMkLst>
        <pc:spChg chg="mod">
          <ac:chgData name="Franz-Xaver Rupprecht" userId="a09a29fd-c37f-4caf-a8a0-4d6ec172192b" providerId="ADAL" clId="{342EB4B2-48CC-400B-81D6-C64B7B24710E}" dt="2024-06-12T16:53:09.701" v="1294" actId="20577"/>
          <ac:spMkLst>
            <pc:docMk/>
            <pc:sldMk cId="4216047102" sldId="278"/>
            <ac:spMk id="3" creationId="{1F4DC168-B700-C6FC-64C6-871A69DBBC31}"/>
          </ac:spMkLst>
        </pc:spChg>
      </pc:sldChg>
      <pc:sldChg chg="addSp modSp new mod">
        <pc:chgData name="Franz-Xaver Rupprecht" userId="a09a29fd-c37f-4caf-a8a0-4d6ec172192b" providerId="ADAL" clId="{342EB4B2-48CC-400B-81D6-C64B7B24710E}" dt="2024-06-12T17:02:12.740" v="1510" actId="108"/>
        <pc:sldMkLst>
          <pc:docMk/>
          <pc:sldMk cId="2176349122" sldId="279"/>
        </pc:sldMkLst>
        <pc:spChg chg="mod">
          <ac:chgData name="Franz-Xaver Rupprecht" userId="a09a29fd-c37f-4caf-a8a0-4d6ec172192b" providerId="ADAL" clId="{342EB4B2-48CC-400B-81D6-C64B7B24710E}" dt="2024-06-12T16:55:55.144" v="1384" actId="790"/>
          <ac:spMkLst>
            <pc:docMk/>
            <pc:sldMk cId="2176349122" sldId="279"/>
            <ac:spMk id="2" creationId="{D2ED4B85-2D87-E673-084B-79D490B4990B}"/>
          </ac:spMkLst>
        </pc:spChg>
        <pc:graphicFrameChg chg="add mod">
          <ac:chgData name="Franz-Xaver Rupprecht" userId="a09a29fd-c37f-4caf-a8a0-4d6ec172192b" providerId="ADAL" clId="{342EB4B2-48CC-400B-81D6-C64B7B24710E}" dt="2024-06-12T17:02:07.258" v="1505"/>
          <ac:graphicFrameMkLst>
            <pc:docMk/>
            <pc:sldMk cId="2176349122" sldId="279"/>
            <ac:graphicFrameMk id="3" creationId="{351B81FC-6DBD-1119-A16A-0A59EB97C7AB}"/>
          </ac:graphicFrameMkLst>
        </pc:graphicFrameChg>
        <pc:graphicFrameChg chg="add mod">
          <ac:chgData name="Franz-Xaver Rupprecht" userId="a09a29fd-c37f-4caf-a8a0-4d6ec172192b" providerId="ADAL" clId="{342EB4B2-48CC-400B-81D6-C64B7B24710E}" dt="2024-06-12T17:02:12.740" v="1510" actId="108"/>
          <ac:graphicFrameMkLst>
            <pc:docMk/>
            <pc:sldMk cId="2176349122" sldId="279"/>
            <ac:graphicFrameMk id="4" creationId="{351B81FC-6DBD-1119-A16A-0A59EB97C7AB}"/>
          </ac:graphicFrameMkLst>
        </pc:graphicFrameChg>
      </pc:sldChg>
      <pc:sldChg chg="addSp delSp modSp new del mod modClrScheme chgLayout">
        <pc:chgData name="Franz-Xaver Rupprecht" userId="a09a29fd-c37f-4caf-a8a0-4d6ec172192b" providerId="ADAL" clId="{342EB4B2-48CC-400B-81D6-C64B7B24710E}" dt="2024-06-12T16:17:43.224" v="911" actId="47"/>
        <pc:sldMkLst>
          <pc:docMk/>
          <pc:sldMk cId="2837334777" sldId="279"/>
        </pc:sldMkLst>
        <pc:spChg chg="del mod ord">
          <ac:chgData name="Franz-Xaver Rupprecht" userId="a09a29fd-c37f-4caf-a8a0-4d6ec172192b" providerId="ADAL" clId="{342EB4B2-48CC-400B-81D6-C64B7B24710E}" dt="2024-06-12T16:17:32.863" v="904" actId="700"/>
          <ac:spMkLst>
            <pc:docMk/>
            <pc:sldMk cId="2837334777" sldId="279"/>
            <ac:spMk id="2" creationId="{C639FE57-775B-D3A8-EE56-232140F167CD}"/>
          </ac:spMkLst>
        </pc:spChg>
        <pc:spChg chg="add mod ord">
          <ac:chgData name="Franz-Xaver Rupprecht" userId="a09a29fd-c37f-4caf-a8a0-4d6ec172192b" providerId="ADAL" clId="{342EB4B2-48CC-400B-81D6-C64B7B24710E}" dt="2024-06-12T16:17:32.863" v="904" actId="700"/>
          <ac:spMkLst>
            <pc:docMk/>
            <pc:sldMk cId="2837334777" sldId="279"/>
            <ac:spMk id="3" creationId="{F96E365D-9B26-5A6E-B568-F462B0889635}"/>
          </ac:spMkLst>
        </pc:spChg>
        <pc:spChg chg="add del mod ord">
          <ac:chgData name="Franz-Xaver Rupprecht" userId="a09a29fd-c37f-4caf-a8a0-4d6ec172192b" providerId="ADAL" clId="{342EB4B2-48CC-400B-81D6-C64B7B24710E}" dt="2024-06-12T16:17:42.109" v="910" actId="478"/>
          <ac:spMkLst>
            <pc:docMk/>
            <pc:sldMk cId="2837334777" sldId="279"/>
            <ac:spMk id="4" creationId="{98D2537A-6022-1A55-BABA-3482DD3E8705}"/>
          </ac:spMkLst>
        </pc:spChg>
        <pc:spChg chg="add mod">
          <ac:chgData name="Franz-Xaver Rupprecht" userId="a09a29fd-c37f-4caf-a8a0-4d6ec172192b" providerId="ADAL" clId="{342EB4B2-48CC-400B-81D6-C64B7B24710E}" dt="2024-06-12T16:17:42.109" v="910" actId="478"/>
          <ac:spMkLst>
            <pc:docMk/>
            <pc:sldMk cId="2837334777" sldId="279"/>
            <ac:spMk id="6" creationId="{2C3F1C99-F3F3-36B2-AF15-808CDBABD05C}"/>
          </ac:spMkLst>
        </pc:spChg>
      </pc:sldChg>
      <pc:sldChg chg="del mod modClrScheme chgLayout">
        <pc:chgData name="Franz-Xaver Rupprecht" userId="a09a29fd-c37f-4caf-a8a0-4d6ec172192b" providerId="ADAL" clId="{342EB4B2-48CC-400B-81D6-C64B7B24710E}" dt="2024-06-12T08:35:11.411" v="68" actId="47"/>
        <pc:sldMkLst>
          <pc:docMk/>
          <pc:sldMk cId="598279466" sldId="486"/>
        </pc:sldMkLst>
      </pc:sldChg>
      <pc:sldChg chg="new del mod chgLayout">
        <pc:chgData name="Franz-Xaver Rupprecht" userId="a09a29fd-c37f-4caf-a8a0-4d6ec172192b" providerId="ADAL" clId="{342EB4B2-48CC-400B-81D6-C64B7B24710E}" dt="2024-06-12T08:27:46.148" v="4" actId="680"/>
        <pc:sldMkLst>
          <pc:docMk/>
          <pc:sldMk cId="1404463951" sldId="487"/>
        </pc:sldMkLst>
      </pc:sldChg>
      <pc:sldChg chg="add del">
        <pc:chgData name="Franz-Xaver Rupprecht" userId="a09a29fd-c37f-4caf-a8a0-4d6ec172192b" providerId="ADAL" clId="{342EB4B2-48CC-400B-81D6-C64B7B24710E}" dt="2024-06-12T08:35:11.411" v="68" actId="47"/>
        <pc:sldMkLst>
          <pc:docMk/>
          <pc:sldMk cId="2892806627" sldId="487"/>
        </pc:sldMkLst>
      </pc:sldChg>
      <pc:sldChg chg="add del">
        <pc:chgData name="Franz-Xaver Rupprecht" userId="a09a29fd-c37f-4caf-a8a0-4d6ec172192b" providerId="ADAL" clId="{342EB4B2-48CC-400B-81D6-C64B7B24710E}" dt="2024-06-12T08:35:11.411" v="68" actId="47"/>
        <pc:sldMkLst>
          <pc:docMk/>
          <pc:sldMk cId="2405322469" sldId="488"/>
        </pc:sldMkLst>
      </pc:sldChg>
      <pc:sldChg chg="add del">
        <pc:chgData name="Franz-Xaver Rupprecht" userId="a09a29fd-c37f-4caf-a8a0-4d6ec172192b" providerId="ADAL" clId="{342EB4B2-48CC-400B-81D6-C64B7B24710E}" dt="2024-06-12T08:35:11.411" v="68" actId="47"/>
        <pc:sldMkLst>
          <pc:docMk/>
          <pc:sldMk cId="554129544" sldId="489"/>
        </pc:sldMkLst>
      </pc:sldChg>
      <pc:sldChg chg="add del">
        <pc:chgData name="Franz-Xaver Rupprecht" userId="a09a29fd-c37f-4caf-a8a0-4d6ec172192b" providerId="ADAL" clId="{342EB4B2-48CC-400B-81D6-C64B7B24710E}" dt="2024-06-12T08:35:11.411" v="68" actId="47"/>
        <pc:sldMkLst>
          <pc:docMk/>
          <pc:sldMk cId="405434345" sldId="490"/>
        </pc:sldMkLst>
      </pc:sldChg>
      <pc:sldChg chg="add del">
        <pc:chgData name="Franz-Xaver Rupprecht" userId="a09a29fd-c37f-4caf-a8a0-4d6ec172192b" providerId="ADAL" clId="{342EB4B2-48CC-400B-81D6-C64B7B24710E}" dt="2024-06-12T08:35:11.411" v="68" actId="47"/>
        <pc:sldMkLst>
          <pc:docMk/>
          <pc:sldMk cId="767447957" sldId="491"/>
        </pc:sldMkLst>
      </pc:sldChg>
      <pc:sldChg chg="add del">
        <pc:chgData name="Franz-Xaver Rupprecht" userId="a09a29fd-c37f-4caf-a8a0-4d6ec172192b" providerId="ADAL" clId="{342EB4B2-48CC-400B-81D6-C64B7B24710E}" dt="2024-06-12T08:35:11.411" v="68" actId="47"/>
        <pc:sldMkLst>
          <pc:docMk/>
          <pc:sldMk cId="3590692140" sldId="492"/>
        </pc:sldMkLst>
      </pc:sldChg>
      <pc:sldChg chg="add del">
        <pc:chgData name="Franz-Xaver Rupprecht" userId="a09a29fd-c37f-4caf-a8a0-4d6ec172192b" providerId="ADAL" clId="{342EB4B2-48CC-400B-81D6-C64B7B24710E}" dt="2024-06-12T08:35:11.411" v="68" actId="47"/>
        <pc:sldMkLst>
          <pc:docMk/>
          <pc:sldMk cId="184294333" sldId="493"/>
        </pc:sldMkLst>
      </pc:sldChg>
      <pc:sldChg chg="add del">
        <pc:chgData name="Franz-Xaver Rupprecht" userId="a09a29fd-c37f-4caf-a8a0-4d6ec172192b" providerId="ADAL" clId="{342EB4B2-48CC-400B-81D6-C64B7B24710E}" dt="2024-06-12T08:35:11.411" v="68" actId="47"/>
        <pc:sldMkLst>
          <pc:docMk/>
          <pc:sldMk cId="3840055116" sldId="494"/>
        </pc:sldMkLst>
      </pc:sldChg>
      <pc:sldMasterChg chg="addSp delSp modSp mod addSldLayout delSldLayout modSldLayout">
        <pc:chgData name="Franz-Xaver Rupprecht" userId="a09a29fd-c37f-4caf-a8a0-4d6ec172192b" providerId="ADAL" clId="{342EB4B2-48CC-400B-81D6-C64B7B24710E}" dt="2024-06-12T08:36:56.340" v="83" actId="1076"/>
        <pc:sldMasterMkLst>
          <pc:docMk/>
          <pc:sldMasterMk cId="1502369245" sldId="2147483656"/>
        </pc:sldMasterMkLst>
        <pc:spChg chg="add mod">
          <ac:chgData name="Franz-Xaver Rupprecht" userId="a09a29fd-c37f-4caf-a8a0-4d6ec172192b" providerId="ADAL" clId="{342EB4B2-48CC-400B-81D6-C64B7B24710E}" dt="2024-06-12T08:31:09.169" v="31" actId="1076"/>
          <ac:spMkLst>
            <pc:docMk/>
            <pc:sldMasterMk cId="1502369245" sldId="2147483656"/>
            <ac:spMk id="4" creationId="{E791CC54-4897-FE85-4EC1-410D7479F8A7}"/>
          </ac:spMkLst>
        </pc:spChg>
        <pc:spChg chg="del">
          <ac:chgData name="Franz-Xaver Rupprecht" userId="a09a29fd-c37f-4caf-a8a0-4d6ec172192b" providerId="ADAL" clId="{342EB4B2-48CC-400B-81D6-C64B7B24710E}" dt="2024-06-12T08:36:04.856" v="73" actId="478"/>
          <ac:spMkLst>
            <pc:docMk/>
            <pc:sldMasterMk cId="1502369245" sldId="2147483656"/>
            <ac:spMk id="8" creationId="{023288EF-C1F0-21A3-C1A5-B22CE6F66F40}"/>
          </ac:spMkLst>
        </pc:spChg>
        <pc:spChg chg="del">
          <ac:chgData name="Franz-Xaver Rupprecht" userId="a09a29fd-c37f-4caf-a8a0-4d6ec172192b" providerId="ADAL" clId="{342EB4B2-48CC-400B-81D6-C64B7B24710E}" dt="2024-06-12T08:29:28.112" v="8" actId="478"/>
          <ac:spMkLst>
            <pc:docMk/>
            <pc:sldMasterMk cId="1502369245" sldId="2147483656"/>
            <ac:spMk id="9" creationId="{76C7F4B0-953A-4528-933A-0662F1ADC279}"/>
          </ac:spMkLst>
        </pc:spChg>
        <pc:spChg chg="mod">
          <ac:chgData name="Franz-Xaver Rupprecht" userId="a09a29fd-c37f-4caf-a8a0-4d6ec172192b" providerId="ADAL" clId="{342EB4B2-48CC-400B-81D6-C64B7B24710E}" dt="2024-06-12T08:29:38.077" v="9" actId="1076"/>
          <ac:spMkLst>
            <pc:docMk/>
            <pc:sldMasterMk cId="1502369245" sldId="2147483656"/>
            <ac:spMk id="11" creationId="{20F33295-CB97-4BF4-BC7D-2AC46D9A609D}"/>
          </ac:spMkLst>
        </pc:spChg>
        <pc:spChg chg="mod ord">
          <ac:chgData name="Franz-Xaver Rupprecht" userId="a09a29fd-c37f-4caf-a8a0-4d6ec172192b" providerId="ADAL" clId="{342EB4B2-48CC-400B-81D6-C64B7B24710E}" dt="2024-06-12T08:34:09.707" v="60" actId="14100"/>
          <ac:spMkLst>
            <pc:docMk/>
            <pc:sldMasterMk cId="1502369245" sldId="2147483656"/>
            <ac:spMk id="1029" creationId="{00000000-0000-0000-0000-000000000000}"/>
          </ac:spMkLst>
        </pc:spChg>
        <pc:picChg chg="add mod">
          <ac:chgData name="Franz-Xaver Rupprecht" userId="a09a29fd-c37f-4caf-a8a0-4d6ec172192b" providerId="ADAL" clId="{342EB4B2-48CC-400B-81D6-C64B7B24710E}" dt="2024-06-12T08:30:12.120" v="18" actId="1076"/>
          <ac:picMkLst>
            <pc:docMk/>
            <pc:sldMasterMk cId="1502369245" sldId="2147483656"/>
            <ac:picMk id="3" creationId="{50AB23CA-BCFA-CD8F-E245-6B3E35EA7DFB}"/>
          </ac:picMkLst>
        </pc:picChg>
        <pc:picChg chg="mod">
          <ac:chgData name="Franz-Xaver Rupprecht" userId="a09a29fd-c37f-4caf-a8a0-4d6ec172192b" providerId="ADAL" clId="{342EB4B2-48CC-400B-81D6-C64B7B24710E}" dt="2024-06-12T08:29:55.347" v="13" actId="1035"/>
          <ac:picMkLst>
            <pc:docMk/>
            <pc:sldMasterMk cId="1502369245" sldId="2147483656"/>
            <ac:picMk id="5" creationId="{B1CF422F-85DA-10F3-B6DD-F17FF42E7F61}"/>
          </ac:picMkLst>
        </pc:picChg>
        <pc:picChg chg="add mod ord">
          <ac:chgData name="Franz-Xaver Rupprecht" userId="a09a29fd-c37f-4caf-a8a0-4d6ec172192b" providerId="ADAL" clId="{342EB4B2-48CC-400B-81D6-C64B7B24710E}" dt="2024-06-12T08:34:28.844" v="67" actId="1076"/>
          <ac:picMkLst>
            <pc:docMk/>
            <pc:sldMasterMk cId="1502369245" sldId="2147483656"/>
            <ac:picMk id="6" creationId="{52FA0AF1-9021-C750-5ADF-BD9E1CD3B602}"/>
          </ac:picMkLst>
        </pc:picChg>
        <pc:picChg chg="add mod">
          <ac:chgData name="Franz-Xaver Rupprecht" userId="a09a29fd-c37f-4caf-a8a0-4d6ec172192b" providerId="ADAL" clId="{342EB4B2-48CC-400B-81D6-C64B7B24710E}" dt="2024-06-12T08:36:56.340" v="83" actId="1076"/>
          <ac:picMkLst>
            <pc:docMk/>
            <pc:sldMasterMk cId="1502369245" sldId="2147483656"/>
            <ac:picMk id="7" creationId="{7AEBE165-7DE4-4DD7-A1E3-CA389741EA24}"/>
          </ac:picMkLst>
        </pc:picChg>
        <pc:sldLayoutChg chg="delSp modSp mod">
          <pc:chgData name="Franz-Xaver Rupprecht" userId="a09a29fd-c37f-4caf-a8a0-4d6ec172192b" providerId="ADAL" clId="{342EB4B2-48CC-400B-81D6-C64B7B24710E}" dt="2024-06-12T08:30:29.518" v="22" actId="478"/>
          <pc:sldLayoutMkLst>
            <pc:docMk/>
            <pc:sldMasterMk cId="1502369245" sldId="2147483656"/>
            <pc:sldLayoutMk cId="1425692836" sldId="2147483657"/>
          </pc:sldLayoutMkLst>
          <pc:spChg chg="del">
            <ac:chgData name="Franz-Xaver Rupprecht" userId="a09a29fd-c37f-4caf-a8a0-4d6ec172192b" providerId="ADAL" clId="{342EB4B2-48CC-400B-81D6-C64B7B24710E}" dt="2024-06-12T08:30:29.518" v="22" actId="478"/>
            <ac:spMkLst>
              <pc:docMk/>
              <pc:sldMasterMk cId="1502369245" sldId="2147483656"/>
              <pc:sldLayoutMk cId="1425692836" sldId="2147483657"/>
              <ac:spMk id="4" creationId="{B21A14D6-89D7-46EF-AE98-3B4BF9EC028B}"/>
            </ac:spMkLst>
          </pc:spChg>
          <pc:spChg chg="del mod">
            <ac:chgData name="Franz-Xaver Rupprecht" userId="a09a29fd-c37f-4caf-a8a0-4d6ec172192b" providerId="ADAL" clId="{342EB4B2-48CC-400B-81D6-C64B7B24710E}" dt="2024-06-12T08:30:21.777" v="21" actId="478"/>
            <ac:spMkLst>
              <pc:docMk/>
              <pc:sldMasterMk cId="1502369245" sldId="2147483656"/>
              <pc:sldLayoutMk cId="1425692836" sldId="2147483657"/>
              <ac:spMk id="5" creationId="{40B22936-1E53-4464-8A2D-78C989A065D8}"/>
            </ac:spMkLst>
          </pc:spChg>
        </pc:sldLayoutChg>
        <pc:sldLayoutChg chg="addSp delSp modSp new mod">
          <pc:chgData name="Franz-Xaver Rupprecht" userId="a09a29fd-c37f-4caf-a8a0-4d6ec172192b" providerId="ADAL" clId="{342EB4B2-48CC-400B-81D6-C64B7B24710E}" dt="2024-06-12T08:36:45.031" v="81"/>
          <pc:sldLayoutMkLst>
            <pc:docMk/>
            <pc:sldMasterMk cId="1502369245" sldId="2147483656"/>
            <pc:sldLayoutMk cId="480361965" sldId="2147483658"/>
          </pc:sldLayoutMkLst>
          <pc:spChg chg="del">
            <ac:chgData name="Franz-Xaver Rupprecht" userId="a09a29fd-c37f-4caf-a8a0-4d6ec172192b" providerId="ADAL" clId="{342EB4B2-48CC-400B-81D6-C64B7B24710E}" dt="2024-06-12T08:36:43.346" v="78"/>
            <ac:spMkLst>
              <pc:docMk/>
              <pc:sldMasterMk cId="1502369245" sldId="2147483656"/>
              <pc:sldLayoutMk cId="480361965" sldId="2147483658"/>
              <ac:spMk id="2" creationId="{A42AB12D-477F-9F09-A3CE-942BFFDFB18F}"/>
            </ac:spMkLst>
          </pc:spChg>
          <pc:spChg chg="add del mod">
            <ac:chgData name="Franz-Xaver Rupprecht" userId="a09a29fd-c37f-4caf-a8a0-4d6ec172192b" providerId="ADAL" clId="{342EB4B2-48CC-400B-81D6-C64B7B24710E}" dt="2024-06-12T08:36:44.466" v="80"/>
            <ac:spMkLst>
              <pc:docMk/>
              <pc:sldMasterMk cId="1502369245" sldId="2147483656"/>
              <pc:sldLayoutMk cId="480361965" sldId="2147483658"/>
              <ac:spMk id="3" creationId="{408151AC-629F-A4F6-C902-D7056F193854}"/>
            </ac:spMkLst>
          </pc:spChg>
          <pc:spChg chg="add mod">
            <ac:chgData name="Franz-Xaver Rupprecht" userId="a09a29fd-c37f-4caf-a8a0-4d6ec172192b" providerId="ADAL" clId="{342EB4B2-48CC-400B-81D6-C64B7B24710E}" dt="2024-06-12T08:36:45.031" v="81"/>
            <ac:spMkLst>
              <pc:docMk/>
              <pc:sldMasterMk cId="1502369245" sldId="2147483656"/>
              <pc:sldLayoutMk cId="480361965" sldId="2147483658"/>
              <ac:spMk id="4" creationId="{AD13E8F2-D24E-ED77-9B50-1A45B66B300C}"/>
            </ac:spMkLst>
          </pc:spChg>
        </pc:sldLayoutChg>
        <pc:sldLayoutChg chg="modSp new del mod">
          <pc:chgData name="Franz-Xaver Rupprecht" userId="a09a29fd-c37f-4caf-a8a0-4d6ec172192b" providerId="ADAL" clId="{342EB4B2-48CC-400B-81D6-C64B7B24710E}" dt="2024-06-12T08:36:32.174" v="76" actId="2696"/>
          <pc:sldLayoutMkLst>
            <pc:docMk/>
            <pc:sldMasterMk cId="1502369245" sldId="2147483656"/>
            <pc:sldLayoutMk cId="1422900914" sldId="2147483658"/>
          </pc:sldLayoutMkLst>
          <pc:spChg chg="mod">
            <ac:chgData name="Franz-Xaver Rupprecht" userId="a09a29fd-c37f-4caf-a8a0-4d6ec172192b" providerId="ADAL" clId="{342EB4B2-48CC-400B-81D6-C64B7B24710E}" dt="2024-06-12T08:36:26.536" v="75" actId="1076"/>
            <ac:spMkLst>
              <pc:docMk/>
              <pc:sldMasterMk cId="1502369245" sldId="2147483656"/>
              <pc:sldLayoutMk cId="1422900914" sldId="2147483658"/>
              <ac:spMk id="2" creationId="{117A381E-C7CB-8D29-EE48-C944F75C4E59}"/>
            </ac:spMkLst>
          </pc:spChg>
        </pc:sldLayoutChg>
        <pc:sldLayoutChg chg="delSp add del mod">
          <pc:chgData name="Franz-Xaver Rupprecht" userId="a09a29fd-c37f-4caf-a8a0-4d6ec172192b" providerId="ADAL" clId="{342EB4B2-48CC-400B-81D6-C64B7B24710E}" dt="2024-06-12T08:35:11.411" v="68" actId="47"/>
          <pc:sldLayoutMkLst>
            <pc:docMk/>
            <pc:sldMasterMk cId="1502369245" sldId="2147483656"/>
            <pc:sldLayoutMk cId="3982624340" sldId="2147483661"/>
          </pc:sldLayoutMkLst>
          <pc:spChg chg="del">
            <ac:chgData name="Franz-Xaver Rupprecht" userId="a09a29fd-c37f-4caf-a8a0-4d6ec172192b" providerId="ADAL" clId="{342EB4B2-48CC-400B-81D6-C64B7B24710E}" dt="2024-06-12T08:30:35.774" v="23" actId="478"/>
            <ac:spMkLst>
              <pc:docMk/>
              <pc:sldMasterMk cId="1502369245" sldId="2147483656"/>
              <pc:sldLayoutMk cId="3982624340" sldId="2147483661"/>
              <ac:spMk id="3" creationId="{69CBE10F-A2C8-4EC7-B5C7-054DCB719B9D}"/>
            </ac:spMkLst>
          </pc:spChg>
        </pc:sldLayoutChg>
      </pc:sldMasterChg>
      <pc:sldMasterChg chg="addSp delSp modSp new mod addSldLayout delSldLayout modSldLayout">
        <pc:chgData name="Franz-Xaver Rupprecht" userId="a09a29fd-c37f-4caf-a8a0-4d6ec172192b" providerId="ADAL" clId="{342EB4B2-48CC-400B-81D6-C64B7B24710E}" dt="2024-06-12T16:17:19.517" v="890" actId="478"/>
        <pc:sldMasterMkLst>
          <pc:docMk/>
          <pc:sldMasterMk cId="3207930393" sldId="2147483659"/>
        </pc:sldMasterMkLst>
        <pc:spChg chg="del">
          <ac:chgData name="Franz-Xaver Rupprecht" userId="a09a29fd-c37f-4caf-a8a0-4d6ec172192b" providerId="ADAL" clId="{342EB4B2-48CC-400B-81D6-C64B7B24710E}" dt="2024-06-12T08:37:27.179" v="86" actId="478"/>
          <ac:spMkLst>
            <pc:docMk/>
            <pc:sldMasterMk cId="3207930393" sldId="2147483659"/>
            <ac:spMk id="2" creationId="{0C52FCFF-B752-53B4-1290-431FEADFBD65}"/>
          </ac:spMkLst>
        </pc:spChg>
        <pc:spChg chg="del">
          <ac:chgData name="Franz-Xaver Rupprecht" userId="a09a29fd-c37f-4caf-a8a0-4d6ec172192b" providerId="ADAL" clId="{342EB4B2-48CC-400B-81D6-C64B7B24710E}" dt="2024-06-12T08:37:28.185" v="87" actId="478"/>
          <ac:spMkLst>
            <pc:docMk/>
            <pc:sldMasterMk cId="3207930393" sldId="2147483659"/>
            <ac:spMk id="3" creationId="{16E3F77F-CDAF-08D1-6B22-02527EF10340}"/>
          </ac:spMkLst>
        </pc:spChg>
        <pc:spChg chg="del mod">
          <ac:chgData name="Franz-Xaver Rupprecht" userId="a09a29fd-c37f-4caf-a8a0-4d6ec172192b" providerId="ADAL" clId="{342EB4B2-48CC-400B-81D6-C64B7B24710E}" dt="2024-06-12T08:37:30.350" v="90" actId="478"/>
          <ac:spMkLst>
            <pc:docMk/>
            <pc:sldMasterMk cId="3207930393" sldId="2147483659"/>
            <ac:spMk id="4" creationId="{4F548FE7-110C-524E-4E7C-61AB64F9EA1D}"/>
          </ac:spMkLst>
        </pc:spChg>
        <pc:spChg chg="del">
          <ac:chgData name="Franz-Xaver Rupprecht" userId="a09a29fd-c37f-4caf-a8a0-4d6ec172192b" providerId="ADAL" clId="{342EB4B2-48CC-400B-81D6-C64B7B24710E}" dt="2024-06-12T08:37:29.201" v="88" actId="478"/>
          <ac:spMkLst>
            <pc:docMk/>
            <pc:sldMasterMk cId="3207930393" sldId="2147483659"/>
            <ac:spMk id="5" creationId="{AC77903C-ACD3-91C6-7AB9-BEB96BD0C2B8}"/>
          </ac:spMkLst>
        </pc:spChg>
        <pc:spChg chg="del">
          <ac:chgData name="Franz-Xaver Rupprecht" userId="a09a29fd-c37f-4caf-a8a0-4d6ec172192b" providerId="ADAL" clId="{342EB4B2-48CC-400B-81D6-C64B7B24710E}" dt="2024-06-12T08:37:32.695" v="91" actId="478"/>
          <ac:spMkLst>
            <pc:docMk/>
            <pc:sldMasterMk cId="3207930393" sldId="2147483659"/>
            <ac:spMk id="6" creationId="{D8BA30B3-BCF5-2E20-1EA2-F2145DF295B8}"/>
          </ac:spMkLst>
        </pc:spChg>
        <pc:spChg chg="add del mod">
          <ac:chgData name="Franz-Xaver Rupprecht" userId="a09a29fd-c37f-4caf-a8a0-4d6ec172192b" providerId="ADAL" clId="{342EB4B2-48CC-400B-81D6-C64B7B24710E}" dt="2024-06-12T08:39:25.095" v="99" actId="478"/>
          <ac:spMkLst>
            <pc:docMk/>
            <pc:sldMasterMk cId="3207930393" sldId="2147483659"/>
            <ac:spMk id="7" creationId="{B26AB0BD-34A9-2341-CE9E-C1387BD9CBE4}"/>
          </ac:spMkLst>
        </pc:spChg>
        <pc:spChg chg="add mod">
          <ac:chgData name="Franz-Xaver Rupprecht" userId="a09a29fd-c37f-4caf-a8a0-4d6ec172192b" providerId="ADAL" clId="{342EB4B2-48CC-400B-81D6-C64B7B24710E}" dt="2024-06-12T08:37:41.206" v="92"/>
          <ac:spMkLst>
            <pc:docMk/>
            <pc:sldMasterMk cId="3207930393" sldId="2147483659"/>
            <ac:spMk id="10" creationId="{8A03FA4C-84FC-F709-2576-A219040E3ACD}"/>
          </ac:spMkLst>
        </pc:spChg>
        <pc:spChg chg="add mod">
          <ac:chgData name="Franz-Xaver Rupprecht" userId="a09a29fd-c37f-4caf-a8a0-4d6ec172192b" providerId="ADAL" clId="{342EB4B2-48CC-400B-81D6-C64B7B24710E}" dt="2024-06-12T08:37:41.206" v="92"/>
          <ac:spMkLst>
            <pc:docMk/>
            <pc:sldMasterMk cId="3207930393" sldId="2147483659"/>
            <ac:spMk id="11" creationId="{F9873E65-C436-4459-0C4C-5EDEA49CC985}"/>
          </ac:spMkLst>
        </pc:spChg>
        <pc:picChg chg="add del mod">
          <ac:chgData name="Franz-Xaver Rupprecht" userId="a09a29fd-c37f-4caf-a8a0-4d6ec172192b" providerId="ADAL" clId="{342EB4B2-48CC-400B-81D6-C64B7B24710E}" dt="2024-06-12T08:39:26.295" v="101" actId="478"/>
          <ac:picMkLst>
            <pc:docMk/>
            <pc:sldMasterMk cId="3207930393" sldId="2147483659"/>
            <ac:picMk id="8" creationId="{2E88D46A-15F5-2C75-D784-B8CF5120184F}"/>
          </ac:picMkLst>
        </pc:picChg>
        <pc:picChg chg="add del mod">
          <ac:chgData name="Franz-Xaver Rupprecht" userId="a09a29fd-c37f-4caf-a8a0-4d6ec172192b" providerId="ADAL" clId="{342EB4B2-48CC-400B-81D6-C64B7B24710E}" dt="2024-06-12T08:39:25.444" v="100" actId="478"/>
          <ac:picMkLst>
            <pc:docMk/>
            <pc:sldMasterMk cId="3207930393" sldId="2147483659"/>
            <ac:picMk id="9" creationId="{CE63DEC7-EEDF-5818-C50B-30248708E88A}"/>
          </ac:picMkLst>
        </pc:picChg>
        <pc:picChg chg="add mod">
          <ac:chgData name="Franz-Xaver Rupprecht" userId="a09a29fd-c37f-4caf-a8a0-4d6ec172192b" providerId="ADAL" clId="{342EB4B2-48CC-400B-81D6-C64B7B24710E}" dt="2024-06-12T08:37:41.206" v="92"/>
          <ac:picMkLst>
            <pc:docMk/>
            <pc:sldMasterMk cId="3207930393" sldId="2147483659"/>
            <ac:picMk id="12" creationId="{501D1C5E-D086-AED1-BA89-E06EF8F9FD8B}"/>
          </ac:picMkLst>
        </pc:picChg>
        <pc:picChg chg="add mod">
          <ac:chgData name="Franz-Xaver Rupprecht" userId="a09a29fd-c37f-4caf-a8a0-4d6ec172192b" providerId="ADAL" clId="{342EB4B2-48CC-400B-81D6-C64B7B24710E}" dt="2024-06-12T08:37:41.206" v="92"/>
          <ac:picMkLst>
            <pc:docMk/>
            <pc:sldMasterMk cId="3207930393" sldId="2147483659"/>
            <ac:picMk id="13" creationId="{822F821B-4286-A907-F226-7CC10898FC63}"/>
          </ac:picMkLst>
        </pc:picChg>
        <pc:sldLayoutChg chg="addSp delSp modSp new mod replId">
          <pc:chgData name="Franz-Xaver Rupprecht" userId="a09a29fd-c37f-4caf-a8a0-4d6ec172192b" providerId="ADAL" clId="{342EB4B2-48CC-400B-81D6-C64B7B24710E}" dt="2024-06-12T08:44:02.394" v="153" actId="1076"/>
          <pc:sldLayoutMkLst>
            <pc:docMk/>
            <pc:sldMasterMk cId="3207930393" sldId="2147483659"/>
            <pc:sldLayoutMk cId="173597233" sldId="2147483660"/>
          </pc:sldLayoutMkLst>
          <pc:spChg chg="mod">
            <ac:chgData name="Franz-Xaver Rupprecht" userId="a09a29fd-c37f-4caf-a8a0-4d6ec172192b" providerId="ADAL" clId="{342EB4B2-48CC-400B-81D6-C64B7B24710E}" dt="2024-06-12T08:42:31.954" v="140" actId="790"/>
            <ac:spMkLst>
              <pc:docMk/>
              <pc:sldMasterMk cId="3207930393" sldId="2147483659"/>
              <pc:sldLayoutMk cId="173597233" sldId="2147483660"/>
              <ac:spMk id="2" creationId="{430CF493-32F8-454B-55C8-B0EC24A859AE}"/>
            </ac:spMkLst>
          </pc:spChg>
          <pc:spChg chg="mod">
            <ac:chgData name="Franz-Xaver Rupprecht" userId="a09a29fd-c37f-4caf-a8a0-4d6ec172192b" providerId="ADAL" clId="{342EB4B2-48CC-400B-81D6-C64B7B24710E}" dt="2024-06-12T08:43:16.384" v="141" actId="790"/>
            <ac:spMkLst>
              <pc:docMk/>
              <pc:sldMasterMk cId="3207930393" sldId="2147483659"/>
              <pc:sldLayoutMk cId="173597233" sldId="2147483660"/>
              <ac:spMk id="3" creationId="{78DC3DF4-6EDB-AA41-5172-034399F2858A}"/>
            </ac:spMkLst>
          </pc:spChg>
          <pc:spChg chg="del">
            <ac:chgData name="Franz-Xaver Rupprecht" userId="a09a29fd-c37f-4caf-a8a0-4d6ec172192b" providerId="ADAL" clId="{342EB4B2-48CC-400B-81D6-C64B7B24710E}" dt="2024-06-12T08:39:47.095" v="103" actId="478"/>
            <ac:spMkLst>
              <pc:docMk/>
              <pc:sldMasterMk cId="3207930393" sldId="2147483659"/>
              <pc:sldLayoutMk cId="173597233" sldId="2147483660"/>
              <ac:spMk id="4" creationId="{7FF8568E-9DCD-9EF7-9DB2-405CCEBBF3AD}"/>
            </ac:spMkLst>
          </pc:spChg>
          <pc:spChg chg="del">
            <ac:chgData name="Franz-Xaver Rupprecht" userId="a09a29fd-c37f-4caf-a8a0-4d6ec172192b" providerId="ADAL" clId="{342EB4B2-48CC-400B-81D6-C64B7B24710E}" dt="2024-06-12T08:39:49.324" v="104" actId="478"/>
            <ac:spMkLst>
              <pc:docMk/>
              <pc:sldMasterMk cId="3207930393" sldId="2147483659"/>
              <pc:sldLayoutMk cId="173597233" sldId="2147483660"/>
              <ac:spMk id="5" creationId="{B2544ACD-9334-CCBD-9054-9F566793F3AE}"/>
            </ac:spMkLst>
          </pc:spChg>
          <pc:spChg chg="del">
            <ac:chgData name="Franz-Xaver Rupprecht" userId="a09a29fd-c37f-4caf-a8a0-4d6ec172192b" providerId="ADAL" clId="{342EB4B2-48CC-400B-81D6-C64B7B24710E}" dt="2024-06-12T08:39:50.470" v="105" actId="478"/>
            <ac:spMkLst>
              <pc:docMk/>
              <pc:sldMasterMk cId="3207930393" sldId="2147483659"/>
              <pc:sldLayoutMk cId="173597233" sldId="2147483660"/>
              <ac:spMk id="6" creationId="{9F1DDFE1-1C50-2FFD-1A3E-E44403F8BCB8}"/>
            </ac:spMkLst>
          </pc:spChg>
          <pc:spChg chg="add mod">
            <ac:chgData name="Franz-Xaver Rupprecht" userId="a09a29fd-c37f-4caf-a8a0-4d6ec172192b" providerId="ADAL" clId="{342EB4B2-48CC-400B-81D6-C64B7B24710E}" dt="2024-06-12T08:39:39.388" v="102"/>
            <ac:spMkLst>
              <pc:docMk/>
              <pc:sldMasterMk cId="3207930393" sldId="2147483659"/>
              <pc:sldLayoutMk cId="173597233" sldId="2147483660"/>
              <ac:spMk id="7" creationId="{91CA7046-7147-A22A-9BBA-4BCE97FED81F}"/>
            </ac:spMkLst>
          </pc:spChg>
          <pc:picChg chg="add mod">
            <ac:chgData name="Franz-Xaver Rupprecht" userId="a09a29fd-c37f-4caf-a8a0-4d6ec172192b" providerId="ADAL" clId="{342EB4B2-48CC-400B-81D6-C64B7B24710E}" dt="2024-06-12T08:44:02.394" v="153" actId="1076"/>
            <ac:picMkLst>
              <pc:docMk/>
              <pc:sldMasterMk cId="3207930393" sldId="2147483659"/>
              <pc:sldLayoutMk cId="173597233" sldId="2147483660"/>
              <ac:picMk id="8" creationId="{3B62D27B-2308-8E39-7EB2-8E1EF41A7E4E}"/>
            </ac:picMkLst>
          </pc:picChg>
          <pc:picChg chg="add mod">
            <ac:chgData name="Franz-Xaver Rupprecht" userId="a09a29fd-c37f-4caf-a8a0-4d6ec172192b" providerId="ADAL" clId="{342EB4B2-48CC-400B-81D6-C64B7B24710E}" dt="2024-06-12T08:43:52.814" v="150" actId="1076"/>
            <ac:picMkLst>
              <pc:docMk/>
              <pc:sldMasterMk cId="3207930393" sldId="2147483659"/>
              <pc:sldLayoutMk cId="173597233" sldId="2147483660"/>
              <ac:picMk id="9" creationId="{87C02EE8-431E-5890-D068-F0B70AE1B8F5}"/>
            </ac:picMkLst>
          </pc:picChg>
        </pc:sldLayoutChg>
        <pc:sldLayoutChg chg="addSp delSp new del mod replId">
          <pc:chgData name="Franz-Xaver Rupprecht" userId="a09a29fd-c37f-4caf-a8a0-4d6ec172192b" providerId="ADAL" clId="{342EB4B2-48CC-400B-81D6-C64B7B24710E}" dt="2024-06-12T08:39:57.637" v="106" actId="2696"/>
          <pc:sldLayoutMkLst>
            <pc:docMk/>
            <pc:sldMasterMk cId="3207930393" sldId="2147483659"/>
            <pc:sldLayoutMk cId="595454118" sldId="2147483661"/>
          </pc:sldLayoutMkLst>
          <pc:spChg chg="add del">
            <ac:chgData name="Franz-Xaver Rupprecht" userId="a09a29fd-c37f-4caf-a8a0-4d6ec172192b" providerId="ADAL" clId="{342EB4B2-48CC-400B-81D6-C64B7B24710E}" dt="2024-06-12T08:38:36.955" v="98" actId="478"/>
            <ac:spMkLst>
              <pc:docMk/>
              <pc:sldMasterMk cId="3207930393" sldId="2147483659"/>
              <pc:sldLayoutMk cId="595454118" sldId="2147483661"/>
              <ac:spMk id="2" creationId="{DDEA021B-B7F5-AB64-10B1-5AD3D37CDE4D}"/>
            </ac:spMkLst>
          </pc:spChg>
          <pc:spChg chg="add del">
            <ac:chgData name="Franz-Xaver Rupprecht" userId="a09a29fd-c37f-4caf-a8a0-4d6ec172192b" providerId="ADAL" clId="{342EB4B2-48CC-400B-81D6-C64B7B24710E}" dt="2024-06-12T08:38:36.658" v="97" actId="478"/>
            <ac:spMkLst>
              <pc:docMk/>
              <pc:sldMasterMk cId="3207930393" sldId="2147483659"/>
              <pc:sldLayoutMk cId="595454118" sldId="2147483661"/>
              <ac:spMk id="3" creationId="{7DC325D2-3F41-6B34-C638-F50987A0DE1C}"/>
            </ac:spMkLst>
          </pc:spChg>
        </pc:sldLayoutChg>
        <pc:sldLayoutChg chg="new del replId">
          <pc:chgData name="Franz-Xaver Rupprecht" userId="a09a29fd-c37f-4caf-a8a0-4d6ec172192b" providerId="ADAL" clId="{342EB4B2-48CC-400B-81D6-C64B7B24710E}" dt="2024-06-12T08:41:07.716" v="113" actId="2696"/>
          <pc:sldLayoutMkLst>
            <pc:docMk/>
            <pc:sldMasterMk cId="3207930393" sldId="2147483659"/>
            <pc:sldLayoutMk cId="1865175214" sldId="2147483662"/>
          </pc:sldLayoutMkLst>
        </pc:sldLayoutChg>
        <pc:sldLayoutChg chg="addSp delSp modSp new mod replId">
          <pc:chgData name="Franz-Xaver Rupprecht" userId="a09a29fd-c37f-4caf-a8a0-4d6ec172192b" providerId="ADAL" clId="{342EB4B2-48CC-400B-81D6-C64B7B24710E}" dt="2024-06-12T16:17:19.517" v="890" actId="478"/>
          <pc:sldLayoutMkLst>
            <pc:docMk/>
            <pc:sldMasterMk cId="3207930393" sldId="2147483659"/>
            <pc:sldLayoutMk cId="3597908866" sldId="2147483663"/>
          </pc:sldLayoutMkLst>
          <pc:spChg chg="add mod">
            <ac:chgData name="Franz-Xaver Rupprecht" userId="a09a29fd-c37f-4caf-a8a0-4d6ec172192b" providerId="ADAL" clId="{342EB4B2-48CC-400B-81D6-C64B7B24710E}" dt="2024-06-12T11:44:50.838" v="240" actId="1036"/>
            <ac:spMkLst>
              <pc:docMk/>
              <pc:sldMasterMk cId="3207930393" sldId="2147483659"/>
              <pc:sldLayoutMk cId="3597908866" sldId="2147483663"/>
              <ac:spMk id="2" creationId="{3CDC9395-CF8C-96C4-3D64-A2EBBFB36613}"/>
            </ac:spMkLst>
          </pc:spChg>
          <pc:spChg chg="del">
            <ac:chgData name="Franz-Xaver Rupprecht" userId="a09a29fd-c37f-4caf-a8a0-4d6ec172192b" providerId="ADAL" clId="{342EB4B2-48CC-400B-81D6-C64B7B24710E}" dt="2024-06-12T08:41:46.465" v="117" actId="478"/>
            <ac:spMkLst>
              <pc:docMk/>
              <pc:sldMasterMk cId="3207930393" sldId="2147483659"/>
              <pc:sldLayoutMk cId="3597908866" sldId="2147483663"/>
              <ac:spMk id="2" creationId="{65DBCFE8-9BFE-984F-CD98-1A3DED47AA8C}"/>
            </ac:spMkLst>
          </pc:spChg>
          <pc:spChg chg="add del mod">
            <ac:chgData name="Franz-Xaver Rupprecht" userId="a09a29fd-c37f-4caf-a8a0-4d6ec172192b" providerId="ADAL" clId="{342EB4B2-48CC-400B-81D6-C64B7B24710E}" dt="2024-06-12T16:17:19.517" v="890" actId="478"/>
            <ac:spMkLst>
              <pc:docMk/>
              <pc:sldMasterMk cId="3207930393" sldId="2147483659"/>
              <pc:sldLayoutMk cId="3597908866" sldId="2147483663"/>
              <ac:spMk id="3" creationId="{006B00BB-FEB8-D09B-5893-B8E8296F85F1}"/>
            </ac:spMkLst>
          </pc:spChg>
          <pc:spChg chg="del">
            <ac:chgData name="Franz-Xaver Rupprecht" userId="a09a29fd-c37f-4caf-a8a0-4d6ec172192b" providerId="ADAL" clId="{342EB4B2-48CC-400B-81D6-C64B7B24710E}" dt="2024-06-12T08:41:48.806" v="119" actId="478"/>
            <ac:spMkLst>
              <pc:docMk/>
              <pc:sldMasterMk cId="3207930393" sldId="2147483659"/>
              <pc:sldLayoutMk cId="3597908866" sldId="2147483663"/>
              <ac:spMk id="3" creationId="{4DCB7A4B-9884-BD19-ACDF-1AED0EA17800}"/>
            </ac:spMkLst>
          </pc:spChg>
          <pc:spChg chg="del">
            <ac:chgData name="Franz-Xaver Rupprecht" userId="a09a29fd-c37f-4caf-a8a0-4d6ec172192b" providerId="ADAL" clId="{342EB4B2-48CC-400B-81D6-C64B7B24710E}" dt="2024-06-12T08:41:49.431" v="120" actId="478"/>
            <ac:spMkLst>
              <pc:docMk/>
              <pc:sldMasterMk cId="3207930393" sldId="2147483659"/>
              <pc:sldLayoutMk cId="3597908866" sldId="2147483663"/>
              <ac:spMk id="4" creationId="{8D04A04A-AE4C-19BE-C518-BC821A493390}"/>
            </ac:spMkLst>
          </pc:spChg>
          <pc:spChg chg="del">
            <ac:chgData name="Franz-Xaver Rupprecht" userId="a09a29fd-c37f-4caf-a8a0-4d6ec172192b" providerId="ADAL" clId="{342EB4B2-48CC-400B-81D6-C64B7B24710E}" dt="2024-06-12T08:41:18.951" v="114" actId="478"/>
            <ac:spMkLst>
              <pc:docMk/>
              <pc:sldMasterMk cId="3207930393" sldId="2147483659"/>
              <pc:sldLayoutMk cId="3597908866" sldId="2147483663"/>
              <ac:spMk id="5" creationId="{D8D436DB-1A29-249E-C6D3-C7BD848C661A}"/>
            </ac:spMkLst>
          </pc:spChg>
          <pc:spChg chg="del">
            <ac:chgData name="Franz-Xaver Rupprecht" userId="a09a29fd-c37f-4caf-a8a0-4d6ec172192b" providerId="ADAL" clId="{342EB4B2-48CC-400B-81D6-C64B7B24710E}" dt="2024-06-12T08:41:23.684" v="116" actId="478"/>
            <ac:spMkLst>
              <pc:docMk/>
              <pc:sldMasterMk cId="3207930393" sldId="2147483659"/>
              <pc:sldLayoutMk cId="3597908866" sldId="2147483663"/>
              <ac:spMk id="6" creationId="{2C46B701-A87F-025F-5B16-A34CA096DA1A}"/>
            </ac:spMkLst>
          </pc:spChg>
          <pc:spChg chg="del">
            <ac:chgData name="Franz-Xaver Rupprecht" userId="a09a29fd-c37f-4caf-a8a0-4d6ec172192b" providerId="ADAL" clId="{342EB4B2-48CC-400B-81D6-C64B7B24710E}" dt="2024-06-12T08:41:20.954" v="115" actId="478"/>
            <ac:spMkLst>
              <pc:docMk/>
              <pc:sldMasterMk cId="3207930393" sldId="2147483659"/>
              <pc:sldLayoutMk cId="3597908866" sldId="2147483663"/>
              <ac:spMk id="7" creationId="{B268CE0C-4A46-BA1C-688A-9AF4E7928CFF}"/>
            </ac:spMkLst>
          </pc:spChg>
          <pc:spChg chg="add del mod">
            <ac:chgData name="Franz-Xaver Rupprecht" userId="a09a29fd-c37f-4caf-a8a0-4d6ec172192b" providerId="ADAL" clId="{342EB4B2-48CC-400B-81D6-C64B7B24710E}" dt="2024-06-12T11:43:59.569" v="226" actId="478"/>
            <ac:spMkLst>
              <pc:docMk/>
              <pc:sldMasterMk cId="3207930393" sldId="2147483659"/>
              <pc:sldLayoutMk cId="3597908866" sldId="2147483663"/>
              <ac:spMk id="8" creationId="{D8E27EA9-080B-F53E-2BDF-8F4A106C0A31}"/>
            </ac:spMkLst>
          </pc:spChg>
          <pc:spChg chg="add mod">
            <ac:chgData name="Franz-Xaver Rupprecht" userId="a09a29fd-c37f-4caf-a8a0-4d6ec172192b" providerId="ADAL" clId="{342EB4B2-48CC-400B-81D6-C64B7B24710E}" dt="2024-06-12T16:03:49.005" v="726" actId="1036"/>
            <ac:spMkLst>
              <pc:docMk/>
              <pc:sldMasterMk cId="3207930393" sldId="2147483659"/>
              <pc:sldLayoutMk cId="3597908866" sldId="2147483663"/>
              <ac:spMk id="9" creationId="{1B164CA8-EECD-3851-7A12-3A4EDC6DFC01}"/>
            </ac:spMkLst>
          </pc:spChg>
        </pc:sldLayoutChg>
        <pc:sldLayoutChg chg="new del replId">
          <pc:chgData name="Franz-Xaver Rupprecht" userId="a09a29fd-c37f-4caf-a8a0-4d6ec172192b" providerId="ADAL" clId="{342EB4B2-48CC-400B-81D6-C64B7B24710E}" dt="2024-06-12T08:43:34.184" v="142" actId="2696"/>
          <pc:sldLayoutMkLst>
            <pc:docMk/>
            <pc:sldMasterMk cId="3207930393" sldId="2147483659"/>
            <pc:sldLayoutMk cId="3935718018" sldId="2147483664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08:43:35.038" v="143" actId="2696"/>
          <pc:sldLayoutMkLst>
            <pc:docMk/>
            <pc:sldMasterMk cId="3207930393" sldId="2147483659"/>
            <pc:sldLayoutMk cId="1435326778" sldId="2147483665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08:43:35.603" v="144" actId="2696"/>
          <pc:sldLayoutMkLst>
            <pc:docMk/>
            <pc:sldMasterMk cId="3207930393" sldId="2147483659"/>
            <pc:sldLayoutMk cId="3836449569" sldId="2147483666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08:43:36.094" v="145" actId="2696"/>
          <pc:sldLayoutMkLst>
            <pc:docMk/>
            <pc:sldMasterMk cId="3207930393" sldId="2147483659"/>
            <pc:sldLayoutMk cId="3103037026" sldId="2147483667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08:43:36.499" v="146" actId="2696"/>
          <pc:sldLayoutMkLst>
            <pc:docMk/>
            <pc:sldMasterMk cId="3207930393" sldId="2147483659"/>
            <pc:sldLayoutMk cId="2986590889" sldId="2147483668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08:43:36.922" v="147" actId="2696"/>
          <pc:sldLayoutMkLst>
            <pc:docMk/>
            <pc:sldMasterMk cId="3207930393" sldId="2147483659"/>
            <pc:sldLayoutMk cId="1044857453" sldId="2147483669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08:43:37.334" v="148" actId="2696"/>
          <pc:sldLayoutMkLst>
            <pc:docMk/>
            <pc:sldMasterMk cId="3207930393" sldId="2147483659"/>
            <pc:sldLayoutMk cId="3920435218" sldId="2147483670"/>
          </pc:sldLayoutMkLst>
        </pc:sldLayoutChg>
        <pc:sldLayoutChg chg="del">
          <pc:chgData name="Franz-Xaver Rupprecht" userId="a09a29fd-c37f-4caf-a8a0-4d6ec172192b" providerId="ADAL" clId="{342EB4B2-48CC-400B-81D6-C64B7B24710E}" dt="2024-06-12T08:44:44.613" v="157" actId="47"/>
          <pc:sldLayoutMkLst>
            <pc:docMk/>
            <pc:sldMasterMk cId="3207930393" sldId="2147483659"/>
            <pc:sldLayoutMk cId="3035449489" sldId="2147483671"/>
          </pc:sldLayoutMkLst>
        </pc:sldLayoutChg>
      </pc:sldMasterChg>
      <pc:sldMasterChg chg="new del mod addSldLayout delSldLayout">
        <pc:chgData name="Franz-Xaver Rupprecht" userId="a09a29fd-c37f-4caf-a8a0-4d6ec172192b" providerId="ADAL" clId="{342EB4B2-48CC-400B-81D6-C64B7B24710E}" dt="2024-06-12T11:44:55.231" v="252" actId="2696"/>
        <pc:sldMasterMkLst>
          <pc:docMk/>
          <pc:sldMasterMk cId="1456668865" sldId="2147483664"/>
        </pc:sldMasterMkLst>
        <pc:sldLayoutChg chg="new del replId">
          <pc:chgData name="Franz-Xaver Rupprecht" userId="a09a29fd-c37f-4caf-a8a0-4d6ec172192b" providerId="ADAL" clId="{342EB4B2-48CC-400B-81D6-C64B7B24710E}" dt="2024-06-12T11:44:55.169" v="241" actId="2696"/>
          <pc:sldLayoutMkLst>
            <pc:docMk/>
            <pc:sldMasterMk cId="1456668865" sldId="2147483664"/>
            <pc:sldLayoutMk cId="361368710" sldId="2147483665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1:44:55.169" v="242" actId="2696"/>
          <pc:sldLayoutMkLst>
            <pc:docMk/>
            <pc:sldMasterMk cId="1456668865" sldId="2147483664"/>
            <pc:sldLayoutMk cId="1050736609" sldId="2147483666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1:44:55.191" v="243" actId="2696"/>
          <pc:sldLayoutMkLst>
            <pc:docMk/>
            <pc:sldMasterMk cId="1456668865" sldId="2147483664"/>
            <pc:sldLayoutMk cId="1650381417" sldId="2147483667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1:44:55.191" v="244" actId="2696"/>
          <pc:sldLayoutMkLst>
            <pc:docMk/>
            <pc:sldMasterMk cId="1456668865" sldId="2147483664"/>
            <pc:sldLayoutMk cId="1169140724" sldId="2147483668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1:44:55.200" v="245" actId="2696"/>
          <pc:sldLayoutMkLst>
            <pc:docMk/>
            <pc:sldMasterMk cId="1456668865" sldId="2147483664"/>
            <pc:sldLayoutMk cId="2656077738" sldId="2147483669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1:44:55.200" v="246" actId="2696"/>
          <pc:sldLayoutMkLst>
            <pc:docMk/>
            <pc:sldMasterMk cId="1456668865" sldId="2147483664"/>
            <pc:sldLayoutMk cId="365289071" sldId="2147483670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1:44:55.213" v="247" actId="2696"/>
          <pc:sldLayoutMkLst>
            <pc:docMk/>
            <pc:sldMasterMk cId="1456668865" sldId="2147483664"/>
            <pc:sldLayoutMk cId="2929672332" sldId="2147483671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1:44:55.216" v="248" actId="2696"/>
          <pc:sldLayoutMkLst>
            <pc:docMk/>
            <pc:sldMasterMk cId="1456668865" sldId="2147483664"/>
            <pc:sldLayoutMk cId="1549128399" sldId="2147483672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1:44:55.216" v="249" actId="2696"/>
          <pc:sldLayoutMkLst>
            <pc:docMk/>
            <pc:sldMasterMk cId="1456668865" sldId="2147483664"/>
            <pc:sldLayoutMk cId="2231853680" sldId="2147483673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1:44:55.216" v="250" actId="2696"/>
          <pc:sldLayoutMkLst>
            <pc:docMk/>
            <pc:sldMasterMk cId="1456668865" sldId="2147483664"/>
            <pc:sldLayoutMk cId="38679727" sldId="2147483674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1:44:55.231" v="251" actId="2696"/>
          <pc:sldLayoutMkLst>
            <pc:docMk/>
            <pc:sldMasterMk cId="1456668865" sldId="2147483664"/>
            <pc:sldLayoutMk cId="1885692425" sldId="2147483675"/>
          </pc:sldLayoutMkLst>
        </pc:sldLayoutChg>
      </pc:sldMasterChg>
      <pc:sldMasterChg chg="new del mod addSldLayout delSldLayout">
        <pc:chgData name="Franz-Xaver Rupprecht" userId="a09a29fd-c37f-4caf-a8a0-4d6ec172192b" providerId="ADAL" clId="{342EB4B2-48CC-400B-81D6-C64B7B24710E}" dt="2024-06-12T16:17:22.799" v="902" actId="2696"/>
        <pc:sldMasterMkLst>
          <pc:docMk/>
          <pc:sldMasterMk cId="3737264950" sldId="2147483664"/>
        </pc:sldMasterMkLst>
        <pc:sldLayoutChg chg="new del replId">
          <pc:chgData name="Franz-Xaver Rupprecht" userId="a09a29fd-c37f-4caf-a8a0-4d6ec172192b" providerId="ADAL" clId="{342EB4B2-48CC-400B-81D6-C64B7B24710E}" dt="2024-06-12T16:17:22.768" v="891" actId="2696"/>
          <pc:sldLayoutMkLst>
            <pc:docMk/>
            <pc:sldMasterMk cId="3737264950" sldId="2147483664"/>
            <pc:sldLayoutMk cId="1374163189" sldId="2147483665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6:17:22.768" v="892" actId="2696"/>
          <pc:sldLayoutMkLst>
            <pc:docMk/>
            <pc:sldMasterMk cId="3737264950" sldId="2147483664"/>
            <pc:sldLayoutMk cId="1245891607" sldId="2147483666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6:17:22.768" v="893" actId="2696"/>
          <pc:sldLayoutMkLst>
            <pc:docMk/>
            <pc:sldMasterMk cId="3737264950" sldId="2147483664"/>
            <pc:sldLayoutMk cId="12115755" sldId="2147483667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6:17:22.783" v="894" actId="2696"/>
          <pc:sldLayoutMkLst>
            <pc:docMk/>
            <pc:sldMasterMk cId="3737264950" sldId="2147483664"/>
            <pc:sldLayoutMk cId="3754984867" sldId="2147483668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6:17:22.783" v="895" actId="2696"/>
          <pc:sldLayoutMkLst>
            <pc:docMk/>
            <pc:sldMasterMk cId="3737264950" sldId="2147483664"/>
            <pc:sldLayoutMk cId="974942966" sldId="2147483669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6:17:22.783" v="896" actId="2696"/>
          <pc:sldLayoutMkLst>
            <pc:docMk/>
            <pc:sldMasterMk cId="3737264950" sldId="2147483664"/>
            <pc:sldLayoutMk cId="1796916889" sldId="2147483670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6:17:22.783" v="897" actId="2696"/>
          <pc:sldLayoutMkLst>
            <pc:docMk/>
            <pc:sldMasterMk cId="3737264950" sldId="2147483664"/>
            <pc:sldLayoutMk cId="706729149" sldId="2147483671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6:17:22.783" v="898" actId="2696"/>
          <pc:sldLayoutMkLst>
            <pc:docMk/>
            <pc:sldMasterMk cId="3737264950" sldId="2147483664"/>
            <pc:sldLayoutMk cId="2084822049" sldId="2147483672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6:17:22.799" v="899" actId="2696"/>
          <pc:sldLayoutMkLst>
            <pc:docMk/>
            <pc:sldMasterMk cId="3737264950" sldId="2147483664"/>
            <pc:sldLayoutMk cId="2892315590" sldId="2147483673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6:17:22.799" v="900" actId="2696"/>
          <pc:sldLayoutMkLst>
            <pc:docMk/>
            <pc:sldMasterMk cId="3737264950" sldId="2147483664"/>
            <pc:sldLayoutMk cId="934399832" sldId="2147483674"/>
          </pc:sldLayoutMkLst>
        </pc:sldLayoutChg>
        <pc:sldLayoutChg chg="new del replId">
          <pc:chgData name="Franz-Xaver Rupprecht" userId="a09a29fd-c37f-4caf-a8a0-4d6ec172192b" providerId="ADAL" clId="{342EB4B2-48CC-400B-81D6-C64B7B24710E}" dt="2024-06-12T16:17:22.799" v="901" actId="2696"/>
          <pc:sldLayoutMkLst>
            <pc:docMk/>
            <pc:sldMasterMk cId="3737264950" sldId="2147483664"/>
            <pc:sldLayoutMk cId="3876752632" sldId="2147483675"/>
          </pc:sldLayoutMkLst>
        </pc:sldLayoutChg>
      </pc:sldMasterChg>
    </pc:docChg>
  </pc:docChgLst>
  <pc:docChgLst>
    <pc:chgData name="Rupprecht, Franz-Xaver" userId="93fba40d-2820-49a2-a4a5-4702a5f5c374" providerId="ADAL" clId="{1F5BC0EE-63DC-E14D-8C41-4200A69087A7}"/>
    <pc:docChg chg="undo custSel addSld delSld modSld modMainMaster">
      <pc:chgData name="Rupprecht, Franz-Xaver" userId="93fba40d-2820-49a2-a4a5-4702a5f5c374" providerId="ADAL" clId="{1F5BC0EE-63DC-E14D-8C41-4200A69087A7}" dt="2024-03-26T08:36:38.071" v="229" actId="2696"/>
      <pc:docMkLst>
        <pc:docMk/>
      </pc:docMkLst>
      <pc:sldChg chg="del">
        <pc:chgData name="Rupprecht, Franz-Xaver" userId="93fba40d-2820-49a2-a4a5-4702a5f5c374" providerId="ADAL" clId="{1F5BC0EE-63DC-E14D-8C41-4200A69087A7}" dt="2024-03-26T08:12:46.347" v="69" actId="2696"/>
        <pc:sldMkLst>
          <pc:docMk/>
          <pc:sldMk cId="0" sldId="256"/>
        </pc:sldMkLst>
      </pc:sldChg>
      <pc:sldChg chg="delSp modSp mod">
        <pc:chgData name="Rupprecht, Franz-Xaver" userId="93fba40d-2820-49a2-a4a5-4702a5f5c374" providerId="ADAL" clId="{1F5BC0EE-63DC-E14D-8C41-4200A69087A7}" dt="2024-03-26T08:36:32.958" v="228" actId="2711"/>
        <pc:sldMkLst>
          <pc:docMk/>
          <pc:sldMk cId="818736771" sldId="258"/>
        </pc:sldMkLst>
        <pc:spChg chg="del">
          <ac:chgData name="Rupprecht, Franz-Xaver" userId="93fba40d-2820-49a2-a4a5-4702a5f5c374" providerId="ADAL" clId="{1F5BC0EE-63DC-E14D-8C41-4200A69087A7}" dt="2024-03-26T08:12:50.938" v="73" actId="478"/>
          <ac:spMkLst>
            <pc:docMk/>
            <pc:sldMk cId="818736771" sldId="258"/>
            <ac:spMk id="6" creationId="{00000000-0000-0000-0000-000000000000}"/>
          </ac:spMkLst>
        </pc:spChg>
        <pc:spChg chg="del mod">
          <ac:chgData name="Rupprecht, Franz-Xaver" userId="93fba40d-2820-49a2-a4a5-4702a5f5c374" providerId="ADAL" clId="{1F5BC0EE-63DC-E14D-8C41-4200A69087A7}" dt="2024-03-26T08:12:56.357" v="76" actId="478"/>
          <ac:spMkLst>
            <pc:docMk/>
            <pc:sldMk cId="818736771" sldId="258"/>
            <ac:spMk id="9" creationId="{00000000-0000-0000-0000-000000000000}"/>
          </ac:spMkLst>
        </pc:spChg>
        <pc:spChg chg="mod">
          <ac:chgData name="Rupprecht, Franz-Xaver" userId="93fba40d-2820-49a2-a4a5-4702a5f5c374" providerId="ADAL" clId="{1F5BC0EE-63DC-E14D-8C41-4200A69087A7}" dt="2024-03-26T08:36:32.958" v="228" actId="2711"/>
          <ac:spMkLst>
            <pc:docMk/>
            <pc:sldMk cId="818736771" sldId="258"/>
            <ac:spMk id="7170" creationId="{00000000-0000-0000-0000-000000000000}"/>
          </ac:spMkLst>
        </pc:spChg>
        <pc:picChg chg="del">
          <ac:chgData name="Rupprecht, Franz-Xaver" userId="93fba40d-2820-49a2-a4a5-4702a5f5c374" providerId="ADAL" clId="{1F5BC0EE-63DC-E14D-8C41-4200A69087A7}" dt="2024-03-26T08:12:49.374" v="72" actId="478"/>
          <ac:picMkLst>
            <pc:docMk/>
            <pc:sldMk cId="818736771" sldId="258"/>
            <ac:picMk id="2" creationId="{521609D1-45D5-49E4-8753-911D74BC403B}"/>
          </ac:picMkLst>
        </pc:picChg>
        <pc:cxnChg chg="del">
          <ac:chgData name="Rupprecht, Franz-Xaver" userId="93fba40d-2820-49a2-a4a5-4702a5f5c374" providerId="ADAL" clId="{1F5BC0EE-63DC-E14D-8C41-4200A69087A7}" dt="2024-03-26T08:12:53.129" v="74" actId="478"/>
          <ac:cxnSpMkLst>
            <pc:docMk/>
            <pc:sldMk cId="818736771" sldId="258"/>
            <ac:cxnSpMk id="7" creationId="{489B11F1-0E23-4947-9BC9-57E3715C5B12}"/>
          </ac:cxnSpMkLst>
        </pc:cxnChg>
      </pc:sldChg>
      <pc:sldChg chg="del">
        <pc:chgData name="Rupprecht, Franz-Xaver" userId="93fba40d-2820-49a2-a4a5-4702a5f5c374" providerId="ADAL" clId="{1F5BC0EE-63DC-E14D-8C41-4200A69087A7}" dt="2024-03-26T08:12:45.680" v="17" actId="2696"/>
        <pc:sldMkLst>
          <pc:docMk/>
          <pc:sldMk cId="1612116075" sldId="303"/>
        </pc:sldMkLst>
      </pc:sldChg>
      <pc:sldChg chg="del">
        <pc:chgData name="Rupprecht, Franz-Xaver" userId="93fba40d-2820-49a2-a4a5-4702a5f5c374" providerId="ADAL" clId="{1F5BC0EE-63DC-E14D-8C41-4200A69087A7}" dt="2024-03-26T08:12:45.725" v="25" actId="2696"/>
        <pc:sldMkLst>
          <pc:docMk/>
          <pc:sldMk cId="2467939426" sldId="399"/>
        </pc:sldMkLst>
      </pc:sldChg>
      <pc:sldChg chg="del">
        <pc:chgData name="Rupprecht, Franz-Xaver" userId="93fba40d-2820-49a2-a4a5-4702a5f5c374" providerId="ADAL" clId="{1F5BC0EE-63DC-E14D-8C41-4200A69087A7}" dt="2024-03-26T08:12:45.685" v="18" actId="2696"/>
        <pc:sldMkLst>
          <pc:docMk/>
          <pc:sldMk cId="2619429119" sldId="420"/>
        </pc:sldMkLst>
      </pc:sldChg>
      <pc:sldChg chg="delSp del mod">
        <pc:chgData name="Rupprecht, Franz-Xaver" userId="93fba40d-2820-49a2-a4a5-4702a5f5c374" providerId="ADAL" clId="{1F5BC0EE-63DC-E14D-8C41-4200A69087A7}" dt="2024-03-26T08:14:04.648" v="128" actId="2696"/>
        <pc:sldMkLst>
          <pc:docMk/>
          <pc:sldMk cId="2887137534" sldId="433"/>
        </pc:sldMkLst>
        <pc:spChg chg="del">
          <ac:chgData name="Rupprecht, Franz-Xaver" userId="93fba40d-2820-49a2-a4a5-4702a5f5c374" providerId="ADAL" clId="{1F5BC0EE-63DC-E14D-8C41-4200A69087A7}" dt="2024-03-26T08:13:00.768" v="77" actId="478"/>
          <ac:spMkLst>
            <pc:docMk/>
            <pc:sldMk cId="2887137534" sldId="433"/>
            <ac:spMk id="4" creationId="{00000000-0000-0000-0000-000000000000}"/>
          </ac:spMkLst>
        </pc:spChg>
      </pc:sldChg>
      <pc:sldChg chg="del">
        <pc:chgData name="Rupprecht, Franz-Xaver" userId="93fba40d-2820-49a2-a4a5-4702a5f5c374" providerId="ADAL" clId="{1F5BC0EE-63DC-E14D-8C41-4200A69087A7}" dt="2024-03-26T08:12:46.272" v="59" actId="2696"/>
        <pc:sldMkLst>
          <pc:docMk/>
          <pc:sldMk cId="2150791573" sldId="435"/>
        </pc:sldMkLst>
      </pc:sldChg>
      <pc:sldChg chg="del">
        <pc:chgData name="Rupprecht, Franz-Xaver" userId="93fba40d-2820-49a2-a4a5-4702a5f5c374" providerId="ADAL" clId="{1F5BC0EE-63DC-E14D-8C41-4200A69087A7}" dt="2024-03-26T08:12:46.258" v="57" actId="2696"/>
        <pc:sldMkLst>
          <pc:docMk/>
          <pc:sldMk cId="1545444483" sldId="436"/>
        </pc:sldMkLst>
      </pc:sldChg>
      <pc:sldChg chg="del">
        <pc:chgData name="Rupprecht, Franz-Xaver" userId="93fba40d-2820-49a2-a4a5-4702a5f5c374" providerId="ADAL" clId="{1F5BC0EE-63DC-E14D-8C41-4200A69087A7}" dt="2024-03-26T08:12:45.742" v="28" actId="2696"/>
        <pc:sldMkLst>
          <pc:docMk/>
          <pc:sldMk cId="3149768591" sldId="437"/>
        </pc:sldMkLst>
      </pc:sldChg>
      <pc:sldChg chg="del">
        <pc:chgData name="Rupprecht, Franz-Xaver" userId="93fba40d-2820-49a2-a4a5-4702a5f5c374" providerId="ADAL" clId="{1F5BC0EE-63DC-E14D-8C41-4200A69087A7}" dt="2024-03-26T08:12:45.796" v="31" actId="2696"/>
        <pc:sldMkLst>
          <pc:docMk/>
          <pc:sldMk cId="1887632258" sldId="438"/>
        </pc:sldMkLst>
      </pc:sldChg>
      <pc:sldChg chg="del">
        <pc:chgData name="Rupprecht, Franz-Xaver" userId="93fba40d-2820-49a2-a4a5-4702a5f5c374" providerId="ADAL" clId="{1F5BC0EE-63DC-E14D-8C41-4200A69087A7}" dt="2024-03-26T08:12:45.720" v="24" actId="2696"/>
        <pc:sldMkLst>
          <pc:docMk/>
          <pc:sldMk cId="4080293814" sldId="439"/>
        </pc:sldMkLst>
      </pc:sldChg>
      <pc:sldChg chg="del">
        <pc:chgData name="Rupprecht, Franz-Xaver" userId="93fba40d-2820-49a2-a4a5-4702a5f5c374" providerId="ADAL" clId="{1F5BC0EE-63DC-E14D-8C41-4200A69087A7}" dt="2024-03-26T08:12:45.805" v="32" actId="2696"/>
        <pc:sldMkLst>
          <pc:docMk/>
          <pc:sldMk cId="3444364796" sldId="440"/>
        </pc:sldMkLst>
      </pc:sldChg>
      <pc:sldChg chg="del">
        <pc:chgData name="Rupprecht, Franz-Xaver" userId="93fba40d-2820-49a2-a4a5-4702a5f5c374" providerId="ADAL" clId="{1F5BC0EE-63DC-E14D-8C41-4200A69087A7}" dt="2024-03-26T08:12:45.750" v="29" actId="2696"/>
        <pc:sldMkLst>
          <pc:docMk/>
          <pc:sldMk cId="4262584784" sldId="441"/>
        </pc:sldMkLst>
      </pc:sldChg>
      <pc:sldChg chg="del">
        <pc:chgData name="Rupprecht, Franz-Xaver" userId="93fba40d-2820-49a2-a4a5-4702a5f5c374" providerId="ADAL" clId="{1F5BC0EE-63DC-E14D-8C41-4200A69087A7}" dt="2024-03-26T08:12:45.890" v="36" actId="2696"/>
        <pc:sldMkLst>
          <pc:docMk/>
          <pc:sldMk cId="2643813942" sldId="442"/>
        </pc:sldMkLst>
      </pc:sldChg>
      <pc:sldChg chg="del">
        <pc:chgData name="Rupprecht, Franz-Xaver" userId="93fba40d-2820-49a2-a4a5-4702a5f5c374" providerId="ADAL" clId="{1F5BC0EE-63DC-E14D-8C41-4200A69087A7}" dt="2024-03-26T08:12:46.036" v="44" actId="2696"/>
        <pc:sldMkLst>
          <pc:docMk/>
          <pc:sldMk cId="1259709319" sldId="443"/>
        </pc:sldMkLst>
      </pc:sldChg>
      <pc:sldChg chg="del">
        <pc:chgData name="Rupprecht, Franz-Xaver" userId="93fba40d-2820-49a2-a4a5-4702a5f5c374" providerId="ADAL" clId="{1F5BC0EE-63DC-E14D-8C41-4200A69087A7}" dt="2024-03-26T08:12:45.814" v="34" actId="2696"/>
        <pc:sldMkLst>
          <pc:docMk/>
          <pc:sldMk cId="3551605934" sldId="449"/>
        </pc:sldMkLst>
      </pc:sldChg>
      <pc:sldChg chg="del">
        <pc:chgData name="Rupprecht, Franz-Xaver" userId="93fba40d-2820-49a2-a4a5-4702a5f5c374" providerId="ADAL" clId="{1F5BC0EE-63DC-E14D-8C41-4200A69087A7}" dt="2024-03-26T08:12:45.896" v="37" actId="2696"/>
        <pc:sldMkLst>
          <pc:docMk/>
          <pc:sldMk cId="1501382178" sldId="450"/>
        </pc:sldMkLst>
      </pc:sldChg>
      <pc:sldChg chg="del">
        <pc:chgData name="Rupprecht, Franz-Xaver" userId="93fba40d-2820-49a2-a4a5-4702a5f5c374" providerId="ADAL" clId="{1F5BC0EE-63DC-E14D-8C41-4200A69087A7}" dt="2024-03-26T08:12:46.385" v="71" actId="2696"/>
        <pc:sldMkLst>
          <pc:docMk/>
          <pc:sldMk cId="2789312538" sldId="451"/>
        </pc:sldMkLst>
      </pc:sldChg>
      <pc:sldChg chg="del">
        <pc:chgData name="Rupprecht, Franz-Xaver" userId="93fba40d-2820-49a2-a4a5-4702a5f5c374" providerId="ADAL" clId="{1F5BC0EE-63DC-E14D-8C41-4200A69087A7}" dt="2024-03-26T08:12:46.027" v="42" actId="2696"/>
        <pc:sldMkLst>
          <pc:docMk/>
          <pc:sldMk cId="308890561" sldId="453"/>
        </pc:sldMkLst>
      </pc:sldChg>
      <pc:sldChg chg="del">
        <pc:chgData name="Rupprecht, Franz-Xaver" userId="93fba40d-2820-49a2-a4a5-4702a5f5c374" providerId="ADAL" clId="{1F5BC0EE-63DC-E14D-8C41-4200A69087A7}" dt="2024-03-26T08:12:46.310" v="68" actId="2696"/>
        <pc:sldMkLst>
          <pc:docMk/>
          <pc:sldMk cId="1581805242" sldId="454"/>
        </pc:sldMkLst>
      </pc:sldChg>
      <pc:sldChg chg="del">
        <pc:chgData name="Rupprecht, Franz-Xaver" userId="93fba40d-2820-49a2-a4a5-4702a5f5c374" providerId="ADAL" clId="{1F5BC0EE-63DC-E14D-8C41-4200A69087A7}" dt="2024-03-26T08:12:45.714" v="23" actId="2696"/>
        <pc:sldMkLst>
          <pc:docMk/>
          <pc:sldMk cId="2511183057" sldId="456"/>
        </pc:sldMkLst>
      </pc:sldChg>
      <pc:sldChg chg="del">
        <pc:chgData name="Rupprecht, Franz-Xaver" userId="93fba40d-2820-49a2-a4a5-4702a5f5c374" providerId="ADAL" clId="{1F5BC0EE-63DC-E14D-8C41-4200A69087A7}" dt="2024-03-26T08:12:45.901" v="38" actId="2696"/>
        <pc:sldMkLst>
          <pc:docMk/>
          <pc:sldMk cId="549659996" sldId="457"/>
        </pc:sldMkLst>
      </pc:sldChg>
      <pc:sldChg chg="del">
        <pc:chgData name="Rupprecht, Franz-Xaver" userId="93fba40d-2820-49a2-a4a5-4702a5f5c374" providerId="ADAL" clId="{1F5BC0EE-63DC-E14D-8C41-4200A69087A7}" dt="2024-03-26T08:12:45.668" v="15" actId="2696"/>
        <pc:sldMkLst>
          <pc:docMk/>
          <pc:sldMk cId="3301047268" sldId="460"/>
        </pc:sldMkLst>
      </pc:sldChg>
      <pc:sldChg chg="del">
        <pc:chgData name="Rupprecht, Franz-Xaver" userId="93fba40d-2820-49a2-a4a5-4702a5f5c374" providerId="ADAL" clId="{1F5BC0EE-63DC-E14D-8C41-4200A69087A7}" dt="2024-03-26T08:12:46.253" v="56" actId="2696"/>
        <pc:sldMkLst>
          <pc:docMk/>
          <pc:sldMk cId="1469006607" sldId="461"/>
        </pc:sldMkLst>
      </pc:sldChg>
      <pc:sldChg chg="del">
        <pc:chgData name="Rupprecht, Franz-Xaver" userId="93fba40d-2820-49a2-a4a5-4702a5f5c374" providerId="ADAL" clId="{1F5BC0EE-63DC-E14D-8C41-4200A69087A7}" dt="2024-03-26T08:12:46.281" v="61" actId="2696"/>
        <pc:sldMkLst>
          <pc:docMk/>
          <pc:sldMk cId="4107326851" sldId="462"/>
        </pc:sldMkLst>
      </pc:sldChg>
      <pc:sldChg chg="del">
        <pc:chgData name="Rupprecht, Franz-Xaver" userId="93fba40d-2820-49a2-a4a5-4702a5f5c374" providerId="ADAL" clId="{1F5BC0EE-63DC-E14D-8C41-4200A69087A7}" dt="2024-03-26T08:12:45.673" v="16" actId="2696"/>
        <pc:sldMkLst>
          <pc:docMk/>
          <pc:sldMk cId="4187160597" sldId="463"/>
        </pc:sldMkLst>
      </pc:sldChg>
      <pc:sldChg chg="del">
        <pc:chgData name="Rupprecht, Franz-Xaver" userId="93fba40d-2820-49a2-a4a5-4702a5f5c374" providerId="ADAL" clId="{1F5BC0EE-63DC-E14D-8C41-4200A69087A7}" dt="2024-03-26T08:12:46.032" v="43" actId="2696"/>
        <pc:sldMkLst>
          <pc:docMk/>
          <pc:sldMk cId="3172464319" sldId="464"/>
        </pc:sldMkLst>
      </pc:sldChg>
      <pc:sldChg chg="del">
        <pc:chgData name="Rupprecht, Franz-Xaver" userId="93fba40d-2820-49a2-a4a5-4702a5f5c374" providerId="ADAL" clId="{1F5BC0EE-63DC-E14D-8C41-4200A69087A7}" dt="2024-03-26T08:12:46.227" v="50" actId="2696"/>
        <pc:sldMkLst>
          <pc:docMk/>
          <pc:sldMk cId="4203368602" sldId="465"/>
        </pc:sldMkLst>
      </pc:sldChg>
      <pc:sldChg chg="del">
        <pc:chgData name="Rupprecht, Franz-Xaver" userId="93fba40d-2820-49a2-a4a5-4702a5f5c374" providerId="ADAL" clId="{1F5BC0EE-63DC-E14D-8C41-4200A69087A7}" dt="2024-03-26T08:12:46.024" v="41" actId="2696"/>
        <pc:sldMkLst>
          <pc:docMk/>
          <pc:sldMk cId="3531615299" sldId="471"/>
        </pc:sldMkLst>
      </pc:sldChg>
      <pc:sldChg chg="del">
        <pc:chgData name="Rupprecht, Franz-Xaver" userId="93fba40d-2820-49a2-a4a5-4702a5f5c374" providerId="ADAL" clId="{1F5BC0EE-63DC-E14D-8C41-4200A69087A7}" dt="2024-03-26T08:12:45.735" v="27" actId="2696"/>
        <pc:sldMkLst>
          <pc:docMk/>
          <pc:sldMk cId="2233779465" sldId="472"/>
        </pc:sldMkLst>
      </pc:sldChg>
      <pc:sldChg chg="del">
        <pc:chgData name="Rupprecht, Franz-Xaver" userId="93fba40d-2820-49a2-a4a5-4702a5f5c374" providerId="ADAL" clId="{1F5BC0EE-63DC-E14D-8C41-4200A69087A7}" dt="2024-03-26T08:12:46.276" v="60" actId="2696"/>
        <pc:sldMkLst>
          <pc:docMk/>
          <pc:sldMk cId="838268155" sldId="474"/>
        </pc:sldMkLst>
      </pc:sldChg>
      <pc:sldChg chg="del">
        <pc:chgData name="Rupprecht, Franz-Xaver" userId="93fba40d-2820-49a2-a4a5-4702a5f5c374" providerId="ADAL" clId="{1F5BC0EE-63DC-E14D-8C41-4200A69087A7}" dt="2024-03-26T08:12:45.663" v="14" actId="2696"/>
        <pc:sldMkLst>
          <pc:docMk/>
          <pc:sldMk cId="2852076128" sldId="475"/>
        </pc:sldMkLst>
      </pc:sldChg>
      <pc:sldChg chg="del">
        <pc:chgData name="Rupprecht, Franz-Xaver" userId="93fba40d-2820-49a2-a4a5-4702a5f5c374" providerId="ADAL" clId="{1F5BC0EE-63DC-E14D-8C41-4200A69087A7}" dt="2024-03-26T08:12:45.730" v="26" actId="2696"/>
        <pc:sldMkLst>
          <pc:docMk/>
          <pc:sldMk cId="333981605" sldId="476"/>
        </pc:sldMkLst>
      </pc:sldChg>
      <pc:sldChg chg="del">
        <pc:chgData name="Rupprecht, Franz-Xaver" userId="93fba40d-2820-49a2-a4a5-4702a5f5c374" providerId="ADAL" clId="{1F5BC0EE-63DC-E14D-8C41-4200A69087A7}" dt="2024-03-26T08:12:46.294" v="64" actId="2696"/>
        <pc:sldMkLst>
          <pc:docMk/>
          <pc:sldMk cId="2972667060" sldId="478"/>
        </pc:sldMkLst>
      </pc:sldChg>
      <pc:sldChg chg="del">
        <pc:chgData name="Rupprecht, Franz-Xaver" userId="93fba40d-2820-49a2-a4a5-4702a5f5c374" providerId="ADAL" clId="{1F5BC0EE-63DC-E14D-8C41-4200A69087A7}" dt="2024-03-26T08:12:46.290" v="63" actId="2696"/>
        <pc:sldMkLst>
          <pc:docMk/>
          <pc:sldMk cId="4020234711" sldId="479"/>
        </pc:sldMkLst>
      </pc:sldChg>
      <pc:sldChg chg="del">
        <pc:chgData name="Rupprecht, Franz-Xaver" userId="93fba40d-2820-49a2-a4a5-4702a5f5c374" providerId="ADAL" clId="{1F5BC0EE-63DC-E14D-8C41-4200A69087A7}" dt="2024-03-26T08:12:45.916" v="40" actId="2696"/>
        <pc:sldMkLst>
          <pc:docMk/>
          <pc:sldMk cId="2541708205" sldId="481"/>
        </pc:sldMkLst>
      </pc:sldChg>
      <pc:sldChg chg="del">
        <pc:chgData name="Rupprecht, Franz-Xaver" userId="93fba40d-2820-49a2-a4a5-4702a5f5c374" providerId="ADAL" clId="{1F5BC0EE-63DC-E14D-8C41-4200A69087A7}" dt="2024-03-26T08:12:45.648" v="13" actId="2696"/>
        <pc:sldMkLst>
          <pc:docMk/>
          <pc:sldMk cId="4103112805" sldId="483"/>
        </pc:sldMkLst>
      </pc:sldChg>
      <pc:sldChg chg="del">
        <pc:chgData name="Rupprecht, Franz-Xaver" userId="93fba40d-2820-49a2-a4a5-4702a5f5c374" providerId="ADAL" clId="{1F5BC0EE-63DC-E14D-8C41-4200A69087A7}" dt="2024-03-26T08:12:46.231" v="51" actId="2696"/>
        <pc:sldMkLst>
          <pc:docMk/>
          <pc:sldMk cId="2863308101" sldId="485"/>
        </pc:sldMkLst>
      </pc:sldChg>
      <pc:sldChg chg="addSp delSp modSp mod">
        <pc:chgData name="Rupprecht, Franz-Xaver" userId="93fba40d-2820-49a2-a4a5-4702a5f5c374" providerId="ADAL" clId="{1F5BC0EE-63DC-E14D-8C41-4200A69087A7}" dt="2024-03-26T08:36:07.060" v="226" actId="113"/>
        <pc:sldMkLst>
          <pc:docMk/>
          <pc:sldMk cId="598279466" sldId="486"/>
        </pc:sldMkLst>
        <pc:spChg chg="add del mod">
          <ac:chgData name="Rupprecht, Franz-Xaver" userId="93fba40d-2820-49a2-a4a5-4702a5f5c374" providerId="ADAL" clId="{1F5BC0EE-63DC-E14D-8C41-4200A69087A7}" dt="2024-03-26T08:12:26.308" v="12" actId="478"/>
          <ac:spMkLst>
            <pc:docMk/>
            <pc:sldMk cId="598279466" sldId="486"/>
            <ac:spMk id="2" creationId="{368677D3-C33A-EB45-B753-3EAEB86C45E6}"/>
          </ac:spMkLst>
        </pc:spChg>
        <pc:spChg chg="add del mod">
          <ac:chgData name="Rupprecht, Franz-Xaver" userId="93fba40d-2820-49a2-a4a5-4702a5f5c374" providerId="ADAL" clId="{1F5BC0EE-63DC-E14D-8C41-4200A69087A7}" dt="2024-03-26T08:17:01.940" v="141" actId="478"/>
          <ac:spMkLst>
            <pc:docMk/>
            <pc:sldMk cId="598279466" sldId="486"/>
            <ac:spMk id="3" creationId="{3B8E2D7E-1728-C2A5-1610-D8BAEFED95A0}"/>
          </ac:spMkLst>
        </pc:spChg>
        <pc:spChg chg="add del mod">
          <ac:chgData name="Rupprecht, Franz-Xaver" userId="93fba40d-2820-49a2-a4a5-4702a5f5c374" providerId="ADAL" clId="{1F5BC0EE-63DC-E14D-8C41-4200A69087A7}" dt="2024-03-26T08:36:07.060" v="226" actId="113"/>
          <ac:spMkLst>
            <pc:docMk/>
            <pc:sldMk cId="598279466" sldId="486"/>
            <ac:spMk id="5124" creationId="{00000000-0000-0000-0000-000000000000}"/>
          </ac:spMkLst>
        </pc:spChg>
        <pc:spChg chg="del mod">
          <ac:chgData name="Rupprecht, Franz-Xaver" userId="93fba40d-2820-49a2-a4a5-4702a5f5c374" providerId="ADAL" clId="{1F5BC0EE-63DC-E14D-8C41-4200A69087A7}" dt="2024-03-26T08:12:16.147" v="9" actId="478"/>
          <ac:spMkLst>
            <pc:docMk/>
            <pc:sldMk cId="598279466" sldId="486"/>
            <ac:spMk id="5126" creationId="{00000000-0000-0000-0000-000000000000}"/>
          </ac:spMkLst>
        </pc:spChg>
        <pc:picChg chg="del mod">
          <ac:chgData name="Rupprecht, Franz-Xaver" userId="93fba40d-2820-49a2-a4a5-4702a5f5c374" providerId="ADAL" clId="{1F5BC0EE-63DC-E14D-8C41-4200A69087A7}" dt="2024-03-26T08:11:55.598" v="3" actId="478"/>
          <ac:picMkLst>
            <pc:docMk/>
            <pc:sldMk cId="598279466" sldId="486"/>
            <ac:picMk id="5" creationId="{728242B1-BDCD-47B0-9B3B-426E60243F8E}"/>
          </ac:picMkLst>
        </pc:picChg>
        <pc:picChg chg="add mod">
          <ac:chgData name="Rupprecht, Franz-Xaver" userId="93fba40d-2820-49a2-a4a5-4702a5f5c374" providerId="ADAL" clId="{1F5BC0EE-63DC-E14D-8C41-4200A69087A7}" dt="2024-03-26T08:32:01.161" v="183" actId="1076"/>
          <ac:picMkLst>
            <pc:docMk/>
            <pc:sldMk cId="598279466" sldId="486"/>
            <ac:picMk id="6" creationId="{2134DE90-BFC5-999E-4463-8FF3AAFB3806}"/>
          </ac:picMkLst>
        </pc:picChg>
        <pc:picChg chg="add del mod">
          <ac:chgData name="Rupprecht, Franz-Xaver" userId="93fba40d-2820-49a2-a4a5-4702a5f5c374" providerId="ADAL" clId="{1F5BC0EE-63DC-E14D-8C41-4200A69087A7}" dt="2024-03-26T08:32:25.048" v="189" actId="478"/>
          <ac:picMkLst>
            <pc:docMk/>
            <pc:sldMk cId="598279466" sldId="486"/>
            <ac:picMk id="7" creationId="{5D58E369-740B-F202-752A-48BD3B452981}"/>
          </ac:picMkLst>
        </pc:picChg>
        <pc:picChg chg="add del mod modCrop">
          <ac:chgData name="Rupprecht, Franz-Xaver" userId="93fba40d-2820-49a2-a4a5-4702a5f5c374" providerId="ADAL" clId="{1F5BC0EE-63DC-E14D-8C41-4200A69087A7}" dt="2024-03-26T08:35:46.389" v="225" actId="478"/>
          <ac:picMkLst>
            <pc:docMk/>
            <pc:sldMk cId="598279466" sldId="486"/>
            <ac:picMk id="10" creationId="{4AEF5574-649C-17C4-DDA8-A070E281B8A4}"/>
          </ac:picMkLst>
        </pc:picChg>
        <pc:picChg chg="del mod">
          <ac:chgData name="Rupprecht, Franz-Xaver" userId="93fba40d-2820-49a2-a4a5-4702a5f5c374" providerId="ADAL" clId="{1F5BC0EE-63DC-E14D-8C41-4200A69087A7}" dt="2024-03-26T08:31:42.723" v="179" actId="478"/>
          <ac:picMkLst>
            <pc:docMk/>
            <pc:sldMk cId="598279466" sldId="486"/>
            <ac:picMk id="11" creationId="{C15FF772-616C-43E7-BC92-56C762C4B132}"/>
          </ac:picMkLst>
        </pc:picChg>
      </pc:sldChg>
      <pc:sldChg chg="new del">
        <pc:chgData name="Rupprecht, Franz-Xaver" userId="93fba40d-2820-49a2-a4a5-4702a5f5c374" providerId="ADAL" clId="{1F5BC0EE-63DC-E14D-8C41-4200A69087A7}" dt="2024-03-26T08:14:43.866" v="132" actId="2696"/>
        <pc:sldMkLst>
          <pc:docMk/>
          <pc:sldMk cId="1159177418" sldId="487"/>
        </pc:sldMkLst>
      </pc:sldChg>
      <pc:sldChg chg="addSp delSp modSp add del mod">
        <pc:chgData name="Rupprecht, Franz-Xaver" userId="93fba40d-2820-49a2-a4a5-4702a5f5c374" providerId="ADAL" clId="{1F5BC0EE-63DC-E14D-8C41-4200A69087A7}" dt="2024-03-26T08:36:38.071" v="229" actId="2696"/>
        <pc:sldMkLst>
          <pc:docMk/>
          <pc:sldMk cId="2992437907" sldId="487"/>
        </pc:sldMkLst>
        <pc:spChg chg="add del mod">
          <ac:chgData name="Rupprecht, Franz-Xaver" userId="93fba40d-2820-49a2-a4a5-4702a5f5c374" providerId="ADAL" clId="{1F5BC0EE-63DC-E14D-8C41-4200A69087A7}" dt="2024-03-26T08:15:02.113" v="136"/>
          <ac:spMkLst>
            <pc:docMk/>
            <pc:sldMk cId="2992437907" sldId="487"/>
            <ac:spMk id="2" creationId="{23B98AF6-BFE2-9F4C-84DE-96754EDE6584}"/>
          </ac:spMkLst>
        </pc:spChg>
        <pc:spChg chg="add del mod">
          <ac:chgData name="Rupprecht, Franz-Xaver" userId="93fba40d-2820-49a2-a4a5-4702a5f5c374" providerId="ADAL" clId="{1F5BC0EE-63DC-E14D-8C41-4200A69087A7}" dt="2024-03-26T08:16:04.338" v="139"/>
          <ac:spMkLst>
            <pc:docMk/>
            <pc:sldMk cId="2992437907" sldId="487"/>
            <ac:spMk id="3" creationId="{A7AD076E-C73B-76AD-E6DB-14D27F7C357F}"/>
          </ac:spMkLst>
        </pc:spChg>
      </pc:sldChg>
      <pc:sldChg chg="del">
        <pc:chgData name="Rupprecht, Franz-Xaver" userId="93fba40d-2820-49a2-a4a5-4702a5f5c374" providerId="ADAL" clId="{1F5BC0EE-63DC-E14D-8C41-4200A69087A7}" dt="2024-03-26T08:12:46.065" v="47" actId="2696"/>
        <pc:sldMkLst>
          <pc:docMk/>
          <pc:sldMk cId="4093281096" sldId="487"/>
        </pc:sldMkLst>
      </pc:sldChg>
      <pc:sldChg chg="new del">
        <pc:chgData name="Rupprecht, Franz-Xaver" userId="93fba40d-2820-49a2-a4a5-4702a5f5c374" providerId="ADAL" clId="{1F5BC0EE-63DC-E14D-8C41-4200A69087A7}" dt="2024-03-26T08:25:09.303" v="144" actId="2696"/>
        <pc:sldMkLst>
          <pc:docMk/>
          <pc:sldMk cId="2534321303" sldId="488"/>
        </pc:sldMkLst>
      </pc:sldChg>
      <pc:sldChg chg="del">
        <pc:chgData name="Rupprecht, Franz-Xaver" userId="93fba40d-2820-49a2-a4a5-4702a5f5c374" providerId="ADAL" clId="{1F5BC0EE-63DC-E14D-8C41-4200A69087A7}" dt="2024-03-26T08:12:46.245" v="54" actId="2696"/>
        <pc:sldMkLst>
          <pc:docMk/>
          <pc:sldMk cId="2957014382" sldId="488"/>
        </pc:sldMkLst>
      </pc:sldChg>
      <pc:sldChg chg="del">
        <pc:chgData name="Rupprecht, Franz-Xaver" userId="93fba40d-2820-49a2-a4a5-4702a5f5c374" providerId="ADAL" clId="{1F5BC0EE-63DC-E14D-8C41-4200A69087A7}" dt="2024-03-26T08:12:46.299" v="65" actId="2696"/>
        <pc:sldMkLst>
          <pc:docMk/>
          <pc:sldMk cId="1299160064" sldId="489"/>
        </pc:sldMkLst>
      </pc:sldChg>
      <pc:sldChg chg="del">
        <pc:chgData name="Rupprecht, Franz-Xaver" userId="93fba40d-2820-49a2-a4a5-4702a5f5c374" providerId="ADAL" clId="{1F5BC0EE-63DC-E14D-8C41-4200A69087A7}" dt="2024-03-26T08:12:45.703" v="21" actId="2696"/>
        <pc:sldMkLst>
          <pc:docMk/>
          <pc:sldMk cId="2693169435" sldId="490"/>
        </pc:sldMkLst>
      </pc:sldChg>
      <pc:sldChg chg="del">
        <pc:chgData name="Rupprecht, Franz-Xaver" userId="93fba40d-2820-49a2-a4a5-4702a5f5c374" providerId="ADAL" clId="{1F5BC0EE-63DC-E14D-8C41-4200A69087A7}" dt="2024-03-26T08:12:46.262" v="58" actId="2696"/>
        <pc:sldMkLst>
          <pc:docMk/>
          <pc:sldMk cId="813939782" sldId="491"/>
        </pc:sldMkLst>
      </pc:sldChg>
      <pc:sldChg chg="del">
        <pc:chgData name="Rupprecht, Franz-Xaver" userId="93fba40d-2820-49a2-a4a5-4702a5f5c374" providerId="ADAL" clId="{1F5BC0EE-63DC-E14D-8C41-4200A69087A7}" dt="2024-03-26T08:12:46.302" v="66" actId="2696"/>
        <pc:sldMkLst>
          <pc:docMk/>
          <pc:sldMk cId="1755174908" sldId="492"/>
        </pc:sldMkLst>
      </pc:sldChg>
      <pc:sldChg chg="del">
        <pc:chgData name="Rupprecht, Franz-Xaver" userId="93fba40d-2820-49a2-a4a5-4702a5f5c374" providerId="ADAL" clId="{1F5BC0EE-63DC-E14D-8C41-4200A69087A7}" dt="2024-03-26T08:12:45.696" v="20" actId="2696"/>
        <pc:sldMkLst>
          <pc:docMk/>
          <pc:sldMk cId="2598675809" sldId="493"/>
        </pc:sldMkLst>
      </pc:sldChg>
      <pc:sldChg chg="del">
        <pc:chgData name="Rupprecht, Franz-Xaver" userId="93fba40d-2820-49a2-a4a5-4702a5f5c374" providerId="ADAL" clId="{1F5BC0EE-63DC-E14D-8C41-4200A69087A7}" dt="2024-03-26T08:12:46.235" v="52" actId="2696"/>
        <pc:sldMkLst>
          <pc:docMk/>
          <pc:sldMk cId="798597846" sldId="494"/>
        </pc:sldMkLst>
      </pc:sldChg>
      <pc:sldChg chg="del">
        <pc:chgData name="Rupprecht, Franz-Xaver" userId="93fba40d-2820-49a2-a4a5-4702a5f5c374" providerId="ADAL" clId="{1F5BC0EE-63DC-E14D-8C41-4200A69087A7}" dt="2024-03-26T08:12:45.885" v="35" actId="2696"/>
        <pc:sldMkLst>
          <pc:docMk/>
          <pc:sldMk cId="3812690523" sldId="495"/>
        </pc:sldMkLst>
      </pc:sldChg>
      <pc:sldChg chg="del">
        <pc:chgData name="Rupprecht, Franz-Xaver" userId="93fba40d-2820-49a2-a4a5-4702a5f5c374" providerId="ADAL" clId="{1F5BC0EE-63DC-E14D-8C41-4200A69087A7}" dt="2024-03-26T08:12:45.709" v="22" actId="2696"/>
        <pc:sldMkLst>
          <pc:docMk/>
          <pc:sldMk cId="1873800661" sldId="497"/>
        </pc:sldMkLst>
      </pc:sldChg>
      <pc:sldChg chg="del">
        <pc:chgData name="Rupprecht, Franz-Xaver" userId="93fba40d-2820-49a2-a4a5-4702a5f5c374" providerId="ADAL" clId="{1F5BC0EE-63DC-E14D-8C41-4200A69087A7}" dt="2024-03-26T08:12:46.053" v="45" actId="2696"/>
        <pc:sldMkLst>
          <pc:docMk/>
          <pc:sldMk cId="4244120176" sldId="498"/>
        </pc:sldMkLst>
      </pc:sldChg>
      <pc:sldChg chg="del">
        <pc:chgData name="Rupprecht, Franz-Xaver" userId="93fba40d-2820-49a2-a4a5-4702a5f5c374" providerId="ADAL" clId="{1F5BC0EE-63DC-E14D-8C41-4200A69087A7}" dt="2024-03-26T08:12:46.306" v="67" actId="2696"/>
        <pc:sldMkLst>
          <pc:docMk/>
          <pc:sldMk cId="3840435345" sldId="499"/>
        </pc:sldMkLst>
      </pc:sldChg>
      <pc:sldChg chg="del">
        <pc:chgData name="Rupprecht, Franz-Xaver" userId="93fba40d-2820-49a2-a4a5-4702a5f5c374" providerId="ADAL" clId="{1F5BC0EE-63DC-E14D-8C41-4200A69087A7}" dt="2024-03-26T08:12:45.690" v="19" actId="2696"/>
        <pc:sldMkLst>
          <pc:docMk/>
          <pc:sldMk cId="733609500" sldId="500"/>
        </pc:sldMkLst>
      </pc:sldChg>
      <pc:sldChg chg="del">
        <pc:chgData name="Rupprecht, Franz-Xaver" userId="93fba40d-2820-49a2-a4a5-4702a5f5c374" providerId="ADAL" clId="{1F5BC0EE-63DC-E14D-8C41-4200A69087A7}" dt="2024-03-26T08:12:45.912" v="39" actId="2696"/>
        <pc:sldMkLst>
          <pc:docMk/>
          <pc:sldMk cId="2441110058" sldId="501"/>
        </pc:sldMkLst>
      </pc:sldChg>
      <pc:sldChg chg="del">
        <pc:chgData name="Rupprecht, Franz-Xaver" userId="93fba40d-2820-49a2-a4a5-4702a5f5c374" providerId="ADAL" clId="{1F5BC0EE-63DC-E14D-8C41-4200A69087A7}" dt="2024-03-26T08:12:46.168" v="48" actId="2696"/>
        <pc:sldMkLst>
          <pc:docMk/>
          <pc:sldMk cId="2876673432" sldId="502"/>
        </pc:sldMkLst>
      </pc:sldChg>
      <pc:sldChg chg="del">
        <pc:chgData name="Rupprecht, Franz-Xaver" userId="93fba40d-2820-49a2-a4a5-4702a5f5c374" providerId="ADAL" clId="{1F5BC0EE-63DC-E14D-8C41-4200A69087A7}" dt="2024-03-26T08:12:46.059" v="46" actId="2696"/>
        <pc:sldMkLst>
          <pc:docMk/>
          <pc:sldMk cId="2898812944" sldId="505"/>
        </pc:sldMkLst>
      </pc:sldChg>
      <pc:sldChg chg="del">
        <pc:chgData name="Rupprecht, Franz-Xaver" userId="93fba40d-2820-49a2-a4a5-4702a5f5c374" providerId="ADAL" clId="{1F5BC0EE-63DC-E14D-8C41-4200A69087A7}" dt="2024-03-26T08:12:46.240" v="53" actId="2696"/>
        <pc:sldMkLst>
          <pc:docMk/>
          <pc:sldMk cId="2564142480" sldId="506"/>
        </pc:sldMkLst>
      </pc:sldChg>
      <pc:sldChg chg="del">
        <pc:chgData name="Rupprecht, Franz-Xaver" userId="93fba40d-2820-49a2-a4a5-4702a5f5c374" providerId="ADAL" clId="{1F5BC0EE-63DC-E14D-8C41-4200A69087A7}" dt="2024-03-26T08:12:46.249" v="55" actId="2696"/>
        <pc:sldMkLst>
          <pc:docMk/>
          <pc:sldMk cId="3372427034" sldId="507"/>
        </pc:sldMkLst>
      </pc:sldChg>
      <pc:sldChg chg="del">
        <pc:chgData name="Rupprecht, Franz-Xaver" userId="93fba40d-2820-49a2-a4a5-4702a5f5c374" providerId="ADAL" clId="{1F5BC0EE-63DC-E14D-8C41-4200A69087A7}" dt="2024-03-26T08:12:46.356" v="70" actId="2696"/>
        <pc:sldMkLst>
          <pc:docMk/>
          <pc:sldMk cId="1201726736" sldId="508"/>
        </pc:sldMkLst>
      </pc:sldChg>
      <pc:sldChg chg="del">
        <pc:chgData name="Rupprecht, Franz-Xaver" userId="93fba40d-2820-49a2-a4a5-4702a5f5c374" providerId="ADAL" clId="{1F5BC0EE-63DC-E14D-8C41-4200A69087A7}" dt="2024-03-26T08:12:46.285" v="62" actId="2696"/>
        <pc:sldMkLst>
          <pc:docMk/>
          <pc:sldMk cId="413358744" sldId="509"/>
        </pc:sldMkLst>
      </pc:sldChg>
      <pc:sldChg chg="del">
        <pc:chgData name="Rupprecht, Franz-Xaver" userId="93fba40d-2820-49a2-a4a5-4702a5f5c374" providerId="ADAL" clId="{1F5BC0EE-63DC-E14D-8C41-4200A69087A7}" dt="2024-03-26T08:12:46.222" v="49" actId="2696"/>
        <pc:sldMkLst>
          <pc:docMk/>
          <pc:sldMk cId="2507796379" sldId="510"/>
        </pc:sldMkLst>
      </pc:sldChg>
      <pc:sldChg chg="del">
        <pc:chgData name="Rupprecht, Franz-Xaver" userId="93fba40d-2820-49a2-a4a5-4702a5f5c374" providerId="ADAL" clId="{1F5BC0EE-63DC-E14D-8C41-4200A69087A7}" dt="2024-03-26T08:12:45.787" v="30" actId="2696"/>
        <pc:sldMkLst>
          <pc:docMk/>
          <pc:sldMk cId="2019702836" sldId="511"/>
        </pc:sldMkLst>
      </pc:sldChg>
      <pc:sldMasterChg chg="addSp delSp modSp mod delSldLayout modSldLayout">
        <pc:chgData name="Rupprecht, Franz-Xaver" userId="93fba40d-2820-49a2-a4a5-4702a5f5c374" providerId="ADAL" clId="{1F5BC0EE-63DC-E14D-8C41-4200A69087A7}" dt="2024-03-26T08:35:40.269" v="224" actId="1035"/>
        <pc:sldMasterMkLst>
          <pc:docMk/>
          <pc:sldMasterMk cId="1502369245" sldId="2147483656"/>
        </pc:sldMasterMkLst>
        <pc:spChg chg="add mod">
          <ac:chgData name="Rupprecht, Franz-Xaver" userId="93fba40d-2820-49a2-a4a5-4702a5f5c374" providerId="ADAL" clId="{1F5BC0EE-63DC-E14D-8C41-4200A69087A7}" dt="2024-03-26T08:26:54.274" v="160" actId="767"/>
          <ac:spMkLst>
            <pc:docMk/>
            <pc:sldMasterMk cId="1502369245" sldId="2147483656"/>
            <ac:spMk id="2" creationId="{CA75967C-42F8-2C02-BA97-0D6FDF4F9E2F}"/>
          </ac:spMkLst>
        </pc:spChg>
        <pc:spChg chg="add del mod">
          <ac:chgData name="Rupprecht, Franz-Xaver" userId="93fba40d-2820-49a2-a4a5-4702a5f5c374" providerId="ADAL" clId="{1F5BC0EE-63DC-E14D-8C41-4200A69087A7}" dt="2024-03-26T08:26:59.178" v="164" actId="478"/>
          <ac:spMkLst>
            <pc:docMk/>
            <pc:sldMasterMk cId="1502369245" sldId="2147483656"/>
            <ac:spMk id="3" creationId="{1B547C5A-B46B-FC43-B72F-B174FB3C29BC}"/>
          </ac:spMkLst>
        </pc:spChg>
        <pc:spChg chg="mod">
          <ac:chgData name="Rupprecht, Franz-Xaver" userId="93fba40d-2820-49a2-a4a5-4702a5f5c374" providerId="ADAL" clId="{1F5BC0EE-63DC-E14D-8C41-4200A69087A7}" dt="2024-03-26T08:35:22.407" v="218" actId="1076"/>
          <ac:spMkLst>
            <pc:docMk/>
            <pc:sldMasterMk cId="1502369245" sldId="2147483656"/>
            <ac:spMk id="9" creationId="{76C7F4B0-953A-4528-933A-0662F1ADC279}"/>
          </ac:spMkLst>
        </pc:spChg>
        <pc:spChg chg="del mod">
          <ac:chgData name="Rupprecht, Franz-Xaver" userId="93fba40d-2820-49a2-a4a5-4702a5f5c374" providerId="ADAL" clId="{1F5BC0EE-63DC-E14D-8C41-4200A69087A7}" dt="2024-03-26T08:27:08.973" v="168" actId="478"/>
          <ac:spMkLst>
            <pc:docMk/>
            <pc:sldMasterMk cId="1502369245" sldId="2147483656"/>
            <ac:spMk id="1027" creationId="{00000000-0000-0000-0000-000000000000}"/>
          </ac:spMkLst>
        </pc:spChg>
        <pc:picChg chg="add mod">
          <ac:chgData name="Rupprecht, Franz-Xaver" userId="93fba40d-2820-49a2-a4a5-4702a5f5c374" providerId="ADAL" clId="{1F5BC0EE-63DC-E14D-8C41-4200A69087A7}" dt="2024-03-26T08:34:07.303" v="203"/>
          <ac:picMkLst>
            <pc:docMk/>
            <pc:sldMasterMk cId="1502369245" sldId="2147483656"/>
            <ac:picMk id="4" creationId="{89F62402-BCA5-41A9-7758-130249E37657}"/>
          </ac:picMkLst>
        </pc:picChg>
        <pc:picChg chg="add mod">
          <ac:chgData name="Rupprecht, Franz-Xaver" userId="93fba40d-2820-49a2-a4a5-4702a5f5c374" providerId="ADAL" clId="{1F5BC0EE-63DC-E14D-8C41-4200A69087A7}" dt="2024-03-26T08:35:40.269" v="224" actId="1035"/>
          <ac:picMkLst>
            <pc:docMk/>
            <pc:sldMasterMk cId="1502369245" sldId="2147483656"/>
            <ac:picMk id="5" creationId="{B1CF422F-85DA-10F3-B6DD-F17FF42E7F61}"/>
          </ac:picMkLst>
        </pc:picChg>
        <pc:sldLayoutChg chg="addSp modSp mod">
          <pc:chgData name="Rupprecht, Franz-Xaver" userId="93fba40d-2820-49a2-a4a5-4702a5f5c374" providerId="ADAL" clId="{1F5BC0EE-63DC-E14D-8C41-4200A69087A7}" dt="2024-03-26T08:34:12.796" v="204" actId="1076"/>
          <pc:sldLayoutMkLst>
            <pc:docMk/>
            <pc:sldMasterMk cId="1502369245" sldId="2147483656"/>
            <pc:sldLayoutMk cId="1425692836" sldId="2147483657"/>
          </pc:sldLayoutMkLst>
          <pc:picChg chg="add mod">
            <ac:chgData name="Rupprecht, Franz-Xaver" userId="93fba40d-2820-49a2-a4a5-4702a5f5c374" providerId="ADAL" clId="{1F5BC0EE-63DC-E14D-8C41-4200A69087A7}" dt="2024-03-26T08:34:12.796" v="204" actId="1076"/>
            <ac:picMkLst>
              <pc:docMk/>
              <pc:sldMasterMk cId="1502369245" sldId="2147483656"/>
              <pc:sldLayoutMk cId="1425692836" sldId="2147483657"/>
              <ac:picMk id="2" creationId="{A997A1C5-E186-8FA3-A0DF-CB9E8681A206}"/>
            </ac:picMkLst>
          </pc:picChg>
        </pc:sldLayoutChg>
        <pc:sldLayoutChg chg="del">
          <pc:chgData name="Rupprecht, Franz-Xaver" userId="93fba40d-2820-49a2-a4a5-4702a5f5c374" providerId="ADAL" clId="{1F5BC0EE-63DC-E14D-8C41-4200A69087A7}" dt="2024-03-26T08:12:45.808" v="33" actId="2696"/>
          <pc:sldLayoutMkLst>
            <pc:docMk/>
            <pc:sldMasterMk cId="1502369245" sldId="2147483656"/>
            <pc:sldLayoutMk cId="2836246800" sldId="2147483660"/>
          </pc:sldLayoutMkLst>
        </pc:sldLayoutChg>
        <pc:sldLayoutChg chg="addSp delSp modSp mod">
          <pc:chgData name="Rupprecht, Franz-Xaver" userId="93fba40d-2820-49a2-a4a5-4702a5f5c374" providerId="ADAL" clId="{1F5BC0EE-63DC-E14D-8C41-4200A69087A7}" dt="2024-03-26T08:25:54.932" v="147"/>
          <pc:sldLayoutMkLst>
            <pc:docMk/>
            <pc:sldMasterMk cId="1502369245" sldId="2147483656"/>
            <pc:sldLayoutMk cId="3982624340" sldId="2147483661"/>
          </pc:sldLayoutMkLst>
          <pc:spChg chg="add del mod">
            <ac:chgData name="Rupprecht, Franz-Xaver" userId="93fba40d-2820-49a2-a4a5-4702a5f5c374" providerId="ADAL" clId="{1F5BC0EE-63DC-E14D-8C41-4200A69087A7}" dt="2024-03-26T08:25:54.932" v="147"/>
            <ac:spMkLst>
              <pc:docMk/>
              <pc:sldMasterMk cId="1502369245" sldId="2147483656"/>
              <pc:sldLayoutMk cId="3982624340" sldId="2147483661"/>
              <ac:spMk id="2" creationId="{5188E7B6-2375-EE92-322A-DE49F378AF63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bokuprod-my.sharepoint.com/personal/frupprecht_office365_boku_ac_at/Documents/TU%20Wien/06.%20Semester/Masterarbeit/results/08/case%2003/_results0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bokuprod-my.sharepoint.com/personal/frupprecht_office365_boku_ac_at/Documents/TU%20Wien/06.%20Semester/Masterarbeit/results/08/case%2001/_results0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bokuprod-my.sharepoint.com/personal/frupprecht_office365_boku_ac_at/Documents/TU%20Wien/06.%20Semester/Masterarbeit/results/06/04%20od%20+%20homeLocation%20+%20atHomeOverNight/_results_0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bokuprod-my.sharepoint.com/personal/frupprecht_office365_boku_ac_at/Documents/TU%20Wien/06.%20Semester/Masterarbeit/results/06/04%20od%20+%20homeLocation%20+%20atHomeOverNight/_results_04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bokuprod-my.sharepoint.com/personal/frupprecht_office365_boku_ac_at/Documents/TU%20Wien/06.%20Semester/Masterarbeit/results/06/05%20od%20+%20home%20+%20work/_results5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../embeddings/oleObject11.bin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../embeddings/oleObject12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../embeddings/oleObject13.bin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../embeddings/oleObject14.bin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../embeddings/oleObject15.bin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bokuprod-my.sharepoint.com/personal/frupprecht_office365_boku_ac_at/Documents/TU%20Wien/06.%20Semester/Masterarbeit/results/08/case%2002/mju%2010/_results02_m10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bokuprod-my.sharepoint.com/personal/frupprecht_office365_boku_ac_at/Documents/TU%20Wien/06.%20Semester/Masterarbeit/results/08/case%2005/_results05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bokuprod-my.sharepoint.com/personal/frupprecht_office365_boku_ac_at/Documents/TU%20Wien/06.%20Semester/Masterarbeit/results/08/case%2001/_results01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tuwienacat-my.sharepoint.com/personal/e1516775_student_tuwien_ac_at/Documents/Uni/03%20TU%20Wien/06.%20Semester/Masterarbeit/results/08/case%2003/_results0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2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Departures per zone</a:t>
            </a:r>
          </a:p>
        </c:rich>
      </c:tx>
      <c:layout>
        <c:manualLayout>
          <c:xMode val="edge"/>
          <c:yMode val="edge"/>
          <c:x val="0.34331361111111114"/>
          <c:y val="2.64608599779492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200" b="0" i="0" u="none" strike="noStrike" kern="1200" spc="0" baseline="0" noProof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4493472222222223"/>
          <c:y val="0.12788443340944014"/>
          <c:w val="0.83081194444444439"/>
          <c:h val="0.6188740244294159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>
                  <a:shade val="4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[_results01_1.xlsx]departureLocations!$AX$32:$AX$54</c:f>
              <c:strCache>
                <c:ptCount val="23"/>
                <c:pt idx="0">
                  <c:v>d1010</c:v>
                </c:pt>
                <c:pt idx="1">
                  <c:v>d1020</c:v>
                </c:pt>
                <c:pt idx="2">
                  <c:v>d1030</c:v>
                </c:pt>
                <c:pt idx="3">
                  <c:v>d1040</c:v>
                </c:pt>
                <c:pt idx="4">
                  <c:v>d1050</c:v>
                </c:pt>
                <c:pt idx="5">
                  <c:v>d1060</c:v>
                </c:pt>
                <c:pt idx="6">
                  <c:v>d1070</c:v>
                </c:pt>
                <c:pt idx="7">
                  <c:v>d1080</c:v>
                </c:pt>
                <c:pt idx="8">
                  <c:v>d1090</c:v>
                </c:pt>
                <c:pt idx="9">
                  <c:v>d1100</c:v>
                </c:pt>
                <c:pt idx="10">
                  <c:v>d1110</c:v>
                </c:pt>
                <c:pt idx="11">
                  <c:v>d1120</c:v>
                </c:pt>
                <c:pt idx="12">
                  <c:v>d1130</c:v>
                </c:pt>
                <c:pt idx="13">
                  <c:v>d1140</c:v>
                </c:pt>
                <c:pt idx="14">
                  <c:v>d1150</c:v>
                </c:pt>
                <c:pt idx="15">
                  <c:v>d1160</c:v>
                </c:pt>
                <c:pt idx="16">
                  <c:v>d1170</c:v>
                </c:pt>
                <c:pt idx="17">
                  <c:v>d1180</c:v>
                </c:pt>
                <c:pt idx="18">
                  <c:v>d1190</c:v>
                </c:pt>
                <c:pt idx="19">
                  <c:v>d1200</c:v>
                </c:pt>
                <c:pt idx="20">
                  <c:v>d1210</c:v>
                </c:pt>
                <c:pt idx="21">
                  <c:v>d1220</c:v>
                </c:pt>
                <c:pt idx="22">
                  <c:v>d1230</c:v>
                </c:pt>
              </c:strCache>
            </c:strRef>
          </c:cat>
          <c:val>
            <c:numRef>
              <c:f>[_results01_1.xlsx]departureLocations!$AY$32:$AY$54</c:f>
              <c:numCache>
                <c:formatCode>General</c:formatCode>
                <c:ptCount val="23"/>
                <c:pt idx="0">
                  <c:v>107</c:v>
                </c:pt>
                <c:pt idx="1">
                  <c:v>100</c:v>
                </c:pt>
                <c:pt idx="2">
                  <c:v>106</c:v>
                </c:pt>
                <c:pt idx="3">
                  <c:v>94</c:v>
                </c:pt>
                <c:pt idx="4">
                  <c:v>85</c:v>
                </c:pt>
                <c:pt idx="5">
                  <c:v>86</c:v>
                </c:pt>
                <c:pt idx="6">
                  <c:v>98</c:v>
                </c:pt>
                <c:pt idx="7">
                  <c:v>108</c:v>
                </c:pt>
                <c:pt idx="8">
                  <c:v>104</c:v>
                </c:pt>
                <c:pt idx="9">
                  <c:v>88</c:v>
                </c:pt>
                <c:pt idx="10">
                  <c:v>100</c:v>
                </c:pt>
                <c:pt idx="11">
                  <c:v>96</c:v>
                </c:pt>
                <c:pt idx="12">
                  <c:v>82</c:v>
                </c:pt>
                <c:pt idx="13">
                  <c:v>111</c:v>
                </c:pt>
                <c:pt idx="14">
                  <c:v>125</c:v>
                </c:pt>
                <c:pt idx="15">
                  <c:v>99</c:v>
                </c:pt>
                <c:pt idx="16">
                  <c:v>110</c:v>
                </c:pt>
                <c:pt idx="17">
                  <c:v>113</c:v>
                </c:pt>
                <c:pt idx="18">
                  <c:v>102</c:v>
                </c:pt>
                <c:pt idx="19">
                  <c:v>102</c:v>
                </c:pt>
                <c:pt idx="20">
                  <c:v>98</c:v>
                </c:pt>
                <c:pt idx="21">
                  <c:v>91</c:v>
                </c:pt>
                <c:pt idx="22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1E-452B-897C-D2D70510C13E}"/>
            </c:ext>
          </c:extLst>
        </c:ser>
        <c:ser>
          <c:idx val="1"/>
          <c:order val="1"/>
          <c:spPr>
            <a:ln w="28575" cap="rnd">
              <a:solidFill>
                <a:schemeClr val="accent1">
                  <a:shade val="5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[_results01_1.xlsx]departureLocations!$AX$32:$AX$54</c:f>
              <c:strCache>
                <c:ptCount val="23"/>
                <c:pt idx="0">
                  <c:v>d1010</c:v>
                </c:pt>
                <c:pt idx="1">
                  <c:v>d1020</c:v>
                </c:pt>
                <c:pt idx="2">
                  <c:v>d1030</c:v>
                </c:pt>
                <c:pt idx="3">
                  <c:v>d1040</c:v>
                </c:pt>
                <c:pt idx="4">
                  <c:v>d1050</c:v>
                </c:pt>
                <c:pt idx="5">
                  <c:v>d1060</c:v>
                </c:pt>
                <c:pt idx="6">
                  <c:v>d1070</c:v>
                </c:pt>
                <c:pt idx="7">
                  <c:v>d1080</c:v>
                </c:pt>
                <c:pt idx="8">
                  <c:v>d1090</c:v>
                </c:pt>
                <c:pt idx="9">
                  <c:v>d1100</c:v>
                </c:pt>
                <c:pt idx="10">
                  <c:v>d1110</c:v>
                </c:pt>
                <c:pt idx="11">
                  <c:v>d1120</c:v>
                </c:pt>
                <c:pt idx="12">
                  <c:v>d1130</c:v>
                </c:pt>
                <c:pt idx="13">
                  <c:v>d1140</c:v>
                </c:pt>
                <c:pt idx="14">
                  <c:v>d1150</c:v>
                </c:pt>
                <c:pt idx="15">
                  <c:v>d1160</c:v>
                </c:pt>
                <c:pt idx="16">
                  <c:v>d1170</c:v>
                </c:pt>
                <c:pt idx="17">
                  <c:v>d1180</c:v>
                </c:pt>
                <c:pt idx="18">
                  <c:v>d1190</c:v>
                </c:pt>
                <c:pt idx="19">
                  <c:v>d1200</c:v>
                </c:pt>
                <c:pt idx="20">
                  <c:v>d1210</c:v>
                </c:pt>
                <c:pt idx="21">
                  <c:v>d1220</c:v>
                </c:pt>
                <c:pt idx="22">
                  <c:v>d1230</c:v>
                </c:pt>
              </c:strCache>
            </c:strRef>
          </c:cat>
          <c:val>
            <c:numRef>
              <c:f>[_results01_1.xlsx]departureLocations!$AZ$32:$AZ$54</c:f>
              <c:numCache>
                <c:formatCode>General</c:formatCode>
                <c:ptCount val="23"/>
                <c:pt idx="0">
                  <c:v>100</c:v>
                </c:pt>
                <c:pt idx="1">
                  <c:v>108</c:v>
                </c:pt>
                <c:pt idx="2">
                  <c:v>95</c:v>
                </c:pt>
                <c:pt idx="3">
                  <c:v>95</c:v>
                </c:pt>
                <c:pt idx="4">
                  <c:v>94</c:v>
                </c:pt>
                <c:pt idx="5">
                  <c:v>99</c:v>
                </c:pt>
                <c:pt idx="6">
                  <c:v>89</c:v>
                </c:pt>
                <c:pt idx="7">
                  <c:v>111</c:v>
                </c:pt>
                <c:pt idx="8">
                  <c:v>84</c:v>
                </c:pt>
                <c:pt idx="9">
                  <c:v>89</c:v>
                </c:pt>
                <c:pt idx="10">
                  <c:v>112</c:v>
                </c:pt>
                <c:pt idx="11">
                  <c:v>102</c:v>
                </c:pt>
                <c:pt idx="12">
                  <c:v>88</c:v>
                </c:pt>
                <c:pt idx="13">
                  <c:v>94</c:v>
                </c:pt>
                <c:pt idx="14">
                  <c:v>98</c:v>
                </c:pt>
                <c:pt idx="15">
                  <c:v>108</c:v>
                </c:pt>
                <c:pt idx="16">
                  <c:v>96</c:v>
                </c:pt>
                <c:pt idx="17">
                  <c:v>111</c:v>
                </c:pt>
                <c:pt idx="18">
                  <c:v>97</c:v>
                </c:pt>
                <c:pt idx="19">
                  <c:v>100</c:v>
                </c:pt>
                <c:pt idx="20">
                  <c:v>89</c:v>
                </c:pt>
                <c:pt idx="21">
                  <c:v>100</c:v>
                </c:pt>
                <c:pt idx="22">
                  <c:v>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1E-452B-897C-D2D70510C13E}"/>
            </c:ext>
          </c:extLst>
        </c:ser>
        <c:ser>
          <c:idx val="2"/>
          <c:order val="2"/>
          <c:spPr>
            <a:ln w="28575" cap="rnd">
              <a:solidFill>
                <a:schemeClr val="accent1">
                  <a:shade val="6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[_results01_1.xlsx]departureLocations!$AX$32:$AX$54</c:f>
              <c:strCache>
                <c:ptCount val="23"/>
                <c:pt idx="0">
                  <c:v>d1010</c:v>
                </c:pt>
                <c:pt idx="1">
                  <c:v>d1020</c:v>
                </c:pt>
                <c:pt idx="2">
                  <c:v>d1030</c:v>
                </c:pt>
                <c:pt idx="3">
                  <c:v>d1040</c:v>
                </c:pt>
                <c:pt idx="4">
                  <c:v>d1050</c:v>
                </c:pt>
                <c:pt idx="5">
                  <c:v>d1060</c:v>
                </c:pt>
                <c:pt idx="6">
                  <c:v>d1070</c:v>
                </c:pt>
                <c:pt idx="7">
                  <c:v>d1080</c:v>
                </c:pt>
                <c:pt idx="8">
                  <c:v>d1090</c:v>
                </c:pt>
                <c:pt idx="9">
                  <c:v>d1100</c:v>
                </c:pt>
                <c:pt idx="10">
                  <c:v>d1110</c:v>
                </c:pt>
                <c:pt idx="11">
                  <c:v>d1120</c:v>
                </c:pt>
                <c:pt idx="12">
                  <c:v>d1130</c:v>
                </c:pt>
                <c:pt idx="13">
                  <c:v>d1140</c:v>
                </c:pt>
                <c:pt idx="14">
                  <c:v>d1150</c:v>
                </c:pt>
                <c:pt idx="15">
                  <c:v>d1160</c:v>
                </c:pt>
                <c:pt idx="16">
                  <c:v>d1170</c:v>
                </c:pt>
                <c:pt idx="17">
                  <c:v>d1180</c:v>
                </c:pt>
                <c:pt idx="18">
                  <c:v>d1190</c:v>
                </c:pt>
                <c:pt idx="19">
                  <c:v>d1200</c:v>
                </c:pt>
                <c:pt idx="20">
                  <c:v>d1210</c:v>
                </c:pt>
                <c:pt idx="21">
                  <c:v>d1220</c:v>
                </c:pt>
                <c:pt idx="22">
                  <c:v>d1230</c:v>
                </c:pt>
              </c:strCache>
            </c:strRef>
          </c:cat>
          <c:val>
            <c:numRef>
              <c:f>[_results01_1.xlsx]departureLocations!$BA$32:$BA$54</c:f>
              <c:numCache>
                <c:formatCode>General</c:formatCode>
                <c:ptCount val="23"/>
                <c:pt idx="0">
                  <c:v>79</c:v>
                </c:pt>
                <c:pt idx="1">
                  <c:v>91</c:v>
                </c:pt>
                <c:pt idx="2">
                  <c:v>91</c:v>
                </c:pt>
                <c:pt idx="3">
                  <c:v>99</c:v>
                </c:pt>
                <c:pt idx="4">
                  <c:v>97</c:v>
                </c:pt>
                <c:pt idx="5">
                  <c:v>98</c:v>
                </c:pt>
                <c:pt idx="6">
                  <c:v>92</c:v>
                </c:pt>
                <c:pt idx="7">
                  <c:v>96</c:v>
                </c:pt>
                <c:pt idx="8">
                  <c:v>97</c:v>
                </c:pt>
                <c:pt idx="9">
                  <c:v>93</c:v>
                </c:pt>
                <c:pt idx="10">
                  <c:v>95</c:v>
                </c:pt>
                <c:pt idx="11">
                  <c:v>89</c:v>
                </c:pt>
                <c:pt idx="12">
                  <c:v>96</c:v>
                </c:pt>
                <c:pt idx="13">
                  <c:v>108</c:v>
                </c:pt>
                <c:pt idx="14">
                  <c:v>97</c:v>
                </c:pt>
                <c:pt idx="15">
                  <c:v>97</c:v>
                </c:pt>
                <c:pt idx="16">
                  <c:v>101</c:v>
                </c:pt>
                <c:pt idx="17">
                  <c:v>113</c:v>
                </c:pt>
                <c:pt idx="18">
                  <c:v>107</c:v>
                </c:pt>
                <c:pt idx="19">
                  <c:v>99</c:v>
                </c:pt>
                <c:pt idx="20">
                  <c:v>88</c:v>
                </c:pt>
                <c:pt idx="21">
                  <c:v>91</c:v>
                </c:pt>
                <c:pt idx="22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1E-452B-897C-D2D70510C13E}"/>
            </c:ext>
          </c:extLst>
        </c:ser>
        <c:ser>
          <c:idx val="3"/>
          <c:order val="3"/>
          <c:spPr>
            <a:ln w="28575" cap="rnd">
              <a:solidFill>
                <a:schemeClr val="accent1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[_results01_1.xlsx]departureLocations!$AX$32:$AX$54</c:f>
              <c:strCache>
                <c:ptCount val="23"/>
                <c:pt idx="0">
                  <c:v>d1010</c:v>
                </c:pt>
                <c:pt idx="1">
                  <c:v>d1020</c:v>
                </c:pt>
                <c:pt idx="2">
                  <c:v>d1030</c:v>
                </c:pt>
                <c:pt idx="3">
                  <c:v>d1040</c:v>
                </c:pt>
                <c:pt idx="4">
                  <c:v>d1050</c:v>
                </c:pt>
                <c:pt idx="5">
                  <c:v>d1060</c:v>
                </c:pt>
                <c:pt idx="6">
                  <c:v>d1070</c:v>
                </c:pt>
                <c:pt idx="7">
                  <c:v>d1080</c:v>
                </c:pt>
                <c:pt idx="8">
                  <c:v>d1090</c:v>
                </c:pt>
                <c:pt idx="9">
                  <c:v>d1100</c:v>
                </c:pt>
                <c:pt idx="10">
                  <c:v>d1110</c:v>
                </c:pt>
                <c:pt idx="11">
                  <c:v>d1120</c:v>
                </c:pt>
                <c:pt idx="12">
                  <c:v>d1130</c:v>
                </c:pt>
                <c:pt idx="13">
                  <c:v>d1140</c:v>
                </c:pt>
                <c:pt idx="14">
                  <c:v>d1150</c:v>
                </c:pt>
                <c:pt idx="15">
                  <c:v>d1160</c:v>
                </c:pt>
                <c:pt idx="16">
                  <c:v>d1170</c:v>
                </c:pt>
                <c:pt idx="17">
                  <c:v>d1180</c:v>
                </c:pt>
                <c:pt idx="18">
                  <c:v>d1190</c:v>
                </c:pt>
                <c:pt idx="19">
                  <c:v>d1200</c:v>
                </c:pt>
                <c:pt idx="20">
                  <c:v>d1210</c:v>
                </c:pt>
                <c:pt idx="21">
                  <c:v>d1220</c:v>
                </c:pt>
                <c:pt idx="22">
                  <c:v>d1230</c:v>
                </c:pt>
              </c:strCache>
            </c:strRef>
          </c:cat>
          <c:val>
            <c:numRef>
              <c:f>[_results01_1.xlsx]departureLocations!$BB$32:$BB$54</c:f>
              <c:numCache>
                <c:formatCode>General</c:formatCode>
                <c:ptCount val="23"/>
                <c:pt idx="0">
                  <c:v>101</c:v>
                </c:pt>
                <c:pt idx="1">
                  <c:v>60</c:v>
                </c:pt>
                <c:pt idx="2">
                  <c:v>95</c:v>
                </c:pt>
                <c:pt idx="3">
                  <c:v>94</c:v>
                </c:pt>
                <c:pt idx="4">
                  <c:v>101</c:v>
                </c:pt>
                <c:pt idx="5">
                  <c:v>96</c:v>
                </c:pt>
                <c:pt idx="6">
                  <c:v>91</c:v>
                </c:pt>
                <c:pt idx="7">
                  <c:v>91</c:v>
                </c:pt>
                <c:pt idx="8">
                  <c:v>90</c:v>
                </c:pt>
                <c:pt idx="9">
                  <c:v>97</c:v>
                </c:pt>
                <c:pt idx="10">
                  <c:v>105</c:v>
                </c:pt>
                <c:pt idx="11">
                  <c:v>86</c:v>
                </c:pt>
                <c:pt idx="12">
                  <c:v>100</c:v>
                </c:pt>
                <c:pt idx="13">
                  <c:v>94</c:v>
                </c:pt>
                <c:pt idx="14">
                  <c:v>85</c:v>
                </c:pt>
                <c:pt idx="15">
                  <c:v>71</c:v>
                </c:pt>
                <c:pt idx="16">
                  <c:v>82</c:v>
                </c:pt>
                <c:pt idx="17">
                  <c:v>129</c:v>
                </c:pt>
                <c:pt idx="18">
                  <c:v>96</c:v>
                </c:pt>
                <c:pt idx="19">
                  <c:v>109</c:v>
                </c:pt>
                <c:pt idx="20">
                  <c:v>84</c:v>
                </c:pt>
                <c:pt idx="21">
                  <c:v>90</c:v>
                </c:pt>
                <c:pt idx="22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1E-452B-897C-D2D70510C13E}"/>
            </c:ext>
          </c:extLst>
        </c:ser>
        <c:ser>
          <c:idx val="4"/>
          <c:order val="4"/>
          <c:spPr>
            <a:ln w="28575" cap="rnd">
              <a:solidFill>
                <a:schemeClr val="accent1">
                  <a:shade val="93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[_results01_1.xlsx]departureLocations!$AX$32:$AX$54</c:f>
              <c:strCache>
                <c:ptCount val="23"/>
                <c:pt idx="0">
                  <c:v>d1010</c:v>
                </c:pt>
                <c:pt idx="1">
                  <c:v>d1020</c:v>
                </c:pt>
                <c:pt idx="2">
                  <c:v>d1030</c:v>
                </c:pt>
                <c:pt idx="3">
                  <c:v>d1040</c:v>
                </c:pt>
                <c:pt idx="4">
                  <c:v>d1050</c:v>
                </c:pt>
                <c:pt idx="5">
                  <c:v>d1060</c:v>
                </c:pt>
                <c:pt idx="6">
                  <c:v>d1070</c:v>
                </c:pt>
                <c:pt idx="7">
                  <c:v>d1080</c:v>
                </c:pt>
                <c:pt idx="8">
                  <c:v>d1090</c:v>
                </c:pt>
                <c:pt idx="9">
                  <c:v>d1100</c:v>
                </c:pt>
                <c:pt idx="10">
                  <c:v>d1110</c:v>
                </c:pt>
                <c:pt idx="11">
                  <c:v>d1120</c:v>
                </c:pt>
                <c:pt idx="12">
                  <c:v>d1130</c:v>
                </c:pt>
                <c:pt idx="13">
                  <c:v>d1140</c:v>
                </c:pt>
                <c:pt idx="14">
                  <c:v>d1150</c:v>
                </c:pt>
                <c:pt idx="15">
                  <c:v>d1160</c:v>
                </c:pt>
                <c:pt idx="16">
                  <c:v>d1170</c:v>
                </c:pt>
                <c:pt idx="17">
                  <c:v>d1180</c:v>
                </c:pt>
                <c:pt idx="18">
                  <c:v>d1190</c:v>
                </c:pt>
                <c:pt idx="19">
                  <c:v>d1200</c:v>
                </c:pt>
                <c:pt idx="20">
                  <c:v>d1210</c:v>
                </c:pt>
                <c:pt idx="21">
                  <c:v>d1220</c:v>
                </c:pt>
                <c:pt idx="22">
                  <c:v>d1230</c:v>
                </c:pt>
              </c:strCache>
            </c:strRef>
          </c:cat>
          <c:val>
            <c:numRef>
              <c:f>[_results01_1.xlsx]departureLocations!$BC$32:$BC$54</c:f>
              <c:numCache>
                <c:formatCode>General</c:formatCode>
                <c:ptCount val="23"/>
                <c:pt idx="0">
                  <c:v>90</c:v>
                </c:pt>
                <c:pt idx="1">
                  <c:v>100</c:v>
                </c:pt>
                <c:pt idx="2">
                  <c:v>83</c:v>
                </c:pt>
                <c:pt idx="3">
                  <c:v>93</c:v>
                </c:pt>
                <c:pt idx="4">
                  <c:v>89</c:v>
                </c:pt>
                <c:pt idx="5">
                  <c:v>95</c:v>
                </c:pt>
                <c:pt idx="6">
                  <c:v>102</c:v>
                </c:pt>
                <c:pt idx="7">
                  <c:v>91</c:v>
                </c:pt>
                <c:pt idx="8">
                  <c:v>110</c:v>
                </c:pt>
                <c:pt idx="9">
                  <c:v>107</c:v>
                </c:pt>
                <c:pt idx="10">
                  <c:v>72</c:v>
                </c:pt>
                <c:pt idx="11">
                  <c:v>101</c:v>
                </c:pt>
                <c:pt idx="12">
                  <c:v>99</c:v>
                </c:pt>
                <c:pt idx="13">
                  <c:v>82</c:v>
                </c:pt>
                <c:pt idx="14">
                  <c:v>74</c:v>
                </c:pt>
                <c:pt idx="15">
                  <c:v>120</c:v>
                </c:pt>
                <c:pt idx="16">
                  <c:v>91</c:v>
                </c:pt>
                <c:pt idx="17">
                  <c:v>100</c:v>
                </c:pt>
                <c:pt idx="18">
                  <c:v>102</c:v>
                </c:pt>
                <c:pt idx="19">
                  <c:v>97</c:v>
                </c:pt>
                <c:pt idx="20">
                  <c:v>107</c:v>
                </c:pt>
                <c:pt idx="21">
                  <c:v>102</c:v>
                </c:pt>
                <c:pt idx="22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1E-452B-897C-D2D70510C13E}"/>
            </c:ext>
          </c:extLst>
        </c:ser>
        <c:ser>
          <c:idx val="5"/>
          <c:order val="5"/>
          <c:spPr>
            <a:ln w="28575" cap="rnd">
              <a:solidFill>
                <a:schemeClr val="accent1">
                  <a:tint val="9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[_results01_1.xlsx]departureLocations!$AX$32:$AX$54</c:f>
              <c:strCache>
                <c:ptCount val="23"/>
                <c:pt idx="0">
                  <c:v>d1010</c:v>
                </c:pt>
                <c:pt idx="1">
                  <c:v>d1020</c:v>
                </c:pt>
                <c:pt idx="2">
                  <c:v>d1030</c:v>
                </c:pt>
                <c:pt idx="3">
                  <c:v>d1040</c:v>
                </c:pt>
                <c:pt idx="4">
                  <c:v>d1050</c:v>
                </c:pt>
                <c:pt idx="5">
                  <c:v>d1060</c:v>
                </c:pt>
                <c:pt idx="6">
                  <c:v>d1070</c:v>
                </c:pt>
                <c:pt idx="7">
                  <c:v>d1080</c:v>
                </c:pt>
                <c:pt idx="8">
                  <c:v>d1090</c:v>
                </c:pt>
                <c:pt idx="9">
                  <c:v>d1100</c:v>
                </c:pt>
                <c:pt idx="10">
                  <c:v>d1110</c:v>
                </c:pt>
                <c:pt idx="11">
                  <c:v>d1120</c:v>
                </c:pt>
                <c:pt idx="12">
                  <c:v>d1130</c:v>
                </c:pt>
                <c:pt idx="13">
                  <c:v>d1140</c:v>
                </c:pt>
                <c:pt idx="14">
                  <c:v>d1150</c:v>
                </c:pt>
                <c:pt idx="15">
                  <c:v>d1160</c:v>
                </c:pt>
                <c:pt idx="16">
                  <c:v>d1170</c:v>
                </c:pt>
                <c:pt idx="17">
                  <c:v>d1180</c:v>
                </c:pt>
                <c:pt idx="18">
                  <c:v>d1190</c:v>
                </c:pt>
                <c:pt idx="19">
                  <c:v>d1200</c:v>
                </c:pt>
                <c:pt idx="20">
                  <c:v>d1210</c:v>
                </c:pt>
                <c:pt idx="21">
                  <c:v>d1220</c:v>
                </c:pt>
                <c:pt idx="22">
                  <c:v>d1230</c:v>
                </c:pt>
              </c:strCache>
            </c:strRef>
          </c:cat>
          <c:val>
            <c:numRef>
              <c:f>[_results01_1.xlsx]departureLocations!$BD$32:$BD$54</c:f>
              <c:numCache>
                <c:formatCode>General</c:formatCode>
                <c:ptCount val="23"/>
                <c:pt idx="0">
                  <c:v>99</c:v>
                </c:pt>
                <c:pt idx="1">
                  <c:v>93</c:v>
                </c:pt>
                <c:pt idx="2">
                  <c:v>105</c:v>
                </c:pt>
                <c:pt idx="3">
                  <c:v>92</c:v>
                </c:pt>
                <c:pt idx="4">
                  <c:v>103</c:v>
                </c:pt>
                <c:pt idx="5">
                  <c:v>96</c:v>
                </c:pt>
                <c:pt idx="6">
                  <c:v>103</c:v>
                </c:pt>
                <c:pt idx="7">
                  <c:v>85</c:v>
                </c:pt>
                <c:pt idx="8">
                  <c:v>85</c:v>
                </c:pt>
                <c:pt idx="9">
                  <c:v>100</c:v>
                </c:pt>
                <c:pt idx="10">
                  <c:v>107</c:v>
                </c:pt>
                <c:pt idx="11">
                  <c:v>113</c:v>
                </c:pt>
                <c:pt idx="12">
                  <c:v>90</c:v>
                </c:pt>
                <c:pt idx="13">
                  <c:v>107</c:v>
                </c:pt>
                <c:pt idx="14">
                  <c:v>95</c:v>
                </c:pt>
                <c:pt idx="15">
                  <c:v>91</c:v>
                </c:pt>
                <c:pt idx="16">
                  <c:v>109</c:v>
                </c:pt>
                <c:pt idx="17">
                  <c:v>102</c:v>
                </c:pt>
                <c:pt idx="18">
                  <c:v>109</c:v>
                </c:pt>
                <c:pt idx="19">
                  <c:v>101</c:v>
                </c:pt>
                <c:pt idx="20">
                  <c:v>102</c:v>
                </c:pt>
                <c:pt idx="21">
                  <c:v>90</c:v>
                </c:pt>
                <c:pt idx="22">
                  <c:v>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1E-452B-897C-D2D70510C13E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tint val="81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[_results01_1.xlsx]departureLocations!$AX$32:$AX$54</c:f>
              <c:strCache>
                <c:ptCount val="23"/>
                <c:pt idx="0">
                  <c:v>d1010</c:v>
                </c:pt>
                <c:pt idx="1">
                  <c:v>d1020</c:v>
                </c:pt>
                <c:pt idx="2">
                  <c:v>d1030</c:v>
                </c:pt>
                <c:pt idx="3">
                  <c:v>d1040</c:v>
                </c:pt>
                <c:pt idx="4">
                  <c:v>d1050</c:v>
                </c:pt>
                <c:pt idx="5">
                  <c:v>d1060</c:v>
                </c:pt>
                <c:pt idx="6">
                  <c:v>d1070</c:v>
                </c:pt>
                <c:pt idx="7">
                  <c:v>d1080</c:v>
                </c:pt>
                <c:pt idx="8">
                  <c:v>d1090</c:v>
                </c:pt>
                <c:pt idx="9">
                  <c:v>d1100</c:v>
                </c:pt>
                <c:pt idx="10">
                  <c:v>d1110</c:v>
                </c:pt>
                <c:pt idx="11">
                  <c:v>d1120</c:v>
                </c:pt>
                <c:pt idx="12">
                  <c:v>d1130</c:v>
                </c:pt>
                <c:pt idx="13">
                  <c:v>d1140</c:v>
                </c:pt>
                <c:pt idx="14">
                  <c:v>d1150</c:v>
                </c:pt>
                <c:pt idx="15">
                  <c:v>d1160</c:v>
                </c:pt>
                <c:pt idx="16">
                  <c:v>d1170</c:v>
                </c:pt>
                <c:pt idx="17">
                  <c:v>d1180</c:v>
                </c:pt>
                <c:pt idx="18">
                  <c:v>d1190</c:v>
                </c:pt>
                <c:pt idx="19">
                  <c:v>d1200</c:v>
                </c:pt>
                <c:pt idx="20">
                  <c:v>d1210</c:v>
                </c:pt>
                <c:pt idx="21">
                  <c:v>d1220</c:v>
                </c:pt>
                <c:pt idx="22">
                  <c:v>d1230</c:v>
                </c:pt>
              </c:strCache>
            </c:strRef>
          </c:cat>
          <c:val>
            <c:numRef>
              <c:f>[_results01_1.xlsx]departureLocations!$BE$32:$BE$54</c:f>
              <c:numCache>
                <c:formatCode>General</c:formatCode>
                <c:ptCount val="23"/>
                <c:pt idx="0">
                  <c:v>97</c:v>
                </c:pt>
                <c:pt idx="1">
                  <c:v>95</c:v>
                </c:pt>
                <c:pt idx="2">
                  <c:v>100</c:v>
                </c:pt>
                <c:pt idx="3">
                  <c:v>99</c:v>
                </c:pt>
                <c:pt idx="4">
                  <c:v>94</c:v>
                </c:pt>
                <c:pt idx="5">
                  <c:v>90</c:v>
                </c:pt>
                <c:pt idx="6">
                  <c:v>108</c:v>
                </c:pt>
                <c:pt idx="7">
                  <c:v>104</c:v>
                </c:pt>
                <c:pt idx="8">
                  <c:v>106</c:v>
                </c:pt>
                <c:pt idx="9">
                  <c:v>102</c:v>
                </c:pt>
                <c:pt idx="10">
                  <c:v>131</c:v>
                </c:pt>
                <c:pt idx="11">
                  <c:v>100</c:v>
                </c:pt>
                <c:pt idx="12">
                  <c:v>85</c:v>
                </c:pt>
                <c:pt idx="13">
                  <c:v>110</c:v>
                </c:pt>
                <c:pt idx="14">
                  <c:v>89</c:v>
                </c:pt>
                <c:pt idx="15">
                  <c:v>100</c:v>
                </c:pt>
                <c:pt idx="16">
                  <c:v>86</c:v>
                </c:pt>
                <c:pt idx="17">
                  <c:v>93</c:v>
                </c:pt>
                <c:pt idx="18">
                  <c:v>95</c:v>
                </c:pt>
                <c:pt idx="19">
                  <c:v>99</c:v>
                </c:pt>
                <c:pt idx="20">
                  <c:v>109</c:v>
                </c:pt>
                <c:pt idx="21">
                  <c:v>115</c:v>
                </c:pt>
                <c:pt idx="22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61E-452B-897C-D2D70510C13E}"/>
            </c:ext>
          </c:extLst>
        </c:ser>
        <c:ser>
          <c:idx val="7"/>
          <c:order val="7"/>
          <c:spPr>
            <a:ln w="28575" cap="rnd">
              <a:solidFill>
                <a:schemeClr val="accent1">
                  <a:tint val="69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[_results01_1.xlsx]departureLocations!$AX$32:$AX$54</c:f>
              <c:strCache>
                <c:ptCount val="23"/>
                <c:pt idx="0">
                  <c:v>d1010</c:v>
                </c:pt>
                <c:pt idx="1">
                  <c:v>d1020</c:v>
                </c:pt>
                <c:pt idx="2">
                  <c:v>d1030</c:v>
                </c:pt>
                <c:pt idx="3">
                  <c:v>d1040</c:v>
                </c:pt>
                <c:pt idx="4">
                  <c:v>d1050</c:v>
                </c:pt>
                <c:pt idx="5">
                  <c:v>d1060</c:v>
                </c:pt>
                <c:pt idx="6">
                  <c:v>d1070</c:v>
                </c:pt>
                <c:pt idx="7">
                  <c:v>d1080</c:v>
                </c:pt>
                <c:pt idx="8">
                  <c:v>d1090</c:v>
                </c:pt>
                <c:pt idx="9">
                  <c:v>d1100</c:v>
                </c:pt>
                <c:pt idx="10">
                  <c:v>d1110</c:v>
                </c:pt>
                <c:pt idx="11">
                  <c:v>d1120</c:v>
                </c:pt>
                <c:pt idx="12">
                  <c:v>d1130</c:v>
                </c:pt>
                <c:pt idx="13">
                  <c:v>d1140</c:v>
                </c:pt>
                <c:pt idx="14">
                  <c:v>d1150</c:v>
                </c:pt>
                <c:pt idx="15">
                  <c:v>d1160</c:v>
                </c:pt>
                <c:pt idx="16">
                  <c:v>d1170</c:v>
                </c:pt>
                <c:pt idx="17">
                  <c:v>d1180</c:v>
                </c:pt>
                <c:pt idx="18">
                  <c:v>d1190</c:v>
                </c:pt>
                <c:pt idx="19">
                  <c:v>d1200</c:v>
                </c:pt>
                <c:pt idx="20">
                  <c:v>d1210</c:v>
                </c:pt>
                <c:pt idx="21">
                  <c:v>d1220</c:v>
                </c:pt>
                <c:pt idx="22">
                  <c:v>d1230</c:v>
                </c:pt>
              </c:strCache>
            </c:strRef>
          </c:cat>
          <c:val>
            <c:numRef>
              <c:f>[_results01_1.xlsx]departureLocations!$BF$32:$BF$54</c:f>
              <c:numCache>
                <c:formatCode>General</c:formatCode>
                <c:ptCount val="23"/>
                <c:pt idx="0">
                  <c:v>93</c:v>
                </c:pt>
                <c:pt idx="1">
                  <c:v>111</c:v>
                </c:pt>
                <c:pt idx="2">
                  <c:v>105</c:v>
                </c:pt>
                <c:pt idx="3">
                  <c:v>109</c:v>
                </c:pt>
                <c:pt idx="4">
                  <c:v>82</c:v>
                </c:pt>
                <c:pt idx="5">
                  <c:v>90</c:v>
                </c:pt>
                <c:pt idx="6">
                  <c:v>103</c:v>
                </c:pt>
                <c:pt idx="7">
                  <c:v>102</c:v>
                </c:pt>
                <c:pt idx="8">
                  <c:v>95</c:v>
                </c:pt>
                <c:pt idx="9">
                  <c:v>109</c:v>
                </c:pt>
                <c:pt idx="10">
                  <c:v>106</c:v>
                </c:pt>
                <c:pt idx="11">
                  <c:v>93</c:v>
                </c:pt>
                <c:pt idx="12">
                  <c:v>91</c:v>
                </c:pt>
                <c:pt idx="13">
                  <c:v>97</c:v>
                </c:pt>
                <c:pt idx="14">
                  <c:v>106</c:v>
                </c:pt>
                <c:pt idx="15">
                  <c:v>99</c:v>
                </c:pt>
                <c:pt idx="16">
                  <c:v>96</c:v>
                </c:pt>
                <c:pt idx="17">
                  <c:v>101</c:v>
                </c:pt>
                <c:pt idx="18">
                  <c:v>100</c:v>
                </c:pt>
                <c:pt idx="19">
                  <c:v>90</c:v>
                </c:pt>
                <c:pt idx="20">
                  <c:v>103</c:v>
                </c:pt>
                <c:pt idx="21">
                  <c:v>116</c:v>
                </c:pt>
                <c:pt idx="22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61E-452B-897C-D2D70510C13E}"/>
            </c:ext>
          </c:extLst>
        </c:ser>
        <c:ser>
          <c:idx val="8"/>
          <c:order val="8"/>
          <c:spPr>
            <a:ln w="28575" cap="rnd">
              <a:solidFill>
                <a:schemeClr val="accent1">
                  <a:tint val="5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[_results01_1.xlsx]departureLocations!$AX$32:$AX$54</c:f>
              <c:strCache>
                <c:ptCount val="23"/>
                <c:pt idx="0">
                  <c:v>d1010</c:v>
                </c:pt>
                <c:pt idx="1">
                  <c:v>d1020</c:v>
                </c:pt>
                <c:pt idx="2">
                  <c:v>d1030</c:v>
                </c:pt>
                <c:pt idx="3">
                  <c:v>d1040</c:v>
                </c:pt>
                <c:pt idx="4">
                  <c:v>d1050</c:v>
                </c:pt>
                <c:pt idx="5">
                  <c:v>d1060</c:v>
                </c:pt>
                <c:pt idx="6">
                  <c:v>d1070</c:v>
                </c:pt>
                <c:pt idx="7">
                  <c:v>d1080</c:v>
                </c:pt>
                <c:pt idx="8">
                  <c:v>d1090</c:v>
                </c:pt>
                <c:pt idx="9">
                  <c:v>d1100</c:v>
                </c:pt>
                <c:pt idx="10">
                  <c:v>d1110</c:v>
                </c:pt>
                <c:pt idx="11">
                  <c:v>d1120</c:v>
                </c:pt>
                <c:pt idx="12">
                  <c:v>d1130</c:v>
                </c:pt>
                <c:pt idx="13">
                  <c:v>d1140</c:v>
                </c:pt>
                <c:pt idx="14">
                  <c:v>d1150</c:v>
                </c:pt>
                <c:pt idx="15">
                  <c:v>d1160</c:v>
                </c:pt>
                <c:pt idx="16">
                  <c:v>d1170</c:v>
                </c:pt>
                <c:pt idx="17">
                  <c:v>d1180</c:v>
                </c:pt>
                <c:pt idx="18">
                  <c:v>d1190</c:v>
                </c:pt>
                <c:pt idx="19">
                  <c:v>d1200</c:v>
                </c:pt>
                <c:pt idx="20">
                  <c:v>d1210</c:v>
                </c:pt>
                <c:pt idx="21">
                  <c:v>d1220</c:v>
                </c:pt>
                <c:pt idx="22">
                  <c:v>d1230</c:v>
                </c:pt>
              </c:strCache>
            </c:strRef>
          </c:cat>
          <c:val>
            <c:numRef>
              <c:f>[_results01_1.xlsx]departureLocations!$BG$32:$BG$54</c:f>
              <c:numCache>
                <c:formatCode>General</c:formatCode>
                <c:ptCount val="23"/>
                <c:pt idx="0">
                  <c:v>109</c:v>
                </c:pt>
                <c:pt idx="1">
                  <c:v>110</c:v>
                </c:pt>
                <c:pt idx="2">
                  <c:v>115</c:v>
                </c:pt>
                <c:pt idx="3">
                  <c:v>119</c:v>
                </c:pt>
                <c:pt idx="4">
                  <c:v>91</c:v>
                </c:pt>
                <c:pt idx="5">
                  <c:v>102</c:v>
                </c:pt>
                <c:pt idx="6">
                  <c:v>86</c:v>
                </c:pt>
                <c:pt idx="7">
                  <c:v>104</c:v>
                </c:pt>
                <c:pt idx="8">
                  <c:v>93</c:v>
                </c:pt>
                <c:pt idx="9">
                  <c:v>100</c:v>
                </c:pt>
                <c:pt idx="10">
                  <c:v>93</c:v>
                </c:pt>
                <c:pt idx="11">
                  <c:v>111</c:v>
                </c:pt>
                <c:pt idx="12">
                  <c:v>102</c:v>
                </c:pt>
                <c:pt idx="13">
                  <c:v>92</c:v>
                </c:pt>
                <c:pt idx="14">
                  <c:v>121</c:v>
                </c:pt>
                <c:pt idx="15">
                  <c:v>104</c:v>
                </c:pt>
                <c:pt idx="16">
                  <c:v>102</c:v>
                </c:pt>
                <c:pt idx="17">
                  <c:v>97</c:v>
                </c:pt>
                <c:pt idx="18">
                  <c:v>125</c:v>
                </c:pt>
                <c:pt idx="19">
                  <c:v>102</c:v>
                </c:pt>
                <c:pt idx="20">
                  <c:v>110</c:v>
                </c:pt>
                <c:pt idx="21">
                  <c:v>106</c:v>
                </c:pt>
                <c:pt idx="22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61E-452B-897C-D2D70510C13E}"/>
            </c:ext>
          </c:extLst>
        </c:ser>
        <c:ser>
          <c:idx val="9"/>
          <c:order val="9"/>
          <c:spPr>
            <a:ln w="28575" cap="rnd">
              <a:solidFill>
                <a:schemeClr val="accent1">
                  <a:tint val="43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[_results01_1.xlsx]departureLocations!$AX$32:$AX$54</c:f>
              <c:strCache>
                <c:ptCount val="23"/>
                <c:pt idx="0">
                  <c:v>d1010</c:v>
                </c:pt>
                <c:pt idx="1">
                  <c:v>d1020</c:v>
                </c:pt>
                <c:pt idx="2">
                  <c:v>d1030</c:v>
                </c:pt>
                <c:pt idx="3">
                  <c:v>d1040</c:v>
                </c:pt>
                <c:pt idx="4">
                  <c:v>d1050</c:v>
                </c:pt>
                <c:pt idx="5">
                  <c:v>d1060</c:v>
                </c:pt>
                <c:pt idx="6">
                  <c:v>d1070</c:v>
                </c:pt>
                <c:pt idx="7">
                  <c:v>d1080</c:v>
                </c:pt>
                <c:pt idx="8">
                  <c:v>d1090</c:v>
                </c:pt>
                <c:pt idx="9">
                  <c:v>d1100</c:v>
                </c:pt>
                <c:pt idx="10">
                  <c:v>d1110</c:v>
                </c:pt>
                <c:pt idx="11">
                  <c:v>d1120</c:v>
                </c:pt>
                <c:pt idx="12">
                  <c:v>d1130</c:v>
                </c:pt>
                <c:pt idx="13">
                  <c:v>d1140</c:v>
                </c:pt>
                <c:pt idx="14">
                  <c:v>d1150</c:v>
                </c:pt>
                <c:pt idx="15">
                  <c:v>d1160</c:v>
                </c:pt>
                <c:pt idx="16">
                  <c:v>d1170</c:v>
                </c:pt>
                <c:pt idx="17">
                  <c:v>d1180</c:v>
                </c:pt>
                <c:pt idx="18">
                  <c:v>d1190</c:v>
                </c:pt>
                <c:pt idx="19">
                  <c:v>d1200</c:v>
                </c:pt>
                <c:pt idx="20">
                  <c:v>d1210</c:v>
                </c:pt>
                <c:pt idx="21">
                  <c:v>d1220</c:v>
                </c:pt>
                <c:pt idx="22">
                  <c:v>d1230</c:v>
                </c:pt>
              </c:strCache>
            </c:strRef>
          </c:cat>
          <c:val>
            <c:numRef>
              <c:f>[_results01_1.xlsx]departureLocations!$BH$32:$BH$54</c:f>
              <c:numCache>
                <c:formatCode>General</c:formatCode>
                <c:ptCount val="23"/>
                <c:pt idx="0">
                  <c:v>78</c:v>
                </c:pt>
                <c:pt idx="1">
                  <c:v>107</c:v>
                </c:pt>
                <c:pt idx="2">
                  <c:v>103</c:v>
                </c:pt>
                <c:pt idx="3">
                  <c:v>101</c:v>
                </c:pt>
                <c:pt idx="4">
                  <c:v>104</c:v>
                </c:pt>
                <c:pt idx="5">
                  <c:v>97</c:v>
                </c:pt>
                <c:pt idx="6">
                  <c:v>84</c:v>
                </c:pt>
                <c:pt idx="7">
                  <c:v>104</c:v>
                </c:pt>
                <c:pt idx="8">
                  <c:v>98</c:v>
                </c:pt>
                <c:pt idx="9">
                  <c:v>85</c:v>
                </c:pt>
                <c:pt idx="10">
                  <c:v>99</c:v>
                </c:pt>
                <c:pt idx="11">
                  <c:v>65</c:v>
                </c:pt>
                <c:pt idx="12">
                  <c:v>95</c:v>
                </c:pt>
                <c:pt idx="13">
                  <c:v>99</c:v>
                </c:pt>
                <c:pt idx="14">
                  <c:v>99</c:v>
                </c:pt>
                <c:pt idx="15">
                  <c:v>105</c:v>
                </c:pt>
                <c:pt idx="16">
                  <c:v>100</c:v>
                </c:pt>
                <c:pt idx="17">
                  <c:v>102</c:v>
                </c:pt>
                <c:pt idx="18">
                  <c:v>102</c:v>
                </c:pt>
                <c:pt idx="19">
                  <c:v>102</c:v>
                </c:pt>
                <c:pt idx="20">
                  <c:v>102</c:v>
                </c:pt>
                <c:pt idx="21">
                  <c:v>103</c:v>
                </c:pt>
                <c:pt idx="22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61E-452B-897C-D2D70510C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6826079"/>
        <c:axId val="884029375"/>
      </c:lineChart>
      <c:catAx>
        <c:axId val="70682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200" b="0" i="0" u="none" strike="noStrike" kern="1200" spc="0" baseline="0" noProof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kern="1200" spc="0" baseline="0" noProof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Departure locations</a:t>
                </a:r>
              </a:p>
            </c:rich>
          </c:tx>
          <c:layout>
            <c:manualLayout>
              <c:xMode val="edge"/>
              <c:yMode val="edge"/>
              <c:x val="0.33308888888888888"/>
              <c:y val="0.892788721145248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200" b="0" i="0" u="none" strike="noStrike" kern="1200" spc="0" baseline="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84029375"/>
        <c:crosses val="autoZero"/>
        <c:auto val="1"/>
        <c:lblAlgn val="ctr"/>
        <c:lblOffset val="100"/>
        <c:noMultiLvlLbl val="0"/>
      </c:catAx>
      <c:valAx>
        <c:axId val="88402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dirty="0"/>
                  <a:t>Departures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6826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de-DE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12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population group 06</a:t>
            </a:r>
          </a:p>
        </c:rich>
      </c:tx>
      <c:layout>
        <c:manualLayout>
          <c:xMode val="edge"/>
          <c:yMode val="edge"/>
          <c:x val="0.30804019607843136"/>
          <c:y val="3.57055555555555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de-DE" sz="12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9484438122016681"/>
          <c:y val="0.14577764935346385"/>
          <c:w val="0.68271402560212791"/>
          <c:h val="0.6514309740922469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[_results03.xlsx]homeLocationReproduction!$C$4:$C$26</c:f>
              <c:numCache>
                <c:formatCode>General</c:formatCode>
                <c:ptCount val="23"/>
                <c:pt idx="0">
                  <c:v>1173.356</c:v>
                </c:pt>
                <c:pt idx="1">
                  <c:v>11180.315999999901</c:v>
                </c:pt>
                <c:pt idx="2">
                  <c:v>9985.5910000000003</c:v>
                </c:pt>
                <c:pt idx="3">
                  <c:v>3633.0639999999999</c:v>
                </c:pt>
                <c:pt idx="4">
                  <c:v>7013.2639999999901</c:v>
                </c:pt>
                <c:pt idx="5">
                  <c:v>4017.52</c:v>
                </c:pt>
                <c:pt idx="6">
                  <c:v>4200.8059999999996</c:v>
                </c:pt>
                <c:pt idx="7">
                  <c:v>2988.165</c:v>
                </c:pt>
                <c:pt idx="8">
                  <c:v>5588.424</c:v>
                </c:pt>
                <c:pt idx="9">
                  <c:v>19145.072999999898</c:v>
                </c:pt>
                <c:pt idx="10">
                  <c:v>9880.1629999999896</c:v>
                </c:pt>
                <c:pt idx="11">
                  <c:v>9913.2469999999994</c:v>
                </c:pt>
                <c:pt idx="12">
                  <c:v>4419.2029999999904</c:v>
                </c:pt>
                <c:pt idx="13">
                  <c:v>8657.8959999999897</c:v>
                </c:pt>
                <c:pt idx="14">
                  <c:v>9404.7549999999992</c:v>
                </c:pt>
                <c:pt idx="15">
                  <c:v>11294.671</c:v>
                </c:pt>
                <c:pt idx="16">
                  <c:v>6154.7830000000004</c:v>
                </c:pt>
                <c:pt idx="17">
                  <c:v>5231.5280000000002</c:v>
                </c:pt>
                <c:pt idx="18">
                  <c:v>6041.1049999999996</c:v>
                </c:pt>
                <c:pt idx="19">
                  <c:v>9047.8739999999998</c:v>
                </c:pt>
                <c:pt idx="20">
                  <c:v>14676.267</c:v>
                </c:pt>
                <c:pt idx="21">
                  <c:v>17390.212</c:v>
                </c:pt>
                <c:pt idx="22">
                  <c:v>8292.0379999999896</c:v>
                </c:pt>
              </c:numCache>
            </c:numRef>
          </c:xVal>
          <c:yVal>
            <c:numRef>
              <c:f>[_results03.xlsx]homeLocationReproduction!$D$4:$D$26</c:f>
              <c:numCache>
                <c:formatCode>General</c:formatCode>
                <c:ptCount val="23"/>
                <c:pt idx="0">
                  <c:v>1</c:v>
                </c:pt>
                <c:pt idx="1">
                  <c:v>11</c:v>
                </c:pt>
                <c:pt idx="2">
                  <c:v>10</c:v>
                </c:pt>
                <c:pt idx="3">
                  <c:v>4</c:v>
                </c:pt>
                <c:pt idx="4">
                  <c:v>7</c:v>
                </c:pt>
                <c:pt idx="5">
                  <c:v>4</c:v>
                </c:pt>
                <c:pt idx="6">
                  <c:v>5</c:v>
                </c:pt>
                <c:pt idx="7">
                  <c:v>3</c:v>
                </c:pt>
                <c:pt idx="8">
                  <c:v>6</c:v>
                </c:pt>
                <c:pt idx="9">
                  <c:v>19</c:v>
                </c:pt>
                <c:pt idx="10">
                  <c:v>10</c:v>
                </c:pt>
                <c:pt idx="11">
                  <c:v>10</c:v>
                </c:pt>
                <c:pt idx="12">
                  <c:v>4</c:v>
                </c:pt>
                <c:pt idx="13">
                  <c:v>9</c:v>
                </c:pt>
                <c:pt idx="14">
                  <c:v>9</c:v>
                </c:pt>
                <c:pt idx="15">
                  <c:v>11</c:v>
                </c:pt>
                <c:pt idx="16">
                  <c:v>6</c:v>
                </c:pt>
                <c:pt idx="17">
                  <c:v>5</c:v>
                </c:pt>
                <c:pt idx="18">
                  <c:v>6</c:v>
                </c:pt>
                <c:pt idx="19">
                  <c:v>9</c:v>
                </c:pt>
                <c:pt idx="20">
                  <c:v>15</c:v>
                </c:pt>
                <c:pt idx="21">
                  <c:v>17</c:v>
                </c:pt>
                <c:pt idx="22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5B-46C7-9833-8FB3D28D9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42512"/>
        <c:axId val="665857392"/>
      </c:scatterChart>
      <c:valAx>
        <c:axId val="66584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65857392"/>
        <c:crosses val="autoZero"/>
        <c:crossBetween val="midCat"/>
      </c:valAx>
      <c:valAx>
        <c:axId val="66585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de-AT" sz="12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65842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population group 14</a:t>
            </a:r>
          </a:p>
        </c:rich>
      </c:tx>
      <c:layout>
        <c:manualLayout>
          <c:xMode val="edge"/>
          <c:yMode val="edge"/>
          <c:x val="0.31825718954248372"/>
          <c:y val="2.90522875816993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de-DE" sz="12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homeLocationReproduction!$S$4:$S$26</c:f>
              <c:numCache>
                <c:formatCode>General</c:formatCode>
                <c:ptCount val="23"/>
                <c:pt idx="0">
                  <c:v>2774.3159999999998</c:v>
                </c:pt>
                <c:pt idx="1">
                  <c:v>10205.9569999999</c:v>
                </c:pt>
                <c:pt idx="2">
                  <c:v>9890.1129999999994</c:v>
                </c:pt>
                <c:pt idx="3">
                  <c:v>3759.982</c:v>
                </c:pt>
                <c:pt idx="4">
                  <c:v>5074.2049999999999</c:v>
                </c:pt>
                <c:pt idx="5">
                  <c:v>3121.6059999999902</c:v>
                </c:pt>
                <c:pt idx="6">
                  <c:v>2950.29899999999</c:v>
                </c:pt>
                <c:pt idx="7">
                  <c:v>2542.7910000000002</c:v>
                </c:pt>
                <c:pt idx="8">
                  <c:v>4236.4179999999997</c:v>
                </c:pt>
                <c:pt idx="9">
                  <c:v>21210.187999999998</c:v>
                </c:pt>
                <c:pt idx="10">
                  <c:v>9777.0259999999907</c:v>
                </c:pt>
                <c:pt idx="11">
                  <c:v>10024.605</c:v>
                </c:pt>
                <c:pt idx="12">
                  <c:v>8585.9320000000007</c:v>
                </c:pt>
                <c:pt idx="13">
                  <c:v>11518.842000000001</c:v>
                </c:pt>
                <c:pt idx="14">
                  <c:v>6947.1570000000002</c:v>
                </c:pt>
                <c:pt idx="15">
                  <c:v>10422.753999999901</c:v>
                </c:pt>
                <c:pt idx="16">
                  <c:v>5943.43299999999</c:v>
                </c:pt>
                <c:pt idx="17">
                  <c:v>6073.9289999999901</c:v>
                </c:pt>
                <c:pt idx="18">
                  <c:v>10962.761</c:v>
                </c:pt>
                <c:pt idx="19">
                  <c:v>8820.79899999999</c:v>
                </c:pt>
                <c:pt idx="20">
                  <c:v>18267.925999999999</c:v>
                </c:pt>
                <c:pt idx="21">
                  <c:v>18407.7759999999</c:v>
                </c:pt>
                <c:pt idx="22">
                  <c:v>13757.164999999901</c:v>
                </c:pt>
              </c:numCache>
            </c:numRef>
          </c:xVal>
          <c:yVal>
            <c:numRef>
              <c:f>homeLocationReproduction!$T$4:$T$26</c:f>
              <c:numCache>
                <c:formatCode>General</c:formatCode>
                <c:ptCount val="23"/>
                <c:pt idx="0">
                  <c:v>3</c:v>
                </c:pt>
                <c:pt idx="1">
                  <c:v>10</c:v>
                </c:pt>
                <c:pt idx="2">
                  <c:v>10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21</c:v>
                </c:pt>
                <c:pt idx="10">
                  <c:v>10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7</c:v>
                </c:pt>
                <c:pt idx="15">
                  <c:v>10</c:v>
                </c:pt>
                <c:pt idx="16">
                  <c:v>6</c:v>
                </c:pt>
                <c:pt idx="17">
                  <c:v>6</c:v>
                </c:pt>
                <c:pt idx="18">
                  <c:v>11</c:v>
                </c:pt>
                <c:pt idx="19">
                  <c:v>9</c:v>
                </c:pt>
                <c:pt idx="20">
                  <c:v>18</c:v>
                </c:pt>
                <c:pt idx="21">
                  <c:v>18</c:v>
                </c:pt>
                <c:pt idx="22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FD-4E5F-8D80-9A40E104B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403312"/>
        <c:axId val="896409072"/>
      </c:scatterChart>
      <c:valAx>
        <c:axId val="89640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6409072"/>
        <c:crosses val="autoZero"/>
        <c:crossBetween val="midCat"/>
      </c:valAx>
      <c:valAx>
        <c:axId val="89640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6403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400" b="0" i="0" u="none" strike="noStrike" kern="1200" spc="0" baseline="0" noProof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 noProof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without staying-at-work condition</a:t>
            </a:r>
          </a:p>
        </c:rich>
      </c:tx>
      <c:layout>
        <c:manualLayout>
          <c:xMode val="edge"/>
          <c:yMode val="edge"/>
          <c:x val="0.3493611111111111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400" b="0" i="0" u="none" strike="noStrike" kern="1200" spc="0" baseline="0" noProof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departureTimes!$A$1:$X$1</c:f>
              <c:numCache>
                <c:formatCode>General</c:formatCode>
                <c:ptCount val="24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departureTimes!$B$102:$Y$102</c:f>
              <c:numCache>
                <c:formatCode>General</c:formatCode>
                <c:ptCount val="24"/>
                <c:pt idx="0">
                  <c:v>108</c:v>
                </c:pt>
                <c:pt idx="1">
                  <c:v>98</c:v>
                </c:pt>
                <c:pt idx="2">
                  <c:v>108</c:v>
                </c:pt>
                <c:pt idx="3">
                  <c:v>95</c:v>
                </c:pt>
                <c:pt idx="4">
                  <c:v>109</c:v>
                </c:pt>
                <c:pt idx="5">
                  <c:v>100</c:v>
                </c:pt>
                <c:pt idx="6">
                  <c:v>89</c:v>
                </c:pt>
                <c:pt idx="7">
                  <c:v>96</c:v>
                </c:pt>
                <c:pt idx="8">
                  <c:v>77</c:v>
                </c:pt>
                <c:pt idx="9">
                  <c:v>91</c:v>
                </c:pt>
                <c:pt idx="10">
                  <c:v>100</c:v>
                </c:pt>
                <c:pt idx="11">
                  <c:v>90</c:v>
                </c:pt>
                <c:pt idx="12">
                  <c:v>97</c:v>
                </c:pt>
                <c:pt idx="13">
                  <c:v>83</c:v>
                </c:pt>
                <c:pt idx="14">
                  <c:v>100</c:v>
                </c:pt>
                <c:pt idx="15">
                  <c:v>91</c:v>
                </c:pt>
                <c:pt idx="16">
                  <c:v>88</c:v>
                </c:pt>
                <c:pt idx="17">
                  <c:v>80</c:v>
                </c:pt>
                <c:pt idx="18">
                  <c:v>107</c:v>
                </c:pt>
                <c:pt idx="19">
                  <c:v>83</c:v>
                </c:pt>
                <c:pt idx="20">
                  <c:v>77</c:v>
                </c:pt>
                <c:pt idx="21">
                  <c:v>86</c:v>
                </c:pt>
                <c:pt idx="22">
                  <c:v>97</c:v>
                </c:pt>
                <c:pt idx="23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1-4F6F-B54E-4D2CF8AB9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6812752"/>
        <c:axId val="797764848"/>
      </c:lineChart>
      <c:catAx>
        <c:axId val="73681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Hours of the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400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64848"/>
        <c:crosses val="autoZero"/>
        <c:auto val="1"/>
        <c:lblAlgn val="ctr"/>
        <c:lblOffset val="100"/>
        <c:noMultiLvlLbl val="0"/>
      </c:catAx>
      <c:valAx>
        <c:axId val="797764848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Departures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400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681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 noProof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with staying-at-home-over-night condition</a:t>
            </a:r>
          </a:p>
        </c:rich>
      </c:tx>
      <c:layout>
        <c:manualLayout>
          <c:xMode val="edge"/>
          <c:yMode val="edge"/>
          <c:x val="0.22675592592592592"/>
          <c:y val="2.46944444444444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815048118985127"/>
          <c:y val="0.18097222222222226"/>
          <c:w val="0.83129396325459315"/>
          <c:h val="0.61340611111111099"/>
        </c:manualLayout>
      </c:layout>
      <c:lineChart>
        <c:grouping val="standard"/>
        <c:varyColors val="0"/>
        <c:ser>
          <c:idx val="0"/>
          <c:order val="0"/>
          <c:tx>
            <c:strRef>
              <c:f>departures!$A$100</c:f>
              <c:strCache>
                <c:ptCount val="1"/>
                <c:pt idx="0">
                  <c:v>iteration99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departures!$B$101:$Y$101</c:f>
              <c:numCache>
                <c:formatCode>General</c:formatCode>
                <c:ptCount val="24"/>
                <c:pt idx="0">
                  <c:v>5</c:v>
                </c:pt>
                <c:pt idx="1">
                  <c:v>13</c:v>
                </c:pt>
                <c:pt idx="2">
                  <c:v>13</c:v>
                </c:pt>
                <c:pt idx="3">
                  <c:v>12</c:v>
                </c:pt>
                <c:pt idx="4">
                  <c:v>8</c:v>
                </c:pt>
                <c:pt idx="5">
                  <c:v>84</c:v>
                </c:pt>
                <c:pt idx="6">
                  <c:v>88</c:v>
                </c:pt>
                <c:pt idx="7">
                  <c:v>110</c:v>
                </c:pt>
                <c:pt idx="8">
                  <c:v>95</c:v>
                </c:pt>
                <c:pt idx="9">
                  <c:v>103</c:v>
                </c:pt>
                <c:pt idx="10">
                  <c:v>103</c:v>
                </c:pt>
                <c:pt idx="11">
                  <c:v>100</c:v>
                </c:pt>
                <c:pt idx="12">
                  <c:v>91</c:v>
                </c:pt>
                <c:pt idx="13">
                  <c:v>81</c:v>
                </c:pt>
                <c:pt idx="14">
                  <c:v>93</c:v>
                </c:pt>
                <c:pt idx="15">
                  <c:v>102</c:v>
                </c:pt>
                <c:pt idx="16">
                  <c:v>99</c:v>
                </c:pt>
                <c:pt idx="17">
                  <c:v>114</c:v>
                </c:pt>
                <c:pt idx="18">
                  <c:v>105</c:v>
                </c:pt>
                <c:pt idx="19">
                  <c:v>92</c:v>
                </c:pt>
                <c:pt idx="20">
                  <c:v>86</c:v>
                </c:pt>
                <c:pt idx="21">
                  <c:v>21</c:v>
                </c:pt>
                <c:pt idx="22">
                  <c:v>12</c:v>
                </c:pt>
                <c:pt idx="2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BF-4F26-AA9C-70402E53B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8742160"/>
        <c:axId val="1018741200"/>
      </c:lineChart>
      <c:catAx>
        <c:axId val="1018742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DE"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Time bin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DE" sz="1400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8741200"/>
        <c:crosses val="autoZero"/>
        <c:auto val="1"/>
        <c:lblAlgn val="ctr"/>
        <c:lblOffset val="100"/>
        <c:noMultiLvlLbl val="0"/>
      </c:catAx>
      <c:valAx>
        <c:axId val="101874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DE"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Departutres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DE" sz="1400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874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400" b="0" i="0" u="none" strike="noStrike" kern="1200" spc="0" baseline="0" noProof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 noProof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with staying-at-home-over-night condition</a:t>
            </a:r>
          </a:p>
        </c:rich>
      </c:tx>
      <c:layout>
        <c:manualLayout>
          <c:xMode val="edge"/>
          <c:yMode val="edge"/>
          <c:x val="0.22675592592592592"/>
          <c:y val="2.46944444444444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400" b="0" i="0" u="none" strike="noStrike" kern="1200" spc="0" baseline="0" noProof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815048118985127"/>
          <c:y val="0.18097222222222226"/>
          <c:w val="0.83129396325459315"/>
          <c:h val="0.61340611111111099"/>
        </c:manualLayout>
      </c:layout>
      <c:lineChart>
        <c:grouping val="standard"/>
        <c:varyColors val="0"/>
        <c:ser>
          <c:idx val="0"/>
          <c:order val="0"/>
          <c:tx>
            <c:strRef>
              <c:f>departures!$A$100</c:f>
              <c:strCache>
                <c:ptCount val="1"/>
                <c:pt idx="0">
                  <c:v>iteration99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departures!$B$101:$Y$101</c:f>
              <c:numCache>
                <c:formatCode>General</c:formatCode>
                <c:ptCount val="24"/>
                <c:pt idx="0">
                  <c:v>5</c:v>
                </c:pt>
                <c:pt idx="1">
                  <c:v>13</c:v>
                </c:pt>
                <c:pt idx="2">
                  <c:v>13</c:v>
                </c:pt>
                <c:pt idx="3">
                  <c:v>12</c:v>
                </c:pt>
                <c:pt idx="4">
                  <c:v>8</c:v>
                </c:pt>
                <c:pt idx="5">
                  <c:v>84</c:v>
                </c:pt>
                <c:pt idx="6">
                  <c:v>88</c:v>
                </c:pt>
                <c:pt idx="7">
                  <c:v>110</c:v>
                </c:pt>
                <c:pt idx="8">
                  <c:v>95</c:v>
                </c:pt>
                <c:pt idx="9">
                  <c:v>103</c:v>
                </c:pt>
                <c:pt idx="10">
                  <c:v>103</c:v>
                </c:pt>
                <c:pt idx="11">
                  <c:v>100</c:v>
                </c:pt>
                <c:pt idx="12">
                  <c:v>91</c:v>
                </c:pt>
                <c:pt idx="13">
                  <c:v>81</c:v>
                </c:pt>
                <c:pt idx="14">
                  <c:v>93</c:v>
                </c:pt>
                <c:pt idx="15">
                  <c:v>102</c:v>
                </c:pt>
                <c:pt idx="16">
                  <c:v>99</c:v>
                </c:pt>
                <c:pt idx="17">
                  <c:v>114</c:v>
                </c:pt>
                <c:pt idx="18">
                  <c:v>105</c:v>
                </c:pt>
                <c:pt idx="19">
                  <c:v>92</c:v>
                </c:pt>
                <c:pt idx="20">
                  <c:v>86</c:v>
                </c:pt>
                <c:pt idx="21">
                  <c:v>21</c:v>
                </c:pt>
                <c:pt idx="22">
                  <c:v>12</c:v>
                </c:pt>
                <c:pt idx="2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B-4CFD-B097-E2A0294F8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8742160"/>
        <c:axId val="1018741200"/>
      </c:lineChart>
      <c:catAx>
        <c:axId val="1018742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DE"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b="0" i="0" u="none" strike="noStrike" kern="1200" spc="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DE" sz="1400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8741200"/>
        <c:crosses val="autoZero"/>
        <c:auto val="1"/>
        <c:lblAlgn val="ctr"/>
        <c:lblOffset val="100"/>
        <c:noMultiLvlLbl val="0"/>
      </c:catAx>
      <c:valAx>
        <c:axId val="1018741200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DE"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b="0" i="0" u="none" strike="noStrike" kern="1200" spc="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Departures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DE" sz="1400" b="0" i="0" u="none" strike="noStrike" kern="1200" spc="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1874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4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with staying-at-work-during-day</a:t>
            </a:r>
          </a:p>
        </c:rich>
      </c:tx>
      <c:layout>
        <c:manualLayout>
          <c:xMode val="edge"/>
          <c:yMode val="edge"/>
          <c:x val="0.27890814814814813"/>
          <c:y val="2.1166666666666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4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815048118985127"/>
          <c:y val="0.17634259259259263"/>
          <c:w val="0.83129396325459315"/>
          <c:h val="0.6227161708953047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departures!$A$1:$X$1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departures!$A$102:$X$102</c:f>
              <c:numCache>
                <c:formatCode>General</c:formatCode>
                <c:ptCount val="24"/>
                <c:pt idx="0">
                  <c:v>7</c:v>
                </c:pt>
                <c:pt idx="1">
                  <c:v>11</c:v>
                </c:pt>
                <c:pt idx="2">
                  <c:v>10</c:v>
                </c:pt>
                <c:pt idx="3">
                  <c:v>11</c:v>
                </c:pt>
                <c:pt idx="4">
                  <c:v>8</c:v>
                </c:pt>
                <c:pt idx="5">
                  <c:v>99</c:v>
                </c:pt>
                <c:pt idx="6">
                  <c:v>121</c:v>
                </c:pt>
                <c:pt idx="7">
                  <c:v>120</c:v>
                </c:pt>
                <c:pt idx="8">
                  <c:v>134</c:v>
                </c:pt>
                <c:pt idx="9">
                  <c:v>98</c:v>
                </c:pt>
                <c:pt idx="10">
                  <c:v>94</c:v>
                </c:pt>
                <c:pt idx="11">
                  <c:v>94</c:v>
                </c:pt>
                <c:pt idx="12">
                  <c:v>94</c:v>
                </c:pt>
                <c:pt idx="13">
                  <c:v>84</c:v>
                </c:pt>
                <c:pt idx="14">
                  <c:v>89</c:v>
                </c:pt>
                <c:pt idx="15">
                  <c:v>86</c:v>
                </c:pt>
                <c:pt idx="16">
                  <c:v>100</c:v>
                </c:pt>
                <c:pt idx="17">
                  <c:v>118</c:v>
                </c:pt>
                <c:pt idx="18">
                  <c:v>106</c:v>
                </c:pt>
                <c:pt idx="19">
                  <c:v>106</c:v>
                </c:pt>
                <c:pt idx="20">
                  <c:v>107</c:v>
                </c:pt>
                <c:pt idx="21">
                  <c:v>7</c:v>
                </c:pt>
                <c:pt idx="22">
                  <c:v>8</c:v>
                </c:pt>
                <c:pt idx="2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4A-450B-B51D-ECD4064FE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6812752"/>
        <c:axId val="797764848"/>
      </c:lineChart>
      <c:catAx>
        <c:axId val="73681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400" b="0" i="0" u="none" strike="noStrike" kern="1200" spc="0" baseline="0" dirty="0" smtClean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400" b="0" i="0" u="none" strike="noStrike" kern="1200" spc="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400" b="0" i="0" u="none" strike="noStrike" kern="1200" spc="0" baseline="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64848"/>
        <c:crosses val="autoZero"/>
        <c:auto val="1"/>
        <c:lblAlgn val="ctr"/>
        <c:lblOffset val="100"/>
        <c:noMultiLvlLbl val="0"/>
      </c:catAx>
      <c:valAx>
        <c:axId val="797764848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1400" b="0" i="0" u="none" strike="noStrike" kern="1200" spc="0" baseline="0" noProof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0" i="0" u="none" strike="noStrike" kern="1200" spc="0" baseline="0" noProof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rPr>
                  <a:t>Departures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GB" sz="1400" b="0" i="0" u="none" strike="noStrike" kern="1200" spc="0" baseline="0" noProof="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3681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de-DE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population group 06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de-DE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[_results05.xlsx]workLocationReproduction!$C$4:$C$26</c:f>
              <c:numCache>
                <c:formatCode>General</c:formatCode>
                <c:ptCount val="23"/>
                <c:pt idx="0">
                  <c:v>26441.568046082899</c:v>
                </c:pt>
                <c:pt idx="1">
                  <c:v>26692.855658659599</c:v>
                </c:pt>
                <c:pt idx="2">
                  <c:v>39054.661626432702</c:v>
                </c:pt>
                <c:pt idx="3">
                  <c:v>9822.3901693482403</c:v>
                </c:pt>
                <c:pt idx="4">
                  <c:v>7990.8493218929098</c:v>
                </c:pt>
                <c:pt idx="5">
                  <c:v>11142.1421112795</c:v>
                </c:pt>
                <c:pt idx="6">
                  <c:v>11199.805880792899</c:v>
                </c:pt>
                <c:pt idx="7">
                  <c:v>5704.8175035259501</c:v>
                </c:pt>
                <c:pt idx="8">
                  <c:v>19483.385277409699</c:v>
                </c:pt>
                <c:pt idx="9">
                  <c:v>28027.945784657699</c:v>
                </c:pt>
                <c:pt idx="10">
                  <c:v>13201.435416271301</c:v>
                </c:pt>
                <c:pt idx="11">
                  <c:v>13468.8979933677</c:v>
                </c:pt>
                <c:pt idx="12">
                  <c:v>6654.8560697941703</c:v>
                </c:pt>
                <c:pt idx="13">
                  <c:v>8265.8098866890796</c:v>
                </c:pt>
                <c:pt idx="14">
                  <c:v>11728.9145725203</c:v>
                </c:pt>
                <c:pt idx="15">
                  <c:v>10121.9473590281</c:v>
                </c:pt>
                <c:pt idx="16">
                  <c:v>5180.0832540732899</c:v>
                </c:pt>
                <c:pt idx="17">
                  <c:v>4760.0247124214202</c:v>
                </c:pt>
                <c:pt idx="18">
                  <c:v>9723.0058053810208</c:v>
                </c:pt>
                <c:pt idx="19">
                  <c:v>10313.5222877572</c:v>
                </c:pt>
                <c:pt idx="20">
                  <c:v>18920.8046357108</c:v>
                </c:pt>
                <c:pt idx="21">
                  <c:v>20658.070728244998</c:v>
                </c:pt>
                <c:pt idx="22">
                  <c:v>16032.2575199205</c:v>
                </c:pt>
              </c:numCache>
            </c:numRef>
          </c:xVal>
          <c:yVal>
            <c:numRef>
              <c:f>[_results05.xlsx]workLocationReproduction!$D$4:$D$26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95-4841-BAF4-AE13EC2EC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3821808"/>
        <c:axId val="1023837168"/>
      </c:scatterChart>
      <c:valAx>
        <c:axId val="1023821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de-AT" sz="1400" b="0" i="0" u="none" strike="noStrike" kern="1200" spc="0" baseline="0" dirty="0" err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400" b="0" i="0" u="none" strike="noStrike" kern="1200" spc="0" baseline="0" dirty="0" err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de-AT" sz="1400" b="0" i="0" u="none" strike="noStrike" kern="1200" spc="0" baseline="0" dirty="0" err="1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3837168"/>
        <c:crosses val="autoZero"/>
        <c:crossBetween val="midCat"/>
        <c:majorUnit val="10000"/>
      </c:valAx>
      <c:valAx>
        <c:axId val="102383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de-AT"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de-AT" sz="14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3821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de-DE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population group 08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de-DE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[_results05.xlsx]workLocationReproduction!$G$4:$G$26</c:f>
              <c:numCache>
                <c:formatCode>General</c:formatCode>
                <c:ptCount val="23"/>
                <c:pt idx="0">
                  <c:v>88479.431953916996</c:v>
                </c:pt>
                <c:pt idx="1">
                  <c:v>49957.144341340303</c:v>
                </c:pt>
                <c:pt idx="2">
                  <c:v>75454.338373567196</c:v>
                </c:pt>
                <c:pt idx="3">
                  <c:v>19402.609830651701</c:v>
                </c:pt>
                <c:pt idx="4">
                  <c:v>12849.150678107</c:v>
                </c:pt>
                <c:pt idx="5">
                  <c:v>19815.857888720398</c:v>
                </c:pt>
                <c:pt idx="6">
                  <c:v>20126.194119207001</c:v>
                </c:pt>
                <c:pt idx="7">
                  <c:v>10410.182496474001</c:v>
                </c:pt>
                <c:pt idx="8">
                  <c:v>29808.614722590199</c:v>
                </c:pt>
                <c:pt idx="9">
                  <c:v>54474.054215342199</c:v>
                </c:pt>
                <c:pt idx="10">
                  <c:v>26946.564583728599</c:v>
                </c:pt>
                <c:pt idx="11">
                  <c:v>25452.102006632202</c:v>
                </c:pt>
                <c:pt idx="12">
                  <c:v>17727.143930205799</c:v>
                </c:pt>
                <c:pt idx="13">
                  <c:v>19317.190113310899</c:v>
                </c:pt>
                <c:pt idx="14">
                  <c:v>18877.0854274796</c:v>
                </c:pt>
                <c:pt idx="15">
                  <c:v>18993.0526409718</c:v>
                </c:pt>
                <c:pt idx="16">
                  <c:v>10155.916745926699</c:v>
                </c:pt>
                <c:pt idx="17">
                  <c:v>9911.9752875785707</c:v>
                </c:pt>
                <c:pt idx="18">
                  <c:v>23345.994194618899</c:v>
                </c:pt>
                <c:pt idx="19">
                  <c:v>18720.4777122427</c:v>
                </c:pt>
                <c:pt idx="20">
                  <c:v>42787.195364289102</c:v>
                </c:pt>
                <c:pt idx="21">
                  <c:v>49328.929271754903</c:v>
                </c:pt>
                <c:pt idx="22">
                  <c:v>43357.742480079403</c:v>
                </c:pt>
              </c:numCache>
            </c:numRef>
          </c:xVal>
          <c:yVal>
            <c:numRef>
              <c:f>[_results05.xlsx]workLocationReproduction!$H$4:$H$26</c:f>
              <c:numCache>
                <c:formatCode>General</c:formatCode>
                <c:ptCount val="23"/>
                <c:pt idx="0">
                  <c:v>7</c:v>
                </c:pt>
                <c:pt idx="1">
                  <c:v>4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4</c:v>
                </c:pt>
                <c:pt idx="2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26-4055-82FC-03D95883D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3823248"/>
        <c:axId val="1023838128"/>
      </c:scatterChart>
      <c:valAx>
        <c:axId val="102382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de-AT"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de-AT" sz="14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3838128"/>
        <c:crosses val="autoZero"/>
        <c:crossBetween val="midCat"/>
        <c:majorUnit val="25000"/>
      </c:valAx>
      <c:valAx>
        <c:axId val="102383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de-AT"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4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de-AT" sz="14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3823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de-AT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1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𝜇</a:t>
            </a:r>
            <a:r>
              <a:rPr lang="en-GB" sz="1100" i="0" kern="100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GB" sz="11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0</a:t>
            </a:r>
            <a:endParaRPr lang="en-GB" sz="1100" b="0" i="0" u="none" strike="noStrike" kern="1200" spc="0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de-AT" sz="11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7406388888888888"/>
          <c:y val="0.14846076388888887"/>
          <c:w val="0.7952795358649789"/>
          <c:h val="0.53856666666666675"/>
        </c:manualLayout>
      </c:layout>
      <c:lineChart>
        <c:grouping val="standard"/>
        <c:varyColors val="0"/>
        <c:ser>
          <c:idx val="0"/>
          <c:order val="0"/>
          <c:tx>
            <c:strRef>
              <c:f>[_results01_1.xlsx]shareOfLocationCounts!$J$1</c:f>
              <c:strCache>
                <c:ptCount val="1"/>
                <c:pt idx="0">
                  <c:v>2 loc visisted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[_results01_1.xlsx]shareOfLocationCounts!$J$2:$J$101</c:f>
              <c:numCache>
                <c:formatCode>0%</c:formatCode>
                <c:ptCount val="100"/>
                <c:pt idx="0">
                  <c:v>1</c:v>
                </c:pt>
                <c:pt idx="1">
                  <c:v>0.80097087378640774</c:v>
                </c:pt>
                <c:pt idx="2">
                  <c:v>0.66347469220246236</c:v>
                </c:pt>
                <c:pt idx="3">
                  <c:v>0.54768786127167624</c:v>
                </c:pt>
                <c:pt idx="4">
                  <c:v>0.52230215827338122</c:v>
                </c:pt>
                <c:pt idx="5">
                  <c:v>0.48994252873563227</c:v>
                </c:pt>
                <c:pt idx="6">
                  <c:v>0.43522561863173215</c:v>
                </c:pt>
                <c:pt idx="7">
                  <c:v>0.41605839416058393</c:v>
                </c:pt>
                <c:pt idx="8">
                  <c:v>0.40409956076134701</c:v>
                </c:pt>
                <c:pt idx="9">
                  <c:v>0.41963015647226176</c:v>
                </c:pt>
                <c:pt idx="10">
                  <c:v>0.38385269121813037</c:v>
                </c:pt>
                <c:pt idx="11">
                  <c:v>0.36768802228412256</c:v>
                </c:pt>
                <c:pt idx="12">
                  <c:v>0.36748633879781417</c:v>
                </c:pt>
                <c:pt idx="13">
                  <c:v>0.35483870967741932</c:v>
                </c:pt>
                <c:pt idx="14">
                  <c:v>0.34087882822902799</c:v>
                </c:pt>
                <c:pt idx="15">
                  <c:v>0.34039735099337748</c:v>
                </c:pt>
                <c:pt idx="16">
                  <c:v>0.330188679245283</c:v>
                </c:pt>
                <c:pt idx="17">
                  <c:v>0.35013262599469491</c:v>
                </c:pt>
                <c:pt idx="18">
                  <c:v>0.36085219707057253</c:v>
                </c:pt>
                <c:pt idx="19">
                  <c:v>0.36041939711664484</c:v>
                </c:pt>
                <c:pt idx="20">
                  <c:v>0.35978835978835982</c:v>
                </c:pt>
                <c:pt idx="21">
                  <c:v>0.35466666666666669</c:v>
                </c:pt>
                <c:pt idx="22">
                  <c:v>0.34231805929919135</c:v>
                </c:pt>
                <c:pt idx="23">
                  <c:v>0.32413793103448274</c:v>
                </c:pt>
                <c:pt idx="24">
                  <c:v>0.30906593406593408</c:v>
                </c:pt>
                <c:pt idx="25">
                  <c:v>0.32564450474898232</c:v>
                </c:pt>
                <c:pt idx="26">
                  <c:v>0.33642384105960266</c:v>
                </c:pt>
                <c:pt idx="27">
                  <c:v>0.33905013192612138</c:v>
                </c:pt>
                <c:pt idx="28">
                  <c:v>0.33159268929503916</c:v>
                </c:pt>
                <c:pt idx="29">
                  <c:v>0.34025974025974026</c:v>
                </c:pt>
                <c:pt idx="30">
                  <c:v>0.33893919793014232</c:v>
                </c:pt>
                <c:pt idx="31">
                  <c:v>0.32073011734028684</c:v>
                </c:pt>
                <c:pt idx="32">
                  <c:v>0.32729624838292365</c:v>
                </c:pt>
                <c:pt idx="33">
                  <c:v>0.30809399477806793</c:v>
                </c:pt>
                <c:pt idx="34">
                  <c:v>0.34993446920052423</c:v>
                </c:pt>
                <c:pt idx="35">
                  <c:v>0.32887700534759357</c:v>
                </c:pt>
                <c:pt idx="36">
                  <c:v>0.36173001310615993</c:v>
                </c:pt>
                <c:pt idx="37">
                  <c:v>0.32974427994616423</c:v>
                </c:pt>
                <c:pt idx="38">
                  <c:v>0.32808398950131235</c:v>
                </c:pt>
                <c:pt idx="39">
                  <c:v>0.33113456464379948</c:v>
                </c:pt>
                <c:pt idx="40">
                  <c:v>0.33778371161548731</c:v>
                </c:pt>
                <c:pt idx="41">
                  <c:v>0.31868131868131866</c:v>
                </c:pt>
                <c:pt idx="42">
                  <c:v>0.32297297297297295</c:v>
                </c:pt>
                <c:pt idx="43">
                  <c:v>0.33736559139784944</c:v>
                </c:pt>
                <c:pt idx="44">
                  <c:v>0.35479632063074906</c:v>
                </c:pt>
                <c:pt idx="45">
                  <c:v>0.35263157894736841</c:v>
                </c:pt>
                <c:pt idx="46">
                  <c:v>0.35202086049543674</c:v>
                </c:pt>
                <c:pt idx="47">
                  <c:v>0.34051144010767154</c:v>
                </c:pt>
                <c:pt idx="48">
                  <c:v>0.34149659863945581</c:v>
                </c:pt>
                <c:pt idx="49">
                  <c:v>0.35239361702127658</c:v>
                </c:pt>
                <c:pt idx="50">
                  <c:v>0.35638297872340424</c:v>
                </c:pt>
                <c:pt idx="51">
                  <c:v>0.37700534759358284</c:v>
                </c:pt>
                <c:pt idx="52">
                  <c:v>0.38050734312416551</c:v>
                </c:pt>
                <c:pt idx="53">
                  <c:v>0.36885245901639341</c:v>
                </c:pt>
                <c:pt idx="54">
                  <c:v>0.34112792297111422</c:v>
                </c:pt>
                <c:pt idx="55">
                  <c:v>0.33287101248266299</c:v>
                </c:pt>
                <c:pt idx="56">
                  <c:v>0.33931034482758621</c:v>
                </c:pt>
                <c:pt idx="57">
                  <c:v>0.34646739130434784</c:v>
                </c:pt>
                <c:pt idx="58">
                  <c:v>0.35397039030955579</c:v>
                </c:pt>
                <c:pt idx="59">
                  <c:v>0.33151432469304232</c:v>
                </c:pt>
                <c:pt idx="60">
                  <c:v>0.34877384196185285</c:v>
                </c:pt>
                <c:pt idx="61">
                  <c:v>0.3405405405405405</c:v>
                </c:pt>
                <c:pt idx="62">
                  <c:v>0.35597826086956524</c:v>
                </c:pt>
                <c:pt idx="63">
                  <c:v>0.38152610441767065</c:v>
                </c:pt>
                <c:pt idx="64">
                  <c:v>0.36582109479305736</c:v>
                </c:pt>
                <c:pt idx="65">
                  <c:v>0.35967302452316069</c:v>
                </c:pt>
                <c:pt idx="66">
                  <c:v>0.34206896551724136</c:v>
                </c:pt>
                <c:pt idx="67">
                  <c:v>0.3539703903095559</c:v>
                </c:pt>
                <c:pt idx="68">
                  <c:v>0.31935047361299052</c:v>
                </c:pt>
                <c:pt idx="69">
                  <c:v>0.34680573663624514</c:v>
                </c:pt>
                <c:pt idx="70">
                  <c:v>0.32939632545931757</c:v>
                </c:pt>
                <c:pt idx="71">
                  <c:v>0.32503276539973791</c:v>
                </c:pt>
                <c:pt idx="72">
                  <c:v>0.34482758620689652</c:v>
                </c:pt>
                <c:pt idx="73">
                  <c:v>0.34893048128342241</c:v>
                </c:pt>
                <c:pt idx="74">
                  <c:v>0.35160427807486633</c:v>
                </c:pt>
                <c:pt idx="75">
                  <c:v>0.36507936507936511</c:v>
                </c:pt>
                <c:pt idx="76">
                  <c:v>0.35131578947368419</c:v>
                </c:pt>
                <c:pt idx="77">
                  <c:v>0.34203655352480422</c:v>
                </c:pt>
                <c:pt idx="78">
                  <c:v>0.33848133848133849</c:v>
                </c:pt>
                <c:pt idx="79">
                  <c:v>0.33716475095785442</c:v>
                </c:pt>
                <c:pt idx="80">
                  <c:v>0.31619537275064263</c:v>
                </c:pt>
                <c:pt idx="81">
                  <c:v>0.30609597924773024</c:v>
                </c:pt>
                <c:pt idx="82">
                  <c:v>0.30294906166219843</c:v>
                </c:pt>
                <c:pt idx="83">
                  <c:v>0.31920529801324504</c:v>
                </c:pt>
                <c:pt idx="84">
                  <c:v>0.31307793923381771</c:v>
                </c:pt>
                <c:pt idx="85">
                  <c:v>0.30789473684210522</c:v>
                </c:pt>
                <c:pt idx="86">
                  <c:v>0.32549019607843133</c:v>
                </c:pt>
                <c:pt idx="87">
                  <c:v>0.31447368421052629</c:v>
                </c:pt>
                <c:pt idx="88">
                  <c:v>0.3077939233817702</c:v>
                </c:pt>
                <c:pt idx="89">
                  <c:v>0.29326287978863935</c:v>
                </c:pt>
                <c:pt idx="90">
                  <c:v>0.30580645161290321</c:v>
                </c:pt>
                <c:pt idx="91">
                  <c:v>0.28720626631853791</c:v>
                </c:pt>
                <c:pt idx="92">
                  <c:v>0.31760204081632648</c:v>
                </c:pt>
                <c:pt idx="93">
                  <c:v>0.32101910828025476</c:v>
                </c:pt>
                <c:pt idx="94">
                  <c:v>0.30537352555701175</c:v>
                </c:pt>
                <c:pt idx="95">
                  <c:v>0.32041343669250644</c:v>
                </c:pt>
                <c:pt idx="96">
                  <c:v>0.30133333333333334</c:v>
                </c:pt>
                <c:pt idx="97">
                  <c:v>0.31606905710491368</c:v>
                </c:pt>
                <c:pt idx="98">
                  <c:v>0.32476319350473609</c:v>
                </c:pt>
                <c:pt idx="99">
                  <c:v>0.32113821138211385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FB-4182-9189-6B9C04F68BF3}"/>
            </c:ext>
          </c:extLst>
        </c:ser>
        <c:ser>
          <c:idx val="1"/>
          <c:order val="1"/>
          <c:tx>
            <c:strRef>
              <c:f>[_results01_1.xlsx]shareOfLocationCounts!$K$1</c:f>
              <c:strCache>
                <c:ptCount val="1"/>
                <c:pt idx="0">
                  <c:v>3 loc visisted</c:v>
                </c:pt>
              </c:strCache>
            </c:strRef>
          </c:tx>
          <c:spPr>
            <a:ln w="28575" cap="rnd">
              <a:solidFill>
                <a:srgbClr val="156082"/>
              </a:solidFill>
              <a:round/>
            </a:ln>
            <a:effectLst/>
          </c:spPr>
          <c:marker>
            <c:symbol val="none"/>
          </c:marker>
          <c:val>
            <c:numRef>
              <c:f>[_results01_1.xlsx]shareOfLocationCounts!$K$2:$K$101</c:f>
              <c:numCache>
                <c:formatCode>0%</c:formatCode>
                <c:ptCount val="100"/>
                <c:pt idx="0">
                  <c:v>0</c:v>
                </c:pt>
                <c:pt idx="1">
                  <c:v>0.17597087378640774</c:v>
                </c:pt>
                <c:pt idx="2">
                  <c:v>0.26538987688098492</c:v>
                </c:pt>
                <c:pt idx="3">
                  <c:v>0.33092485549132944</c:v>
                </c:pt>
                <c:pt idx="4">
                  <c:v>0.32661870503597124</c:v>
                </c:pt>
                <c:pt idx="5">
                  <c:v>0.31465517241379309</c:v>
                </c:pt>
                <c:pt idx="6">
                  <c:v>0.33624454148471616</c:v>
                </c:pt>
                <c:pt idx="7">
                  <c:v>0.34014598540145985</c:v>
                </c:pt>
                <c:pt idx="8">
                  <c:v>0.33528550512445093</c:v>
                </c:pt>
                <c:pt idx="9">
                  <c:v>0.31436699857752493</c:v>
                </c:pt>
                <c:pt idx="10">
                  <c:v>0.35694050991501419</c:v>
                </c:pt>
                <c:pt idx="11">
                  <c:v>0.35376044568245124</c:v>
                </c:pt>
                <c:pt idx="12">
                  <c:v>0.33879781420765026</c:v>
                </c:pt>
                <c:pt idx="13">
                  <c:v>0.34408602150537632</c:v>
                </c:pt>
                <c:pt idx="14">
                  <c:v>0.33954727030625836</c:v>
                </c:pt>
                <c:pt idx="15">
                  <c:v>0.32715231788079469</c:v>
                </c:pt>
                <c:pt idx="16">
                  <c:v>0.35579514824797842</c:v>
                </c:pt>
                <c:pt idx="17">
                  <c:v>0.32228116710875332</c:v>
                </c:pt>
                <c:pt idx="18">
                  <c:v>0.32356857523302263</c:v>
                </c:pt>
                <c:pt idx="19">
                  <c:v>0.31847968545216254</c:v>
                </c:pt>
                <c:pt idx="20">
                  <c:v>0.31349206349206349</c:v>
                </c:pt>
                <c:pt idx="21">
                  <c:v>0.3106666666666667</c:v>
                </c:pt>
                <c:pt idx="22">
                  <c:v>0.30997304582210239</c:v>
                </c:pt>
                <c:pt idx="23">
                  <c:v>0.31034482758620691</c:v>
                </c:pt>
                <c:pt idx="24">
                  <c:v>0.32417582417582419</c:v>
                </c:pt>
                <c:pt idx="25">
                  <c:v>0.33242876526458615</c:v>
                </c:pt>
                <c:pt idx="26">
                  <c:v>0.33642384105960266</c:v>
                </c:pt>
                <c:pt idx="27">
                  <c:v>0.34168865435356199</c:v>
                </c:pt>
                <c:pt idx="28">
                  <c:v>0.3511749347258486</c:v>
                </c:pt>
                <c:pt idx="29">
                  <c:v>0.33766233766233766</c:v>
                </c:pt>
                <c:pt idx="30">
                  <c:v>0.33376455368693403</c:v>
                </c:pt>
                <c:pt idx="31">
                  <c:v>0.3455019556714472</c:v>
                </c:pt>
                <c:pt idx="32">
                  <c:v>0.33117723156532985</c:v>
                </c:pt>
                <c:pt idx="33">
                  <c:v>0.34856396866840733</c:v>
                </c:pt>
                <c:pt idx="34">
                  <c:v>0.31061598951507208</c:v>
                </c:pt>
                <c:pt idx="35">
                  <c:v>0.33823529411764702</c:v>
                </c:pt>
                <c:pt idx="36">
                  <c:v>0.30406290956749671</c:v>
                </c:pt>
                <c:pt idx="37">
                  <c:v>0.32166890982503366</c:v>
                </c:pt>
                <c:pt idx="38">
                  <c:v>0.3307086614173228</c:v>
                </c:pt>
                <c:pt idx="39">
                  <c:v>0.33509234828496043</c:v>
                </c:pt>
                <c:pt idx="40">
                  <c:v>0.32576769025367153</c:v>
                </c:pt>
                <c:pt idx="41">
                  <c:v>0.34752747252747257</c:v>
                </c:pt>
                <c:pt idx="42">
                  <c:v>0.34324324324324323</c:v>
                </c:pt>
                <c:pt idx="43">
                  <c:v>0.35752688172043012</c:v>
                </c:pt>
                <c:pt idx="44">
                  <c:v>0.32457293035479634</c:v>
                </c:pt>
                <c:pt idx="45">
                  <c:v>0.3381578947368421</c:v>
                </c:pt>
                <c:pt idx="46">
                  <c:v>0.32594524119947849</c:v>
                </c:pt>
                <c:pt idx="47">
                  <c:v>0.33109017496635257</c:v>
                </c:pt>
                <c:pt idx="48">
                  <c:v>0.3292517006802721</c:v>
                </c:pt>
                <c:pt idx="49">
                  <c:v>0.32845744680851063</c:v>
                </c:pt>
                <c:pt idx="50">
                  <c:v>0.33776595744680848</c:v>
                </c:pt>
                <c:pt idx="51">
                  <c:v>0.32754010695187163</c:v>
                </c:pt>
                <c:pt idx="52">
                  <c:v>0.30974632843791722</c:v>
                </c:pt>
                <c:pt idx="53">
                  <c:v>0.33606557377049179</c:v>
                </c:pt>
                <c:pt idx="54">
                  <c:v>0.35763411279229718</c:v>
                </c:pt>
                <c:pt idx="55">
                  <c:v>0.36477115117891823</c:v>
                </c:pt>
                <c:pt idx="56">
                  <c:v>0.36413793103448272</c:v>
                </c:pt>
                <c:pt idx="57">
                  <c:v>0.35190217391304346</c:v>
                </c:pt>
                <c:pt idx="58">
                  <c:v>0.33512786002691786</c:v>
                </c:pt>
                <c:pt idx="59">
                  <c:v>0.34106412005457026</c:v>
                </c:pt>
                <c:pt idx="60">
                  <c:v>0.3160762942779291</c:v>
                </c:pt>
                <c:pt idx="61">
                  <c:v>0.32972972972972969</c:v>
                </c:pt>
                <c:pt idx="62">
                  <c:v>0.31114130434782611</c:v>
                </c:pt>
                <c:pt idx="63">
                  <c:v>0.30388219544846051</c:v>
                </c:pt>
                <c:pt idx="64">
                  <c:v>0.31375166889185579</c:v>
                </c:pt>
                <c:pt idx="65">
                  <c:v>0.32152588555858308</c:v>
                </c:pt>
                <c:pt idx="66">
                  <c:v>0.34758620689655173</c:v>
                </c:pt>
                <c:pt idx="67">
                  <c:v>0.32974427994616423</c:v>
                </c:pt>
                <c:pt idx="68">
                  <c:v>0.36806495263870093</c:v>
                </c:pt>
                <c:pt idx="69">
                  <c:v>0.32594524119947849</c:v>
                </c:pt>
                <c:pt idx="70">
                  <c:v>0.33858267716535434</c:v>
                </c:pt>
                <c:pt idx="71">
                  <c:v>0.3564875491480996</c:v>
                </c:pt>
                <c:pt idx="72">
                  <c:v>0.32360742705570289</c:v>
                </c:pt>
                <c:pt idx="73">
                  <c:v>0.32887700534759357</c:v>
                </c:pt>
                <c:pt idx="74">
                  <c:v>0.31016042780748665</c:v>
                </c:pt>
                <c:pt idx="75">
                  <c:v>0.31216931216931221</c:v>
                </c:pt>
                <c:pt idx="76">
                  <c:v>0.32236842105263158</c:v>
                </c:pt>
                <c:pt idx="77">
                  <c:v>0.32375979112271541</c:v>
                </c:pt>
                <c:pt idx="78">
                  <c:v>0.3462033462033462</c:v>
                </c:pt>
                <c:pt idx="79">
                  <c:v>0.34355044699872284</c:v>
                </c:pt>
                <c:pt idx="80">
                  <c:v>0.34447300771208222</c:v>
                </c:pt>
                <c:pt idx="81">
                  <c:v>0.33722438391699094</c:v>
                </c:pt>
                <c:pt idx="82">
                  <c:v>0.32975871313672928</c:v>
                </c:pt>
                <c:pt idx="83">
                  <c:v>0.31125827814569534</c:v>
                </c:pt>
                <c:pt idx="84">
                  <c:v>0.31836195508586534</c:v>
                </c:pt>
                <c:pt idx="85">
                  <c:v>0.35131578947368419</c:v>
                </c:pt>
                <c:pt idx="86">
                  <c:v>0.31633986928104574</c:v>
                </c:pt>
                <c:pt idx="87">
                  <c:v>0.3328947368421053</c:v>
                </c:pt>
                <c:pt idx="88">
                  <c:v>0.33685601056803177</c:v>
                </c:pt>
                <c:pt idx="89">
                  <c:v>0.33289299867899602</c:v>
                </c:pt>
                <c:pt idx="90">
                  <c:v>0.3496774193548387</c:v>
                </c:pt>
                <c:pt idx="91">
                  <c:v>0.34595300261096606</c:v>
                </c:pt>
                <c:pt idx="92">
                  <c:v>0.32653061224489793</c:v>
                </c:pt>
                <c:pt idx="93">
                  <c:v>0.32738853503184712</c:v>
                </c:pt>
                <c:pt idx="94">
                  <c:v>0.31979030144167753</c:v>
                </c:pt>
                <c:pt idx="95">
                  <c:v>0.31653746770025837</c:v>
                </c:pt>
                <c:pt idx="96">
                  <c:v>0.34</c:v>
                </c:pt>
                <c:pt idx="97">
                  <c:v>0.3147410358565737</c:v>
                </c:pt>
                <c:pt idx="98">
                  <c:v>0.30040595399188091</c:v>
                </c:pt>
                <c:pt idx="99">
                  <c:v>0.32791327913279134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FB-4182-9189-6B9C04F68BF3}"/>
            </c:ext>
          </c:extLst>
        </c:ser>
        <c:ser>
          <c:idx val="2"/>
          <c:order val="2"/>
          <c:tx>
            <c:strRef>
              <c:f>[_results01_1.xlsx]shareOfLocationCounts!$L$1</c:f>
              <c:strCache>
                <c:ptCount val="1"/>
                <c:pt idx="0">
                  <c:v>4 loc visisted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[_results01_1.xlsx]shareOfLocationCounts!$L$2:$L$101</c:f>
              <c:numCache>
                <c:formatCode>0%</c:formatCode>
                <c:ptCount val="100"/>
                <c:pt idx="0">
                  <c:v>0</c:v>
                </c:pt>
                <c:pt idx="1">
                  <c:v>2.3058252427184463E-2</c:v>
                </c:pt>
                <c:pt idx="2">
                  <c:v>7.1135430916552667E-2</c:v>
                </c:pt>
                <c:pt idx="3">
                  <c:v>0.12138728323699421</c:v>
                </c:pt>
                <c:pt idx="4">
                  <c:v>0.15107913669064749</c:v>
                </c:pt>
                <c:pt idx="5">
                  <c:v>0.19540229885057472</c:v>
                </c:pt>
                <c:pt idx="6">
                  <c:v>0.22852983988355166</c:v>
                </c:pt>
                <c:pt idx="7">
                  <c:v>0.24379562043795619</c:v>
                </c:pt>
                <c:pt idx="8">
                  <c:v>0.26061493411420206</c:v>
                </c:pt>
                <c:pt idx="9">
                  <c:v>0.26600284495021337</c:v>
                </c:pt>
                <c:pt idx="10">
                  <c:v>0.25920679886685555</c:v>
                </c:pt>
                <c:pt idx="11">
                  <c:v>0.2785515320334262</c:v>
                </c:pt>
                <c:pt idx="12">
                  <c:v>0.29371584699453551</c:v>
                </c:pt>
                <c:pt idx="13">
                  <c:v>0.30107526881720426</c:v>
                </c:pt>
                <c:pt idx="14">
                  <c:v>0.31957390146471376</c:v>
                </c:pt>
                <c:pt idx="15">
                  <c:v>0.33245033112582784</c:v>
                </c:pt>
                <c:pt idx="16">
                  <c:v>0.31401617250673852</c:v>
                </c:pt>
                <c:pt idx="17">
                  <c:v>0.32758620689655171</c:v>
                </c:pt>
                <c:pt idx="18">
                  <c:v>0.31557922769640473</c:v>
                </c:pt>
                <c:pt idx="19">
                  <c:v>0.32110091743119268</c:v>
                </c:pt>
                <c:pt idx="20">
                  <c:v>0.32671957671957674</c:v>
                </c:pt>
                <c:pt idx="21">
                  <c:v>0.33466666666666667</c:v>
                </c:pt>
                <c:pt idx="22">
                  <c:v>0.34770889487870621</c:v>
                </c:pt>
                <c:pt idx="23">
                  <c:v>0.36551724137931035</c:v>
                </c:pt>
                <c:pt idx="24">
                  <c:v>0.36675824175824179</c:v>
                </c:pt>
                <c:pt idx="25">
                  <c:v>0.34192672998643148</c:v>
                </c:pt>
                <c:pt idx="26">
                  <c:v>0.32715231788079469</c:v>
                </c:pt>
                <c:pt idx="27">
                  <c:v>0.31926121372031663</c:v>
                </c:pt>
                <c:pt idx="28">
                  <c:v>0.3172323759791123</c:v>
                </c:pt>
                <c:pt idx="29">
                  <c:v>0.32207792207792207</c:v>
                </c:pt>
                <c:pt idx="30">
                  <c:v>0.3272962483829237</c:v>
                </c:pt>
                <c:pt idx="31">
                  <c:v>0.33376792698826596</c:v>
                </c:pt>
                <c:pt idx="32">
                  <c:v>0.34152652005174639</c:v>
                </c:pt>
                <c:pt idx="33">
                  <c:v>0.34334203655352485</c:v>
                </c:pt>
                <c:pt idx="34">
                  <c:v>0.33944954128440369</c:v>
                </c:pt>
                <c:pt idx="35">
                  <c:v>0.3328877005347593</c:v>
                </c:pt>
                <c:pt idx="36">
                  <c:v>0.33420707732634342</c:v>
                </c:pt>
                <c:pt idx="37">
                  <c:v>0.34858681022880217</c:v>
                </c:pt>
                <c:pt idx="38">
                  <c:v>0.3412073490813648</c:v>
                </c:pt>
                <c:pt idx="39">
                  <c:v>0.33377308707124015</c:v>
                </c:pt>
                <c:pt idx="40">
                  <c:v>0.3364485981308411</c:v>
                </c:pt>
                <c:pt idx="41">
                  <c:v>0.33379120879120883</c:v>
                </c:pt>
                <c:pt idx="42">
                  <c:v>0.33378378378378376</c:v>
                </c:pt>
                <c:pt idx="43">
                  <c:v>0.30510752688172038</c:v>
                </c:pt>
                <c:pt idx="44">
                  <c:v>0.32063074901445465</c:v>
                </c:pt>
                <c:pt idx="45">
                  <c:v>0.30921052631578949</c:v>
                </c:pt>
                <c:pt idx="46">
                  <c:v>0.32203389830508472</c:v>
                </c:pt>
                <c:pt idx="47">
                  <c:v>0.32839838492597573</c:v>
                </c:pt>
                <c:pt idx="48">
                  <c:v>0.3292517006802721</c:v>
                </c:pt>
                <c:pt idx="49">
                  <c:v>0.31914893617021273</c:v>
                </c:pt>
                <c:pt idx="50">
                  <c:v>0.30585106382978722</c:v>
                </c:pt>
                <c:pt idx="51">
                  <c:v>0.29545454545454541</c:v>
                </c:pt>
                <c:pt idx="52">
                  <c:v>0.30974632843791722</c:v>
                </c:pt>
                <c:pt idx="53">
                  <c:v>0.29508196721311475</c:v>
                </c:pt>
                <c:pt idx="54">
                  <c:v>0.30123796423658877</c:v>
                </c:pt>
                <c:pt idx="55">
                  <c:v>0.30235783633841889</c:v>
                </c:pt>
                <c:pt idx="56">
                  <c:v>0.29655172413793102</c:v>
                </c:pt>
                <c:pt idx="57">
                  <c:v>0.3016304347826087</c:v>
                </c:pt>
                <c:pt idx="58">
                  <c:v>0.31090174966352624</c:v>
                </c:pt>
                <c:pt idx="59">
                  <c:v>0.32742155525238748</c:v>
                </c:pt>
                <c:pt idx="60">
                  <c:v>0.33514986376021799</c:v>
                </c:pt>
                <c:pt idx="61">
                  <c:v>0.32972972972972969</c:v>
                </c:pt>
                <c:pt idx="62">
                  <c:v>0.3328804347826087</c:v>
                </c:pt>
                <c:pt idx="63">
                  <c:v>0.31459170013386878</c:v>
                </c:pt>
                <c:pt idx="64">
                  <c:v>0.32042723631508674</c:v>
                </c:pt>
                <c:pt idx="65">
                  <c:v>0.31880108991825606</c:v>
                </c:pt>
                <c:pt idx="66">
                  <c:v>0.31034482758620691</c:v>
                </c:pt>
                <c:pt idx="67">
                  <c:v>0.31628532974427997</c:v>
                </c:pt>
                <c:pt idx="68">
                  <c:v>0.3125845737483085</c:v>
                </c:pt>
                <c:pt idx="69">
                  <c:v>0.32724902216427643</c:v>
                </c:pt>
                <c:pt idx="70">
                  <c:v>0.33202099737532809</c:v>
                </c:pt>
                <c:pt idx="71">
                  <c:v>0.31847968545216254</c:v>
                </c:pt>
                <c:pt idx="72">
                  <c:v>0.33156498673740048</c:v>
                </c:pt>
                <c:pt idx="73">
                  <c:v>0.32219251336898391</c:v>
                </c:pt>
                <c:pt idx="74">
                  <c:v>0.33823529411764708</c:v>
                </c:pt>
                <c:pt idx="75">
                  <c:v>0.32275132275132273</c:v>
                </c:pt>
                <c:pt idx="76">
                  <c:v>0.32631578947368423</c:v>
                </c:pt>
                <c:pt idx="77">
                  <c:v>0.33420365535248048</c:v>
                </c:pt>
                <c:pt idx="78">
                  <c:v>0.31531531531531531</c:v>
                </c:pt>
                <c:pt idx="79">
                  <c:v>0.31928480204342274</c:v>
                </c:pt>
                <c:pt idx="80">
                  <c:v>0.33933161953727498</c:v>
                </c:pt>
                <c:pt idx="81">
                  <c:v>0.35667963683527887</c:v>
                </c:pt>
                <c:pt idx="82">
                  <c:v>0.36729222520107241</c:v>
                </c:pt>
                <c:pt idx="83">
                  <c:v>0.36953642384105956</c:v>
                </c:pt>
                <c:pt idx="84">
                  <c:v>0.36856010568031705</c:v>
                </c:pt>
                <c:pt idx="85">
                  <c:v>0.34078947368421053</c:v>
                </c:pt>
                <c:pt idx="86">
                  <c:v>0.35816993464052288</c:v>
                </c:pt>
                <c:pt idx="87">
                  <c:v>0.35263157894736841</c:v>
                </c:pt>
                <c:pt idx="88">
                  <c:v>0.3553500660501982</c:v>
                </c:pt>
                <c:pt idx="89">
                  <c:v>0.37384412153236457</c:v>
                </c:pt>
                <c:pt idx="90">
                  <c:v>0.34451612903225803</c:v>
                </c:pt>
                <c:pt idx="91">
                  <c:v>0.36684073107049614</c:v>
                </c:pt>
                <c:pt idx="92">
                  <c:v>0.35586734693877548</c:v>
                </c:pt>
                <c:pt idx="93">
                  <c:v>0.35159235668789812</c:v>
                </c:pt>
                <c:pt idx="94">
                  <c:v>0.37483617300131056</c:v>
                </c:pt>
                <c:pt idx="95">
                  <c:v>0.36304909560723514</c:v>
                </c:pt>
                <c:pt idx="96">
                  <c:v>0.35866666666666663</c:v>
                </c:pt>
                <c:pt idx="97">
                  <c:v>0.36918990703851262</c:v>
                </c:pt>
                <c:pt idx="98">
                  <c:v>0.37483085250338294</c:v>
                </c:pt>
                <c:pt idx="99">
                  <c:v>0.35094850948509487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FB-4182-9189-6B9C04F68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6712352"/>
        <c:axId val="1756729152"/>
      </c:lineChart>
      <c:catAx>
        <c:axId val="175671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900" b="0" i="0" u="none" strike="noStrike" kern="1200" baseline="0" dirty="0" err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Iterations </a:t>
                </a:r>
                <a:r>
                  <a:rPr lang="de-DE" sz="9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[x1000]</a:t>
                </a:r>
                <a:endParaRPr lang="de-DE" sz="900" b="0" i="0" u="none" strike="noStrike" kern="1200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0.39014710588599383"/>
              <c:y val="0.787486311344278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6729152"/>
        <c:crosses val="autoZero"/>
        <c:auto val="1"/>
        <c:lblAlgn val="ctr"/>
        <c:lblOffset val="100"/>
        <c:noMultiLvlLbl val="0"/>
      </c:catAx>
      <c:valAx>
        <c:axId val="17567291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671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85749999999999"/>
          <c:w val="1"/>
          <c:h val="7.20268518518518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AT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1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𝜇</a:t>
            </a:r>
            <a:r>
              <a:rPr lang="en-GB" sz="1100" i="0" kern="100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GB" sz="11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1</a:t>
            </a:r>
            <a:endParaRPr lang="en-GB" sz="1100" b="0" i="0" u="none" strike="noStrike" kern="1200" spc="0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de-AT" sz="11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8634353023909991"/>
          <c:y val="0.15295868055555556"/>
          <c:w val="0.76453551336146253"/>
          <c:h val="0.55430312500000001"/>
        </c:manualLayout>
      </c:layout>
      <c:lineChart>
        <c:grouping val="standard"/>
        <c:varyColors val="0"/>
        <c:ser>
          <c:idx val="0"/>
          <c:order val="0"/>
          <c:tx>
            <c:strRef>
              <c:f>[_results02_m1.xlsx]shareOfLocationCounts!$J$1</c:f>
              <c:strCache>
                <c:ptCount val="1"/>
                <c:pt idx="0">
                  <c:v>2 loc visisted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[_results02_m1.xlsx]shareOfLocationCounts!$J$2:$J$101</c:f>
              <c:numCache>
                <c:formatCode>0%</c:formatCode>
                <c:ptCount val="100"/>
                <c:pt idx="0">
                  <c:v>1</c:v>
                </c:pt>
                <c:pt idx="1">
                  <c:v>0.83313609467455629</c:v>
                </c:pt>
                <c:pt idx="2">
                  <c:v>0.6957671957671957</c:v>
                </c:pt>
                <c:pt idx="3">
                  <c:v>0.58601398601398602</c:v>
                </c:pt>
                <c:pt idx="4">
                  <c:v>0.53495007132667627</c:v>
                </c:pt>
                <c:pt idx="5">
                  <c:v>0.50924608819345663</c:v>
                </c:pt>
                <c:pt idx="6">
                  <c:v>0.47800586510263932</c:v>
                </c:pt>
                <c:pt idx="7">
                  <c:v>0.45227606461086645</c:v>
                </c:pt>
                <c:pt idx="8">
                  <c:v>0.45586107091172218</c:v>
                </c:pt>
                <c:pt idx="9">
                  <c:v>0.44963503649635039</c:v>
                </c:pt>
                <c:pt idx="10">
                  <c:v>0.44763271162123391</c:v>
                </c:pt>
                <c:pt idx="11">
                  <c:v>0.43023255813953493</c:v>
                </c:pt>
                <c:pt idx="12">
                  <c:v>0.40602582496413198</c:v>
                </c:pt>
                <c:pt idx="13">
                  <c:v>0.38905325443786987</c:v>
                </c:pt>
                <c:pt idx="14">
                  <c:v>0.37555886736214605</c:v>
                </c:pt>
                <c:pt idx="15">
                  <c:v>0.35982008995502246</c:v>
                </c:pt>
                <c:pt idx="16">
                  <c:v>0.36229749631811486</c:v>
                </c:pt>
                <c:pt idx="17">
                  <c:v>0.39574468085106379</c:v>
                </c:pt>
                <c:pt idx="18">
                  <c:v>0.37392550143266479</c:v>
                </c:pt>
                <c:pt idx="19">
                  <c:v>0.37411095305832148</c:v>
                </c:pt>
                <c:pt idx="20">
                  <c:v>0.37376586741889983</c:v>
                </c:pt>
                <c:pt idx="21">
                  <c:v>0.36453900709219855</c:v>
                </c:pt>
                <c:pt idx="22">
                  <c:v>0.38365650969529086</c:v>
                </c:pt>
                <c:pt idx="23">
                  <c:v>0.36185133239831702</c:v>
                </c:pt>
                <c:pt idx="24">
                  <c:v>0.36694677871148457</c:v>
                </c:pt>
                <c:pt idx="25">
                  <c:v>0.38651994497936726</c:v>
                </c:pt>
                <c:pt idx="26">
                  <c:v>0.36726272352132044</c:v>
                </c:pt>
                <c:pt idx="27">
                  <c:v>0.3627586206896552</c:v>
                </c:pt>
                <c:pt idx="28">
                  <c:v>0.35034482758620689</c:v>
                </c:pt>
                <c:pt idx="29">
                  <c:v>0.37193460490463215</c:v>
                </c:pt>
                <c:pt idx="30">
                  <c:v>0.37852348993288587</c:v>
                </c:pt>
                <c:pt idx="31">
                  <c:v>0.38472032742155526</c:v>
                </c:pt>
                <c:pt idx="32">
                  <c:v>0.34806629834254138</c:v>
                </c:pt>
                <c:pt idx="33">
                  <c:v>0.34119278779472961</c:v>
                </c:pt>
                <c:pt idx="34">
                  <c:v>0.33426183844011143</c:v>
                </c:pt>
                <c:pt idx="35">
                  <c:v>0.33053221288515405</c:v>
                </c:pt>
                <c:pt idx="36">
                  <c:v>0.36639118457300279</c:v>
                </c:pt>
                <c:pt idx="37">
                  <c:v>0.35783633841886275</c:v>
                </c:pt>
                <c:pt idx="38">
                  <c:v>0.3587257617728532</c:v>
                </c:pt>
                <c:pt idx="39">
                  <c:v>0.35350756533700134</c:v>
                </c:pt>
                <c:pt idx="40">
                  <c:v>0.36227951153324295</c:v>
                </c:pt>
                <c:pt idx="41">
                  <c:v>0.33562585969738656</c:v>
                </c:pt>
                <c:pt idx="42">
                  <c:v>0.34153005464480873</c:v>
                </c:pt>
                <c:pt idx="43">
                  <c:v>0.35020519835841318</c:v>
                </c:pt>
                <c:pt idx="44">
                  <c:v>0.34332425068119887</c:v>
                </c:pt>
                <c:pt idx="45">
                  <c:v>0.34525447042640989</c:v>
                </c:pt>
                <c:pt idx="46">
                  <c:v>0.34620689655172415</c:v>
                </c:pt>
                <c:pt idx="47">
                  <c:v>0.34166666666666667</c:v>
                </c:pt>
                <c:pt idx="48">
                  <c:v>0.3575342465753425</c:v>
                </c:pt>
                <c:pt idx="49">
                  <c:v>0.33781965006729481</c:v>
                </c:pt>
                <c:pt idx="50">
                  <c:v>0.3652058432934927</c:v>
                </c:pt>
                <c:pt idx="51">
                  <c:v>0.35828877005347598</c:v>
                </c:pt>
                <c:pt idx="52">
                  <c:v>0.37971391417425226</c:v>
                </c:pt>
                <c:pt idx="53">
                  <c:v>0.36518324607329838</c:v>
                </c:pt>
                <c:pt idx="54">
                  <c:v>0.33687002652519898</c:v>
                </c:pt>
                <c:pt idx="55">
                  <c:v>0.34615384615384615</c:v>
                </c:pt>
                <c:pt idx="56">
                  <c:v>0.33468286099865047</c:v>
                </c:pt>
                <c:pt idx="57">
                  <c:v>0.31724137931034485</c:v>
                </c:pt>
                <c:pt idx="58">
                  <c:v>0.34185733512786004</c:v>
                </c:pt>
                <c:pt idx="59">
                  <c:v>0.33241379310344832</c:v>
                </c:pt>
                <c:pt idx="60">
                  <c:v>0.32328767123287672</c:v>
                </c:pt>
                <c:pt idx="61">
                  <c:v>0.34312416555407205</c:v>
                </c:pt>
                <c:pt idx="62">
                  <c:v>0.33643617021276595</c:v>
                </c:pt>
                <c:pt idx="63">
                  <c:v>0.33155792276964047</c:v>
                </c:pt>
                <c:pt idx="64">
                  <c:v>0.35085413929040737</c:v>
                </c:pt>
                <c:pt idx="65">
                  <c:v>0.36351706036745407</c:v>
                </c:pt>
                <c:pt idx="66">
                  <c:v>0.34840425531914898</c:v>
                </c:pt>
                <c:pt idx="67">
                  <c:v>0.35380507343124162</c:v>
                </c:pt>
                <c:pt idx="68">
                  <c:v>0.36835278858625164</c:v>
                </c:pt>
                <c:pt idx="69">
                  <c:v>0.34139784946236557</c:v>
                </c:pt>
                <c:pt idx="70">
                  <c:v>0.36556291390728479</c:v>
                </c:pt>
                <c:pt idx="71">
                  <c:v>0.37301587301587302</c:v>
                </c:pt>
                <c:pt idx="72">
                  <c:v>0.37904269081500647</c:v>
                </c:pt>
                <c:pt idx="73">
                  <c:v>0.34874504623513869</c:v>
                </c:pt>
                <c:pt idx="74">
                  <c:v>0.34304635761589403</c:v>
                </c:pt>
                <c:pt idx="75">
                  <c:v>0.35192563081009298</c:v>
                </c:pt>
                <c:pt idx="76">
                  <c:v>0.34543010752688175</c:v>
                </c:pt>
                <c:pt idx="77">
                  <c:v>0.34705075445816186</c:v>
                </c:pt>
                <c:pt idx="78">
                  <c:v>0.35333333333333333</c:v>
                </c:pt>
                <c:pt idx="79">
                  <c:v>0.32325886990801583</c:v>
                </c:pt>
                <c:pt idx="80">
                  <c:v>0.328125</c:v>
                </c:pt>
                <c:pt idx="81">
                  <c:v>0.3147410358565737</c:v>
                </c:pt>
                <c:pt idx="82">
                  <c:v>0.34067357512953367</c:v>
                </c:pt>
                <c:pt idx="83">
                  <c:v>0.33889602053915274</c:v>
                </c:pt>
                <c:pt idx="84">
                  <c:v>0.33464052287581703</c:v>
                </c:pt>
                <c:pt idx="85">
                  <c:v>0.32981530343007914</c:v>
                </c:pt>
                <c:pt idx="86">
                  <c:v>0.34939759036144585</c:v>
                </c:pt>
                <c:pt idx="87">
                  <c:v>0.36715620827770357</c:v>
                </c:pt>
                <c:pt idx="88">
                  <c:v>0.36375661375661378</c:v>
                </c:pt>
                <c:pt idx="89">
                  <c:v>0.39817232375979117</c:v>
                </c:pt>
                <c:pt idx="90">
                  <c:v>0.38701298701298703</c:v>
                </c:pt>
                <c:pt idx="91">
                  <c:v>0.34800000000000003</c:v>
                </c:pt>
                <c:pt idx="92">
                  <c:v>0.36591809775429324</c:v>
                </c:pt>
                <c:pt idx="93">
                  <c:v>0.37718120805369132</c:v>
                </c:pt>
                <c:pt idx="94">
                  <c:v>0.3631436314363144</c:v>
                </c:pt>
                <c:pt idx="95">
                  <c:v>0.35157318741450072</c:v>
                </c:pt>
                <c:pt idx="96">
                  <c:v>0.36548913043478259</c:v>
                </c:pt>
                <c:pt idx="97">
                  <c:v>0.35822959889349931</c:v>
                </c:pt>
                <c:pt idx="98">
                  <c:v>0.35654596100278557</c:v>
                </c:pt>
                <c:pt idx="99">
                  <c:v>0.35875706214689262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EC-48AE-9E4E-5395AEF4BC26}"/>
            </c:ext>
          </c:extLst>
        </c:ser>
        <c:ser>
          <c:idx val="1"/>
          <c:order val="1"/>
          <c:tx>
            <c:strRef>
              <c:f>[_results02_m1.xlsx]shareOfLocationCounts!$K$1</c:f>
              <c:strCache>
                <c:ptCount val="1"/>
                <c:pt idx="0">
                  <c:v>3 loc visisted</c:v>
                </c:pt>
              </c:strCache>
            </c:strRef>
          </c:tx>
          <c:spPr>
            <a:ln w="28575" cap="rnd">
              <a:solidFill>
                <a:srgbClr val="156082"/>
              </a:solidFill>
              <a:round/>
            </a:ln>
            <a:effectLst/>
          </c:spPr>
          <c:marker>
            <c:symbol val="none"/>
          </c:marker>
          <c:val>
            <c:numRef>
              <c:f>[_results02_m1.xlsx]shareOfLocationCounts!$K$2:$K$101</c:f>
              <c:numCache>
                <c:formatCode>0%</c:formatCode>
                <c:ptCount val="100"/>
                <c:pt idx="0">
                  <c:v>0</c:v>
                </c:pt>
                <c:pt idx="1">
                  <c:v>0.14319526627218934</c:v>
                </c:pt>
                <c:pt idx="2">
                  <c:v>0.23544973544973544</c:v>
                </c:pt>
                <c:pt idx="3">
                  <c:v>0.2993006993006993</c:v>
                </c:pt>
                <c:pt idx="4">
                  <c:v>0.31383737517831672</c:v>
                </c:pt>
                <c:pt idx="5">
                  <c:v>0.30583214793741109</c:v>
                </c:pt>
                <c:pt idx="6">
                  <c:v>0.31085043988269795</c:v>
                </c:pt>
                <c:pt idx="7">
                  <c:v>0.30690161527165932</c:v>
                </c:pt>
                <c:pt idx="8">
                  <c:v>0.29377713458755428</c:v>
                </c:pt>
                <c:pt idx="9">
                  <c:v>0.27445255474452557</c:v>
                </c:pt>
                <c:pt idx="10">
                  <c:v>0.29985652797704448</c:v>
                </c:pt>
                <c:pt idx="11">
                  <c:v>0.2979651162790698</c:v>
                </c:pt>
                <c:pt idx="12">
                  <c:v>0.31133428981348632</c:v>
                </c:pt>
                <c:pt idx="13">
                  <c:v>0.30325443786982254</c:v>
                </c:pt>
                <c:pt idx="14">
                  <c:v>0.32488822652757082</c:v>
                </c:pt>
                <c:pt idx="15">
                  <c:v>0.32983508245877058</c:v>
                </c:pt>
                <c:pt idx="16">
                  <c:v>0.33136966126656847</c:v>
                </c:pt>
                <c:pt idx="17">
                  <c:v>0.30780141843971631</c:v>
                </c:pt>
                <c:pt idx="18">
                  <c:v>0.33237822349570201</c:v>
                </c:pt>
                <c:pt idx="19">
                  <c:v>0.33428165007112376</c:v>
                </c:pt>
                <c:pt idx="20">
                  <c:v>0.33568406205923834</c:v>
                </c:pt>
                <c:pt idx="21">
                  <c:v>0.34468085106382979</c:v>
                </c:pt>
                <c:pt idx="22">
                  <c:v>0.33933518005540164</c:v>
                </c:pt>
                <c:pt idx="23">
                  <c:v>0.332398316970547</c:v>
                </c:pt>
                <c:pt idx="24">
                  <c:v>0.32492997198879547</c:v>
                </c:pt>
                <c:pt idx="25">
                  <c:v>0.33700137551581844</c:v>
                </c:pt>
                <c:pt idx="26">
                  <c:v>0.36038514442916092</c:v>
                </c:pt>
                <c:pt idx="27">
                  <c:v>0.3531034482758621</c:v>
                </c:pt>
                <c:pt idx="28">
                  <c:v>0.36413793103448272</c:v>
                </c:pt>
                <c:pt idx="29">
                  <c:v>0.32561307901907355</c:v>
                </c:pt>
                <c:pt idx="30">
                  <c:v>0.30067114093959729</c:v>
                </c:pt>
                <c:pt idx="31">
                  <c:v>0.296043656207367</c:v>
                </c:pt>
                <c:pt idx="32">
                  <c:v>0.324585635359116</c:v>
                </c:pt>
                <c:pt idx="33">
                  <c:v>0.31206657420249656</c:v>
                </c:pt>
                <c:pt idx="34">
                  <c:v>0.33844011142061281</c:v>
                </c:pt>
                <c:pt idx="35">
                  <c:v>0.33893557422969184</c:v>
                </c:pt>
                <c:pt idx="36">
                  <c:v>0.30578512396694219</c:v>
                </c:pt>
                <c:pt idx="37">
                  <c:v>0.3009708737864078</c:v>
                </c:pt>
                <c:pt idx="38">
                  <c:v>0.31440443213296404</c:v>
                </c:pt>
                <c:pt idx="39">
                  <c:v>0.31361760660247595</c:v>
                </c:pt>
                <c:pt idx="40">
                  <c:v>0.32700135685210319</c:v>
                </c:pt>
                <c:pt idx="41">
                  <c:v>0.34662998624484187</c:v>
                </c:pt>
                <c:pt idx="42">
                  <c:v>0.33606557377049179</c:v>
                </c:pt>
                <c:pt idx="43">
                  <c:v>0.32010943912448703</c:v>
                </c:pt>
                <c:pt idx="44">
                  <c:v>0.30653950953678472</c:v>
                </c:pt>
                <c:pt idx="45">
                  <c:v>0.31361760660247595</c:v>
                </c:pt>
                <c:pt idx="46">
                  <c:v>0.31862068965517243</c:v>
                </c:pt>
                <c:pt idx="47">
                  <c:v>0.32499999999999996</c:v>
                </c:pt>
                <c:pt idx="48">
                  <c:v>0.30958904109589042</c:v>
                </c:pt>
                <c:pt idx="49">
                  <c:v>0.33512786002691791</c:v>
                </c:pt>
                <c:pt idx="50">
                  <c:v>0.29880478087649404</c:v>
                </c:pt>
                <c:pt idx="51">
                  <c:v>0.31684491978609625</c:v>
                </c:pt>
                <c:pt idx="52">
                  <c:v>0.30689206762028609</c:v>
                </c:pt>
                <c:pt idx="53">
                  <c:v>0.30628272251308897</c:v>
                </c:pt>
                <c:pt idx="54">
                  <c:v>0.34748010610079577</c:v>
                </c:pt>
                <c:pt idx="55">
                  <c:v>0.32891246684350128</c:v>
                </c:pt>
                <c:pt idx="56">
                  <c:v>0.33873144399460187</c:v>
                </c:pt>
                <c:pt idx="57">
                  <c:v>0.34068965517241379</c:v>
                </c:pt>
                <c:pt idx="58">
                  <c:v>0.30551816958277256</c:v>
                </c:pt>
                <c:pt idx="59">
                  <c:v>0.34068965517241379</c:v>
                </c:pt>
                <c:pt idx="60">
                  <c:v>0.34931506849315069</c:v>
                </c:pt>
                <c:pt idx="61">
                  <c:v>0.33377837116154868</c:v>
                </c:pt>
                <c:pt idx="62">
                  <c:v>0.33377659574468088</c:v>
                </c:pt>
                <c:pt idx="63">
                  <c:v>0.33022636484687085</c:v>
                </c:pt>
                <c:pt idx="64">
                  <c:v>0.32720105124835741</c:v>
                </c:pt>
                <c:pt idx="65">
                  <c:v>0.32808398950131235</c:v>
                </c:pt>
                <c:pt idx="66">
                  <c:v>0.32047872340425537</c:v>
                </c:pt>
                <c:pt idx="67">
                  <c:v>0.32576769025367153</c:v>
                </c:pt>
                <c:pt idx="68">
                  <c:v>0.33333333333333337</c:v>
                </c:pt>
                <c:pt idx="69">
                  <c:v>0.34811827956989244</c:v>
                </c:pt>
                <c:pt idx="70">
                  <c:v>0.32715231788079469</c:v>
                </c:pt>
                <c:pt idx="71">
                  <c:v>0.29629629629629628</c:v>
                </c:pt>
                <c:pt idx="72">
                  <c:v>0.29495472186287197</c:v>
                </c:pt>
                <c:pt idx="73">
                  <c:v>0.3276089828269485</c:v>
                </c:pt>
                <c:pt idx="74">
                  <c:v>0.34172185430463575</c:v>
                </c:pt>
                <c:pt idx="75">
                  <c:v>0.32005312084993365</c:v>
                </c:pt>
                <c:pt idx="76">
                  <c:v>0.32795698924731187</c:v>
                </c:pt>
                <c:pt idx="77">
                  <c:v>0.30452674897119336</c:v>
                </c:pt>
                <c:pt idx="78">
                  <c:v>0.29466666666666669</c:v>
                </c:pt>
                <c:pt idx="79">
                  <c:v>0.33377135348226017</c:v>
                </c:pt>
                <c:pt idx="80">
                  <c:v>0.3359375</c:v>
                </c:pt>
                <c:pt idx="81">
                  <c:v>0.33333333333333337</c:v>
                </c:pt>
                <c:pt idx="82">
                  <c:v>0.33160621761658032</c:v>
                </c:pt>
                <c:pt idx="83">
                  <c:v>0.35301668806161746</c:v>
                </c:pt>
                <c:pt idx="84">
                  <c:v>0.33594771241830063</c:v>
                </c:pt>
                <c:pt idx="85">
                  <c:v>0.3377308707124011</c:v>
                </c:pt>
                <c:pt idx="86">
                  <c:v>0.34404283801874169</c:v>
                </c:pt>
                <c:pt idx="87">
                  <c:v>0.34045393858477968</c:v>
                </c:pt>
                <c:pt idx="88">
                  <c:v>0.32936507936507936</c:v>
                </c:pt>
                <c:pt idx="89">
                  <c:v>0.31853785900783288</c:v>
                </c:pt>
                <c:pt idx="90">
                  <c:v>0.31558441558441558</c:v>
                </c:pt>
                <c:pt idx="91">
                  <c:v>0.35866666666666663</c:v>
                </c:pt>
                <c:pt idx="92">
                  <c:v>0.33949801849405548</c:v>
                </c:pt>
                <c:pt idx="93">
                  <c:v>0.32348993288590605</c:v>
                </c:pt>
                <c:pt idx="94">
                  <c:v>0.3143631436314363</c:v>
                </c:pt>
                <c:pt idx="95">
                  <c:v>0.32284541723666216</c:v>
                </c:pt>
                <c:pt idx="96">
                  <c:v>0.32880434782608697</c:v>
                </c:pt>
                <c:pt idx="97">
                  <c:v>0.31811894882434305</c:v>
                </c:pt>
                <c:pt idx="98">
                  <c:v>0.33008356545961004</c:v>
                </c:pt>
                <c:pt idx="99">
                  <c:v>0.30508474576271188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EC-48AE-9E4E-5395AEF4BC26}"/>
            </c:ext>
          </c:extLst>
        </c:ser>
        <c:ser>
          <c:idx val="2"/>
          <c:order val="2"/>
          <c:tx>
            <c:strRef>
              <c:f>[_results02_m1.xlsx]shareOfLocationCounts!$L$1</c:f>
              <c:strCache>
                <c:ptCount val="1"/>
                <c:pt idx="0">
                  <c:v>4 loc visisted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[_results02_m1.xlsx]shareOfLocationCounts!$L$2:$L$101</c:f>
              <c:numCache>
                <c:formatCode>0%</c:formatCode>
                <c:ptCount val="100"/>
                <c:pt idx="0">
                  <c:v>0</c:v>
                </c:pt>
                <c:pt idx="1">
                  <c:v>2.3668639053254437E-2</c:v>
                </c:pt>
                <c:pt idx="2">
                  <c:v>6.8783068783068779E-2</c:v>
                </c:pt>
                <c:pt idx="3">
                  <c:v>0.11468531468531468</c:v>
                </c:pt>
                <c:pt idx="4">
                  <c:v>0.15121255349500715</c:v>
                </c:pt>
                <c:pt idx="5">
                  <c:v>0.18492176386913231</c:v>
                </c:pt>
                <c:pt idx="6">
                  <c:v>0.21114369501466276</c:v>
                </c:pt>
                <c:pt idx="7">
                  <c:v>0.24082232011747431</c:v>
                </c:pt>
                <c:pt idx="8">
                  <c:v>0.2503617945007236</c:v>
                </c:pt>
                <c:pt idx="9">
                  <c:v>0.27591240875912404</c:v>
                </c:pt>
                <c:pt idx="10">
                  <c:v>0.25251076040172171</c:v>
                </c:pt>
                <c:pt idx="11">
                  <c:v>0.27180232558139533</c:v>
                </c:pt>
                <c:pt idx="12">
                  <c:v>0.28263988522238159</c:v>
                </c:pt>
                <c:pt idx="13">
                  <c:v>0.30769230769230771</c:v>
                </c:pt>
                <c:pt idx="14">
                  <c:v>0.29955290611028318</c:v>
                </c:pt>
                <c:pt idx="15">
                  <c:v>0.31034482758620685</c:v>
                </c:pt>
                <c:pt idx="16">
                  <c:v>0.30633284241531661</c:v>
                </c:pt>
                <c:pt idx="17">
                  <c:v>0.29645390070921984</c:v>
                </c:pt>
                <c:pt idx="18">
                  <c:v>0.29369627507163326</c:v>
                </c:pt>
                <c:pt idx="19">
                  <c:v>0.29160739687055476</c:v>
                </c:pt>
                <c:pt idx="20">
                  <c:v>0.29055007052186177</c:v>
                </c:pt>
                <c:pt idx="21">
                  <c:v>0.29078014184397161</c:v>
                </c:pt>
                <c:pt idx="22">
                  <c:v>0.27700831024930744</c:v>
                </c:pt>
                <c:pt idx="23">
                  <c:v>0.30575035063113609</c:v>
                </c:pt>
                <c:pt idx="24">
                  <c:v>0.30812324929971985</c:v>
                </c:pt>
                <c:pt idx="25">
                  <c:v>0.27647867950481431</c:v>
                </c:pt>
                <c:pt idx="26">
                  <c:v>0.27235213204951858</c:v>
                </c:pt>
                <c:pt idx="27">
                  <c:v>0.28413793103448276</c:v>
                </c:pt>
                <c:pt idx="28">
                  <c:v>0.28551724137931034</c:v>
                </c:pt>
                <c:pt idx="29">
                  <c:v>0.30245231607629425</c:v>
                </c:pt>
                <c:pt idx="30">
                  <c:v>0.32080536912751678</c:v>
                </c:pt>
                <c:pt idx="31">
                  <c:v>0.31923601637107774</c:v>
                </c:pt>
                <c:pt idx="32">
                  <c:v>0.32734806629834251</c:v>
                </c:pt>
                <c:pt idx="33">
                  <c:v>0.34674063800277394</c:v>
                </c:pt>
                <c:pt idx="34">
                  <c:v>0.32729805013927576</c:v>
                </c:pt>
                <c:pt idx="35">
                  <c:v>0.33053221288515405</c:v>
                </c:pt>
                <c:pt idx="36">
                  <c:v>0.32782369146005513</c:v>
                </c:pt>
                <c:pt idx="37">
                  <c:v>0.34119278779472961</c:v>
                </c:pt>
                <c:pt idx="38">
                  <c:v>0.32686980609418292</c:v>
                </c:pt>
                <c:pt idx="39">
                  <c:v>0.33287482806052265</c:v>
                </c:pt>
                <c:pt idx="40">
                  <c:v>0.31071913161465403</c:v>
                </c:pt>
                <c:pt idx="41">
                  <c:v>0.31774415405777173</c:v>
                </c:pt>
                <c:pt idx="42">
                  <c:v>0.32240437158469948</c:v>
                </c:pt>
                <c:pt idx="43">
                  <c:v>0.3296853625170999</c:v>
                </c:pt>
                <c:pt idx="44">
                  <c:v>0.3501362397820163</c:v>
                </c:pt>
                <c:pt idx="45">
                  <c:v>0.34112792297111416</c:v>
                </c:pt>
                <c:pt idx="46">
                  <c:v>0.33517241379310347</c:v>
                </c:pt>
                <c:pt idx="47">
                  <c:v>0.33333333333333331</c:v>
                </c:pt>
                <c:pt idx="48">
                  <c:v>0.33287671232876714</c:v>
                </c:pt>
                <c:pt idx="49">
                  <c:v>0.32705248990578739</c:v>
                </c:pt>
                <c:pt idx="50">
                  <c:v>0.33598937583001331</c:v>
                </c:pt>
                <c:pt idx="51">
                  <c:v>0.32486631016042783</c:v>
                </c:pt>
                <c:pt idx="52">
                  <c:v>0.31339401820546164</c:v>
                </c:pt>
                <c:pt idx="53">
                  <c:v>0.32853403141361254</c:v>
                </c:pt>
                <c:pt idx="54">
                  <c:v>0.31564986737400536</c:v>
                </c:pt>
                <c:pt idx="55">
                  <c:v>0.32493368700265252</c:v>
                </c:pt>
                <c:pt idx="56">
                  <c:v>0.32658569500674761</c:v>
                </c:pt>
                <c:pt idx="57">
                  <c:v>0.34206896551724136</c:v>
                </c:pt>
                <c:pt idx="58">
                  <c:v>0.35262449528936746</c:v>
                </c:pt>
                <c:pt idx="59">
                  <c:v>0.3268965517241379</c:v>
                </c:pt>
                <c:pt idx="60">
                  <c:v>0.32739726027397259</c:v>
                </c:pt>
                <c:pt idx="61">
                  <c:v>0.32309746328437916</c:v>
                </c:pt>
                <c:pt idx="62">
                  <c:v>0.32978723404255317</c:v>
                </c:pt>
                <c:pt idx="63">
                  <c:v>0.33821571238348869</c:v>
                </c:pt>
                <c:pt idx="64">
                  <c:v>0.32194480946123522</c:v>
                </c:pt>
                <c:pt idx="65">
                  <c:v>0.30839895013123358</c:v>
                </c:pt>
                <c:pt idx="66">
                  <c:v>0.33111702127659576</c:v>
                </c:pt>
                <c:pt idx="67">
                  <c:v>0.32042723631508674</c:v>
                </c:pt>
                <c:pt idx="68">
                  <c:v>0.29831387808041504</c:v>
                </c:pt>
                <c:pt idx="69">
                  <c:v>0.31048387096774194</c:v>
                </c:pt>
                <c:pt idx="70">
                  <c:v>0.30728476821192052</c:v>
                </c:pt>
                <c:pt idx="71">
                  <c:v>0.3306878306878307</c:v>
                </c:pt>
                <c:pt idx="72">
                  <c:v>0.32600258732212162</c:v>
                </c:pt>
                <c:pt idx="73">
                  <c:v>0.32364597093791281</c:v>
                </c:pt>
                <c:pt idx="74">
                  <c:v>0.31523178807947022</c:v>
                </c:pt>
                <c:pt idx="75">
                  <c:v>0.32802124833997343</c:v>
                </c:pt>
                <c:pt idx="76">
                  <c:v>0.32661290322580649</c:v>
                </c:pt>
                <c:pt idx="77">
                  <c:v>0.34842249657064467</c:v>
                </c:pt>
                <c:pt idx="78">
                  <c:v>0.35199999999999998</c:v>
                </c:pt>
                <c:pt idx="79">
                  <c:v>0.34296977660972411</c:v>
                </c:pt>
                <c:pt idx="80">
                  <c:v>0.3359375</c:v>
                </c:pt>
                <c:pt idx="81">
                  <c:v>0.35192563081009298</c:v>
                </c:pt>
                <c:pt idx="82">
                  <c:v>0.32772020725388601</c:v>
                </c:pt>
                <c:pt idx="83">
                  <c:v>0.30808729139922975</c:v>
                </c:pt>
                <c:pt idx="84">
                  <c:v>0.32941176470588235</c:v>
                </c:pt>
                <c:pt idx="85">
                  <c:v>0.33245382585751981</c:v>
                </c:pt>
                <c:pt idx="86">
                  <c:v>0.30655957161981262</c:v>
                </c:pt>
                <c:pt idx="87">
                  <c:v>0.29238985313751664</c:v>
                </c:pt>
                <c:pt idx="88">
                  <c:v>0.30687830687830692</c:v>
                </c:pt>
                <c:pt idx="89">
                  <c:v>0.28328981723237601</c:v>
                </c:pt>
                <c:pt idx="90">
                  <c:v>0.29740259740259739</c:v>
                </c:pt>
                <c:pt idx="91">
                  <c:v>0.29333333333333333</c:v>
                </c:pt>
                <c:pt idx="92">
                  <c:v>0.29458388375165123</c:v>
                </c:pt>
                <c:pt idx="93">
                  <c:v>0.29932885906040269</c:v>
                </c:pt>
                <c:pt idx="94">
                  <c:v>0.32249322493224936</c:v>
                </c:pt>
                <c:pt idx="95">
                  <c:v>0.32558139534883723</c:v>
                </c:pt>
                <c:pt idx="96">
                  <c:v>0.30570652173913043</c:v>
                </c:pt>
                <c:pt idx="97">
                  <c:v>0.32365145228215769</c:v>
                </c:pt>
                <c:pt idx="98">
                  <c:v>0.31337047353760444</c:v>
                </c:pt>
                <c:pt idx="99">
                  <c:v>0.33615819209039549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EC-48AE-9E4E-5395AEF4B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6712352"/>
        <c:axId val="1756729152"/>
      </c:lineChart>
      <c:catAx>
        <c:axId val="175671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lang="de-DE" sz="900" b="0" i="0" u="none" strike="noStrike" kern="1200" baseline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900" b="0" i="0" u="none" strike="noStrike" kern="1200" baseline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rPr>
                  <a:t>Iterations [x1000]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lang="de-DE" sz="900" b="0" i="0" u="none" strike="noStrike" kern="1200" baseline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6729152"/>
        <c:crosses val="autoZero"/>
        <c:auto val="1"/>
        <c:lblAlgn val="ctr"/>
        <c:lblOffset val="100"/>
        <c:noMultiLvlLbl val="0"/>
      </c:catAx>
      <c:valAx>
        <c:axId val="17567291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671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857684284612904"/>
          <c:w val="1"/>
          <c:h val="7.79064814814814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2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Share of trips visiting 2, 3 resp. 4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200" b="0" i="0" u="none" strike="noStrike" kern="1200" spc="0" baseline="0" noProof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7406388888888888"/>
          <c:y val="0.14846076388888887"/>
          <c:w val="0.7952795358649789"/>
          <c:h val="0.59148333333333336"/>
        </c:manualLayout>
      </c:layout>
      <c:lineChart>
        <c:grouping val="standard"/>
        <c:varyColors val="0"/>
        <c:ser>
          <c:idx val="0"/>
          <c:order val="0"/>
          <c:tx>
            <c:strRef>
              <c:f>[_results01_1.xlsx]shareOfLocationCounts!$J$1</c:f>
              <c:strCache>
                <c:ptCount val="1"/>
                <c:pt idx="0">
                  <c:v>2 loc visisted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[_results01_1.xlsx]shareOfLocationCounts!$J$2:$J$101</c:f>
              <c:numCache>
                <c:formatCode>0%</c:formatCode>
                <c:ptCount val="100"/>
                <c:pt idx="0">
                  <c:v>1</c:v>
                </c:pt>
                <c:pt idx="1">
                  <c:v>0.80097087378640774</c:v>
                </c:pt>
                <c:pt idx="2">
                  <c:v>0.66347469220246236</c:v>
                </c:pt>
                <c:pt idx="3">
                  <c:v>0.54768786127167624</c:v>
                </c:pt>
                <c:pt idx="4">
                  <c:v>0.52230215827338122</c:v>
                </c:pt>
                <c:pt idx="5">
                  <c:v>0.48994252873563227</c:v>
                </c:pt>
                <c:pt idx="6">
                  <c:v>0.43522561863173215</c:v>
                </c:pt>
                <c:pt idx="7">
                  <c:v>0.41605839416058393</c:v>
                </c:pt>
                <c:pt idx="8">
                  <c:v>0.40409956076134701</c:v>
                </c:pt>
                <c:pt idx="9">
                  <c:v>0.41963015647226176</c:v>
                </c:pt>
                <c:pt idx="10">
                  <c:v>0.38385269121813037</c:v>
                </c:pt>
                <c:pt idx="11">
                  <c:v>0.36768802228412256</c:v>
                </c:pt>
                <c:pt idx="12">
                  <c:v>0.36748633879781417</c:v>
                </c:pt>
                <c:pt idx="13">
                  <c:v>0.35483870967741932</c:v>
                </c:pt>
                <c:pt idx="14">
                  <c:v>0.34087882822902799</c:v>
                </c:pt>
                <c:pt idx="15">
                  <c:v>0.34039735099337748</c:v>
                </c:pt>
                <c:pt idx="16">
                  <c:v>0.330188679245283</c:v>
                </c:pt>
                <c:pt idx="17">
                  <c:v>0.35013262599469491</c:v>
                </c:pt>
                <c:pt idx="18">
                  <c:v>0.36085219707057253</c:v>
                </c:pt>
                <c:pt idx="19">
                  <c:v>0.36041939711664484</c:v>
                </c:pt>
                <c:pt idx="20">
                  <c:v>0.35978835978835982</c:v>
                </c:pt>
                <c:pt idx="21">
                  <c:v>0.35466666666666669</c:v>
                </c:pt>
                <c:pt idx="22">
                  <c:v>0.34231805929919135</c:v>
                </c:pt>
                <c:pt idx="23">
                  <c:v>0.32413793103448274</c:v>
                </c:pt>
                <c:pt idx="24">
                  <c:v>0.30906593406593408</c:v>
                </c:pt>
                <c:pt idx="25">
                  <c:v>0.32564450474898232</c:v>
                </c:pt>
                <c:pt idx="26">
                  <c:v>0.33642384105960266</c:v>
                </c:pt>
                <c:pt idx="27">
                  <c:v>0.33905013192612138</c:v>
                </c:pt>
                <c:pt idx="28">
                  <c:v>0.33159268929503916</c:v>
                </c:pt>
                <c:pt idx="29">
                  <c:v>0.34025974025974026</c:v>
                </c:pt>
                <c:pt idx="30">
                  <c:v>0.33893919793014232</c:v>
                </c:pt>
                <c:pt idx="31">
                  <c:v>0.32073011734028684</c:v>
                </c:pt>
                <c:pt idx="32">
                  <c:v>0.32729624838292365</c:v>
                </c:pt>
                <c:pt idx="33">
                  <c:v>0.30809399477806793</c:v>
                </c:pt>
                <c:pt idx="34">
                  <c:v>0.34993446920052423</c:v>
                </c:pt>
                <c:pt idx="35">
                  <c:v>0.32887700534759357</c:v>
                </c:pt>
                <c:pt idx="36">
                  <c:v>0.36173001310615993</c:v>
                </c:pt>
                <c:pt idx="37">
                  <c:v>0.32974427994616423</c:v>
                </c:pt>
                <c:pt idx="38">
                  <c:v>0.32808398950131235</c:v>
                </c:pt>
                <c:pt idx="39">
                  <c:v>0.33113456464379948</c:v>
                </c:pt>
                <c:pt idx="40">
                  <c:v>0.33778371161548731</c:v>
                </c:pt>
                <c:pt idx="41">
                  <c:v>0.31868131868131866</c:v>
                </c:pt>
                <c:pt idx="42">
                  <c:v>0.32297297297297295</c:v>
                </c:pt>
                <c:pt idx="43">
                  <c:v>0.33736559139784944</c:v>
                </c:pt>
                <c:pt idx="44">
                  <c:v>0.35479632063074906</c:v>
                </c:pt>
                <c:pt idx="45">
                  <c:v>0.35263157894736841</c:v>
                </c:pt>
                <c:pt idx="46">
                  <c:v>0.35202086049543674</c:v>
                </c:pt>
                <c:pt idx="47">
                  <c:v>0.34051144010767154</c:v>
                </c:pt>
                <c:pt idx="48">
                  <c:v>0.34149659863945581</c:v>
                </c:pt>
                <c:pt idx="49">
                  <c:v>0.35239361702127658</c:v>
                </c:pt>
                <c:pt idx="50">
                  <c:v>0.35638297872340424</c:v>
                </c:pt>
                <c:pt idx="51">
                  <c:v>0.37700534759358284</c:v>
                </c:pt>
                <c:pt idx="52">
                  <c:v>0.38050734312416551</c:v>
                </c:pt>
                <c:pt idx="53">
                  <c:v>0.36885245901639341</c:v>
                </c:pt>
                <c:pt idx="54">
                  <c:v>0.34112792297111422</c:v>
                </c:pt>
                <c:pt idx="55">
                  <c:v>0.33287101248266299</c:v>
                </c:pt>
                <c:pt idx="56">
                  <c:v>0.33931034482758621</c:v>
                </c:pt>
                <c:pt idx="57">
                  <c:v>0.34646739130434784</c:v>
                </c:pt>
                <c:pt idx="58">
                  <c:v>0.35397039030955579</c:v>
                </c:pt>
                <c:pt idx="59">
                  <c:v>0.33151432469304232</c:v>
                </c:pt>
                <c:pt idx="60">
                  <c:v>0.34877384196185285</c:v>
                </c:pt>
                <c:pt idx="61">
                  <c:v>0.3405405405405405</c:v>
                </c:pt>
                <c:pt idx="62">
                  <c:v>0.35597826086956524</c:v>
                </c:pt>
                <c:pt idx="63">
                  <c:v>0.38152610441767065</c:v>
                </c:pt>
                <c:pt idx="64">
                  <c:v>0.36582109479305736</c:v>
                </c:pt>
                <c:pt idx="65">
                  <c:v>0.35967302452316069</c:v>
                </c:pt>
                <c:pt idx="66">
                  <c:v>0.34206896551724136</c:v>
                </c:pt>
                <c:pt idx="67">
                  <c:v>0.3539703903095559</c:v>
                </c:pt>
                <c:pt idx="68">
                  <c:v>0.31935047361299052</c:v>
                </c:pt>
                <c:pt idx="69">
                  <c:v>0.34680573663624514</c:v>
                </c:pt>
                <c:pt idx="70">
                  <c:v>0.32939632545931757</c:v>
                </c:pt>
                <c:pt idx="71">
                  <c:v>0.32503276539973791</c:v>
                </c:pt>
                <c:pt idx="72">
                  <c:v>0.34482758620689652</c:v>
                </c:pt>
                <c:pt idx="73">
                  <c:v>0.34893048128342241</c:v>
                </c:pt>
                <c:pt idx="74">
                  <c:v>0.35160427807486633</c:v>
                </c:pt>
                <c:pt idx="75">
                  <c:v>0.36507936507936511</c:v>
                </c:pt>
                <c:pt idx="76">
                  <c:v>0.35131578947368419</c:v>
                </c:pt>
                <c:pt idx="77">
                  <c:v>0.34203655352480422</c:v>
                </c:pt>
                <c:pt idx="78">
                  <c:v>0.33848133848133849</c:v>
                </c:pt>
                <c:pt idx="79">
                  <c:v>0.33716475095785442</c:v>
                </c:pt>
                <c:pt idx="80">
                  <c:v>0.31619537275064263</c:v>
                </c:pt>
                <c:pt idx="81">
                  <c:v>0.30609597924773024</c:v>
                </c:pt>
                <c:pt idx="82">
                  <c:v>0.30294906166219843</c:v>
                </c:pt>
                <c:pt idx="83">
                  <c:v>0.31920529801324504</c:v>
                </c:pt>
                <c:pt idx="84">
                  <c:v>0.31307793923381771</c:v>
                </c:pt>
                <c:pt idx="85">
                  <c:v>0.30789473684210522</c:v>
                </c:pt>
                <c:pt idx="86">
                  <c:v>0.32549019607843133</c:v>
                </c:pt>
                <c:pt idx="87">
                  <c:v>0.31447368421052629</c:v>
                </c:pt>
                <c:pt idx="88">
                  <c:v>0.3077939233817702</c:v>
                </c:pt>
                <c:pt idx="89">
                  <c:v>0.29326287978863935</c:v>
                </c:pt>
                <c:pt idx="90">
                  <c:v>0.30580645161290321</c:v>
                </c:pt>
                <c:pt idx="91">
                  <c:v>0.28720626631853791</c:v>
                </c:pt>
                <c:pt idx="92">
                  <c:v>0.31760204081632648</c:v>
                </c:pt>
                <c:pt idx="93">
                  <c:v>0.32101910828025476</c:v>
                </c:pt>
                <c:pt idx="94">
                  <c:v>0.30537352555701175</c:v>
                </c:pt>
                <c:pt idx="95">
                  <c:v>0.32041343669250644</c:v>
                </c:pt>
                <c:pt idx="96">
                  <c:v>0.30133333333333334</c:v>
                </c:pt>
                <c:pt idx="97">
                  <c:v>0.31606905710491368</c:v>
                </c:pt>
                <c:pt idx="98">
                  <c:v>0.32476319350473609</c:v>
                </c:pt>
                <c:pt idx="99">
                  <c:v>0.32113821138211385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4-4F9C-865F-AF54E3E59A59}"/>
            </c:ext>
          </c:extLst>
        </c:ser>
        <c:ser>
          <c:idx val="1"/>
          <c:order val="1"/>
          <c:tx>
            <c:strRef>
              <c:f>[_results01_1.xlsx]shareOfLocationCounts!$K$1</c:f>
              <c:strCache>
                <c:ptCount val="1"/>
                <c:pt idx="0">
                  <c:v>3 loc visisted</c:v>
                </c:pt>
              </c:strCache>
            </c:strRef>
          </c:tx>
          <c:spPr>
            <a:ln w="28575" cap="rnd">
              <a:solidFill>
                <a:srgbClr val="156082"/>
              </a:solidFill>
              <a:round/>
            </a:ln>
            <a:effectLst/>
          </c:spPr>
          <c:marker>
            <c:symbol val="none"/>
          </c:marker>
          <c:val>
            <c:numRef>
              <c:f>[_results01_1.xlsx]shareOfLocationCounts!$K$2:$K$101</c:f>
              <c:numCache>
                <c:formatCode>0%</c:formatCode>
                <c:ptCount val="100"/>
                <c:pt idx="0">
                  <c:v>0</c:v>
                </c:pt>
                <c:pt idx="1">
                  <c:v>0.17597087378640774</c:v>
                </c:pt>
                <c:pt idx="2">
                  <c:v>0.26538987688098492</c:v>
                </c:pt>
                <c:pt idx="3">
                  <c:v>0.33092485549132944</c:v>
                </c:pt>
                <c:pt idx="4">
                  <c:v>0.32661870503597124</c:v>
                </c:pt>
                <c:pt idx="5">
                  <c:v>0.31465517241379309</c:v>
                </c:pt>
                <c:pt idx="6">
                  <c:v>0.33624454148471616</c:v>
                </c:pt>
                <c:pt idx="7">
                  <c:v>0.34014598540145985</c:v>
                </c:pt>
                <c:pt idx="8">
                  <c:v>0.33528550512445093</c:v>
                </c:pt>
                <c:pt idx="9">
                  <c:v>0.31436699857752493</c:v>
                </c:pt>
                <c:pt idx="10">
                  <c:v>0.35694050991501419</c:v>
                </c:pt>
                <c:pt idx="11">
                  <c:v>0.35376044568245124</c:v>
                </c:pt>
                <c:pt idx="12">
                  <c:v>0.33879781420765026</c:v>
                </c:pt>
                <c:pt idx="13">
                  <c:v>0.34408602150537632</c:v>
                </c:pt>
                <c:pt idx="14">
                  <c:v>0.33954727030625836</c:v>
                </c:pt>
                <c:pt idx="15">
                  <c:v>0.32715231788079469</c:v>
                </c:pt>
                <c:pt idx="16">
                  <c:v>0.35579514824797842</c:v>
                </c:pt>
                <c:pt idx="17">
                  <c:v>0.32228116710875332</c:v>
                </c:pt>
                <c:pt idx="18">
                  <c:v>0.32356857523302263</c:v>
                </c:pt>
                <c:pt idx="19">
                  <c:v>0.31847968545216254</c:v>
                </c:pt>
                <c:pt idx="20">
                  <c:v>0.31349206349206349</c:v>
                </c:pt>
                <c:pt idx="21">
                  <c:v>0.3106666666666667</c:v>
                </c:pt>
                <c:pt idx="22">
                  <c:v>0.30997304582210239</c:v>
                </c:pt>
                <c:pt idx="23">
                  <c:v>0.31034482758620691</c:v>
                </c:pt>
                <c:pt idx="24">
                  <c:v>0.32417582417582419</c:v>
                </c:pt>
                <c:pt idx="25">
                  <c:v>0.33242876526458615</c:v>
                </c:pt>
                <c:pt idx="26">
                  <c:v>0.33642384105960266</c:v>
                </c:pt>
                <c:pt idx="27">
                  <c:v>0.34168865435356199</c:v>
                </c:pt>
                <c:pt idx="28">
                  <c:v>0.3511749347258486</c:v>
                </c:pt>
                <c:pt idx="29">
                  <c:v>0.33766233766233766</c:v>
                </c:pt>
                <c:pt idx="30">
                  <c:v>0.33376455368693403</c:v>
                </c:pt>
                <c:pt idx="31">
                  <c:v>0.3455019556714472</c:v>
                </c:pt>
                <c:pt idx="32">
                  <c:v>0.33117723156532985</c:v>
                </c:pt>
                <c:pt idx="33">
                  <c:v>0.34856396866840733</c:v>
                </c:pt>
                <c:pt idx="34">
                  <c:v>0.31061598951507208</c:v>
                </c:pt>
                <c:pt idx="35">
                  <c:v>0.33823529411764702</c:v>
                </c:pt>
                <c:pt idx="36">
                  <c:v>0.30406290956749671</c:v>
                </c:pt>
                <c:pt idx="37">
                  <c:v>0.32166890982503366</c:v>
                </c:pt>
                <c:pt idx="38">
                  <c:v>0.3307086614173228</c:v>
                </c:pt>
                <c:pt idx="39">
                  <c:v>0.33509234828496043</c:v>
                </c:pt>
                <c:pt idx="40">
                  <c:v>0.32576769025367153</c:v>
                </c:pt>
                <c:pt idx="41">
                  <c:v>0.34752747252747257</c:v>
                </c:pt>
                <c:pt idx="42">
                  <c:v>0.34324324324324323</c:v>
                </c:pt>
                <c:pt idx="43">
                  <c:v>0.35752688172043012</c:v>
                </c:pt>
                <c:pt idx="44">
                  <c:v>0.32457293035479634</c:v>
                </c:pt>
                <c:pt idx="45">
                  <c:v>0.3381578947368421</c:v>
                </c:pt>
                <c:pt idx="46">
                  <c:v>0.32594524119947849</c:v>
                </c:pt>
                <c:pt idx="47">
                  <c:v>0.33109017496635257</c:v>
                </c:pt>
                <c:pt idx="48">
                  <c:v>0.3292517006802721</c:v>
                </c:pt>
                <c:pt idx="49">
                  <c:v>0.32845744680851063</c:v>
                </c:pt>
                <c:pt idx="50">
                  <c:v>0.33776595744680848</c:v>
                </c:pt>
                <c:pt idx="51">
                  <c:v>0.32754010695187163</c:v>
                </c:pt>
                <c:pt idx="52">
                  <c:v>0.30974632843791722</c:v>
                </c:pt>
                <c:pt idx="53">
                  <c:v>0.33606557377049179</c:v>
                </c:pt>
                <c:pt idx="54">
                  <c:v>0.35763411279229718</c:v>
                </c:pt>
                <c:pt idx="55">
                  <c:v>0.36477115117891823</c:v>
                </c:pt>
                <c:pt idx="56">
                  <c:v>0.36413793103448272</c:v>
                </c:pt>
                <c:pt idx="57">
                  <c:v>0.35190217391304346</c:v>
                </c:pt>
                <c:pt idx="58">
                  <c:v>0.33512786002691786</c:v>
                </c:pt>
                <c:pt idx="59">
                  <c:v>0.34106412005457026</c:v>
                </c:pt>
                <c:pt idx="60">
                  <c:v>0.3160762942779291</c:v>
                </c:pt>
                <c:pt idx="61">
                  <c:v>0.32972972972972969</c:v>
                </c:pt>
                <c:pt idx="62">
                  <c:v>0.31114130434782611</c:v>
                </c:pt>
                <c:pt idx="63">
                  <c:v>0.30388219544846051</c:v>
                </c:pt>
                <c:pt idx="64">
                  <c:v>0.31375166889185579</c:v>
                </c:pt>
                <c:pt idx="65">
                  <c:v>0.32152588555858308</c:v>
                </c:pt>
                <c:pt idx="66">
                  <c:v>0.34758620689655173</c:v>
                </c:pt>
                <c:pt idx="67">
                  <c:v>0.32974427994616423</c:v>
                </c:pt>
                <c:pt idx="68">
                  <c:v>0.36806495263870093</c:v>
                </c:pt>
                <c:pt idx="69">
                  <c:v>0.32594524119947849</c:v>
                </c:pt>
                <c:pt idx="70">
                  <c:v>0.33858267716535434</c:v>
                </c:pt>
                <c:pt idx="71">
                  <c:v>0.3564875491480996</c:v>
                </c:pt>
                <c:pt idx="72">
                  <c:v>0.32360742705570289</c:v>
                </c:pt>
                <c:pt idx="73">
                  <c:v>0.32887700534759357</c:v>
                </c:pt>
                <c:pt idx="74">
                  <c:v>0.31016042780748665</c:v>
                </c:pt>
                <c:pt idx="75">
                  <c:v>0.31216931216931221</c:v>
                </c:pt>
                <c:pt idx="76">
                  <c:v>0.32236842105263158</c:v>
                </c:pt>
                <c:pt idx="77">
                  <c:v>0.32375979112271541</c:v>
                </c:pt>
                <c:pt idx="78">
                  <c:v>0.3462033462033462</c:v>
                </c:pt>
                <c:pt idx="79">
                  <c:v>0.34355044699872284</c:v>
                </c:pt>
                <c:pt idx="80">
                  <c:v>0.34447300771208222</c:v>
                </c:pt>
                <c:pt idx="81">
                  <c:v>0.33722438391699094</c:v>
                </c:pt>
                <c:pt idx="82">
                  <c:v>0.32975871313672928</c:v>
                </c:pt>
                <c:pt idx="83">
                  <c:v>0.31125827814569534</c:v>
                </c:pt>
                <c:pt idx="84">
                  <c:v>0.31836195508586534</c:v>
                </c:pt>
                <c:pt idx="85">
                  <c:v>0.35131578947368419</c:v>
                </c:pt>
                <c:pt idx="86">
                  <c:v>0.31633986928104574</c:v>
                </c:pt>
                <c:pt idx="87">
                  <c:v>0.3328947368421053</c:v>
                </c:pt>
                <c:pt idx="88">
                  <c:v>0.33685601056803177</c:v>
                </c:pt>
                <c:pt idx="89">
                  <c:v>0.33289299867899602</c:v>
                </c:pt>
                <c:pt idx="90">
                  <c:v>0.3496774193548387</c:v>
                </c:pt>
                <c:pt idx="91">
                  <c:v>0.34595300261096606</c:v>
                </c:pt>
                <c:pt idx="92">
                  <c:v>0.32653061224489793</c:v>
                </c:pt>
                <c:pt idx="93">
                  <c:v>0.32738853503184712</c:v>
                </c:pt>
                <c:pt idx="94">
                  <c:v>0.31979030144167753</c:v>
                </c:pt>
                <c:pt idx="95">
                  <c:v>0.31653746770025837</c:v>
                </c:pt>
                <c:pt idx="96">
                  <c:v>0.34</c:v>
                </c:pt>
                <c:pt idx="97">
                  <c:v>0.3147410358565737</c:v>
                </c:pt>
                <c:pt idx="98">
                  <c:v>0.30040595399188091</c:v>
                </c:pt>
                <c:pt idx="99">
                  <c:v>0.32791327913279134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4-4F9C-865F-AF54E3E59A59}"/>
            </c:ext>
          </c:extLst>
        </c:ser>
        <c:ser>
          <c:idx val="2"/>
          <c:order val="2"/>
          <c:tx>
            <c:strRef>
              <c:f>[_results01_1.xlsx]shareOfLocationCounts!$L$1</c:f>
              <c:strCache>
                <c:ptCount val="1"/>
                <c:pt idx="0">
                  <c:v>4 loc visisted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[_results01_1.xlsx]shareOfLocationCounts!$L$2:$L$101</c:f>
              <c:numCache>
                <c:formatCode>0%</c:formatCode>
                <c:ptCount val="100"/>
                <c:pt idx="0">
                  <c:v>0</c:v>
                </c:pt>
                <c:pt idx="1">
                  <c:v>2.3058252427184463E-2</c:v>
                </c:pt>
                <c:pt idx="2">
                  <c:v>7.1135430916552667E-2</c:v>
                </c:pt>
                <c:pt idx="3">
                  <c:v>0.12138728323699421</c:v>
                </c:pt>
                <c:pt idx="4">
                  <c:v>0.15107913669064749</c:v>
                </c:pt>
                <c:pt idx="5">
                  <c:v>0.19540229885057472</c:v>
                </c:pt>
                <c:pt idx="6">
                  <c:v>0.22852983988355166</c:v>
                </c:pt>
                <c:pt idx="7">
                  <c:v>0.24379562043795619</c:v>
                </c:pt>
                <c:pt idx="8">
                  <c:v>0.26061493411420206</c:v>
                </c:pt>
                <c:pt idx="9">
                  <c:v>0.26600284495021337</c:v>
                </c:pt>
                <c:pt idx="10">
                  <c:v>0.25920679886685555</c:v>
                </c:pt>
                <c:pt idx="11">
                  <c:v>0.2785515320334262</c:v>
                </c:pt>
                <c:pt idx="12">
                  <c:v>0.29371584699453551</c:v>
                </c:pt>
                <c:pt idx="13">
                  <c:v>0.30107526881720426</c:v>
                </c:pt>
                <c:pt idx="14">
                  <c:v>0.31957390146471376</c:v>
                </c:pt>
                <c:pt idx="15">
                  <c:v>0.33245033112582784</c:v>
                </c:pt>
                <c:pt idx="16">
                  <c:v>0.31401617250673852</c:v>
                </c:pt>
                <c:pt idx="17">
                  <c:v>0.32758620689655171</c:v>
                </c:pt>
                <c:pt idx="18">
                  <c:v>0.31557922769640473</c:v>
                </c:pt>
                <c:pt idx="19">
                  <c:v>0.32110091743119268</c:v>
                </c:pt>
                <c:pt idx="20">
                  <c:v>0.32671957671957674</c:v>
                </c:pt>
                <c:pt idx="21">
                  <c:v>0.33466666666666667</c:v>
                </c:pt>
                <c:pt idx="22">
                  <c:v>0.34770889487870621</c:v>
                </c:pt>
                <c:pt idx="23">
                  <c:v>0.36551724137931035</c:v>
                </c:pt>
                <c:pt idx="24">
                  <c:v>0.36675824175824179</c:v>
                </c:pt>
                <c:pt idx="25">
                  <c:v>0.34192672998643148</c:v>
                </c:pt>
                <c:pt idx="26">
                  <c:v>0.32715231788079469</c:v>
                </c:pt>
                <c:pt idx="27">
                  <c:v>0.31926121372031663</c:v>
                </c:pt>
                <c:pt idx="28">
                  <c:v>0.3172323759791123</c:v>
                </c:pt>
                <c:pt idx="29">
                  <c:v>0.32207792207792207</c:v>
                </c:pt>
                <c:pt idx="30">
                  <c:v>0.3272962483829237</c:v>
                </c:pt>
                <c:pt idx="31">
                  <c:v>0.33376792698826596</c:v>
                </c:pt>
                <c:pt idx="32">
                  <c:v>0.34152652005174639</c:v>
                </c:pt>
                <c:pt idx="33">
                  <c:v>0.34334203655352485</c:v>
                </c:pt>
                <c:pt idx="34">
                  <c:v>0.33944954128440369</c:v>
                </c:pt>
                <c:pt idx="35">
                  <c:v>0.3328877005347593</c:v>
                </c:pt>
                <c:pt idx="36">
                  <c:v>0.33420707732634342</c:v>
                </c:pt>
                <c:pt idx="37">
                  <c:v>0.34858681022880217</c:v>
                </c:pt>
                <c:pt idx="38">
                  <c:v>0.3412073490813648</c:v>
                </c:pt>
                <c:pt idx="39">
                  <c:v>0.33377308707124015</c:v>
                </c:pt>
                <c:pt idx="40">
                  <c:v>0.3364485981308411</c:v>
                </c:pt>
                <c:pt idx="41">
                  <c:v>0.33379120879120883</c:v>
                </c:pt>
                <c:pt idx="42">
                  <c:v>0.33378378378378376</c:v>
                </c:pt>
                <c:pt idx="43">
                  <c:v>0.30510752688172038</c:v>
                </c:pt>
                <c:pt idx="44">
                  <c:v>0.32063074901445465</c:v>
                </c:pt>
                <c:pt idx="45">
                  <c:v>0.30921052631578949</c:v>
                </c:pt>
                <c:pt idx="46">
                  <c:v>0.32203389830508472</c:v>
                </c:pt>
                <c:pt idx="47">
                  <c:v>0.32839838492597573</c:v>
                </c:pt>
                <c:pt idx="48">
                  <c:v>0.3292517006802721</c:v>
                </c:pt>
                <c:pt idx="49">
                  <c:v>0.31914893617021273</c:v>
                </c:pt>
                <c:pt idx="50">
                  <c:v>0.30585106382978722</c:v>
                </c:pt>
                <c:pt idx="51">
                  <c:v>0.29545454545454541</c:v>
                </c:pt>
                <c:pt idx="52">
                  <c:v>0.30974632843791722</c:v>
                </c:pt>
                <c:pt idx="53">
                  <c:v>0.29508196721311475</c:v>
                </c:pt>
                <c:pt idx="54">
                  <c:v>0.30123796423658877</c:v>
                </c:pt>
                <c:pt idx="55">
                  <c:v>0.30235783633841889</c:v>
                </c:pt>
                <c:pt idx="56">
                  <c:v>0.29655172413793102</c:v>
                </c:pt>
                <c:pt idx="57">
                  <c:v>0.3016304347826087</c:v>
                </c:pt>
                <c:pt idx="58">
                  <c:v>0.31090174966352624</c:v>
                </c:pt>
                <c:pt idx="59">
                  <c:v>0.32742155525238748</c:v>
                </c:pt>
                <c:pt idx="60">
                  <c:v>0.33514986376021799</c:v>
                </c:pt>
                <c:pt idx="61">
                  <c:v>0.32972972972972969</c:v>
                </c:pt>
                <c:pt idx="62">
                  <c:v>0.3328804347826087</c:v>
                </c:pt>
                <c:pt idx="63">
                  <c:v>0.31459170013386878</c:v>
                </c:pt>
                <c:pt idx="64">
                  <c:v>0.32042723631508674</c:v>
                </c:pt>
                <c:pt idx="65">
                  <c:v>0.31880108991825606</c:v>
                </c:pt>
                <c:pt idx="66">
                  <c:v>0.31034482758620691</c:v>
                </c:pt>
                <c:pt idx="67">
                  <c:v>0.31628532974427997</c:v>
                </c:pt>
                <c:pt idx="68">
                  <c:v>0.3125845737483085</c:v>
                </c:pt>
                <c:pt idx="69">
                  <c:v>0.32724902216427643</c:v>
                </c:pt>
                <c:pt idx="70">
                  <c:v>0.33202099737532809</c:v>
                </c:pt>
                <c:pt idx="71">
                  <c:v>0.31847968545216254</c:v>
                </c:pt>
                <c:pt idx="72">
                  <c:v>0.33156498673740048</c:v>
                </c:pt>
                <c:pt idx="73">
                  <c:v>0.32219251336898391</c:v>
                </c:pt>
                <c:pt idx="74">
                  <c:v>0.33823529411764708</c:v>
                </c:pt>
                <c:pt idx="75">
                  <c:v>0.32275132275132273</c:v>
                </c:pt>
                <c:pt idx="76">
                  <c:v>0.32631578947368423</c:v>
                </c:pt>
                <c:pt idx="77">
                  <c:v>0.33420365535248048</c:v>
                </c:pt>
                <c:pt idx="78">
                  <c:v>0.31531531531531531</c:v>
                </c:pt>
                <c:pt idx="79">
                  <c:v>0.31928480204342274</c:v>
                </c:pt>
                <c:pt idx="80">
                  <c:v>0.33933161953727498</c:v>
                </c:pt>
                <c:pt idx="81">
                  <c:v>0.35667963683527887</c:v>
                </c:pt>
                <c:pt idx="82">
                  <c:v>0.36729222520107241</c:v>
                </c:pt>
                <c:pt idx="83">
                  <c:v>0.36953642384105956</c:v>
                </c:pt>
                <c:pt idx="84">
                  <c:v>0.36856010568031705</c:v>
                </c:pt>
                <c:pt idx="85">
                  <c:v>0.34078947368421053</c:v>
                </c:pt>
                <c:pt idx="86">
                  <c:v>0.35816993464052288</c:v>
                </c:pt>
                <c:pt idx="87">
                  <c:v>0.35263157894736841</c:v>
                </c:pt>
                <c:pt idx="88">
                  <c:v>0.3553500660501982</c:v>
                </c:pt>
                <c:pt idx="89">
                  <c:v>0.37384412153236457</c:v>
                </c:pt>
                <c:pt idx="90">
                  <c:v>0.34451612903225803</c:v>
                </c:pt>
                <c:pt idx="91">
                  <c:v>0.36684073107049614</c:v>
                </c:pt>
                <c:pt idx="92">
                  <c:v>0.35586734693877548</c:v>
                </c:pt>
                <c:pt idx="93">
                  <c:v>0.35159235668789812</c:v>
                </c:pt>
                <c:pt idx="94">
                  <c:v>0.37483617300131056</c:v>
                </c:pt>
                <c:pt idx="95">
                  <c:v>0.36304909560723514</c:v>
                </c:pt>
                <c:pt idx="96">
                  <c:v>0.35866666666666663</c:v>
                </c:pt>
                <c:pt idx="97">
                  <c:v>0.36918990703851262</c:v>
                </c:pt>
                <c:pt idx="98">
                  <c:v>0.37483085250338294</c:v>
                </c:pt>
                <c:pt idx="99">
                  <c:v>0.35094850948509487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4-4F9C-865F-AF54E3E59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6712352"/>
        <c:axId val="1756729152"/>
      </c:lineChart>
      <c:catAx>
        <c:axId val="175671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GB" sz="1200" b="0" i="0" u="none" strike="noStrike" kern="1200" spc="0" baseline="0" noProof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0" i="0" u="none" strike="noStrike" kern="1200" spc="0" baseline="0" noProof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Iterations [x1000]</a:t>
                </a:r>
              </a:p>
            </c:rich>
          </c:tx>
          <c:layout>
            <c:manualLayout>
              <c:xMode val="edge"/>
              <c:yMode val="edge"/>
              <c:x val="0.39014722222222231"/>
              <c:y val="0.818354513888888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n-GB" sz="1200" b="0" i="0" u="none" strike="noStrike" kern="1200" spc="0" baseline="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6729152"/>
        <c:crosses val="autoZero"/>
        <c:auto val="1"/>
        <c:lblAlgn val="ctr"/>
        <c:lblOffset val="100"/>
        <c:noMultiLvlLbl val="0"/>
      </c:catAx>
      <c:valAx>
        <c:axId val="17567291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671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85749999999999"/>
          <c:w val="1"/>
          <c:h val="7.20268518518518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2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1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𝜇</a:t>
            </a:r>
            <a:r>
              <a:rPr lang="en-GB" sz="1100" i="0" kern="100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GB" sz="11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10</a:t>
            </a:r>
            <a:endParaRPr lang="en-GB" sz="1100" b="0" i="0" u="none" strike="noStrike" kern="1200" spc="0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1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7.7906944444444445E-2"/>
          <c:y val="0.15471527777777777"/>
          <c:w val="0.89783958333333336"/>
          <c:h val="0.59236006944444441"/>
        </c:manualLayout>
      </c:layout>
      <c:lineChart>
        <c:grouping val="standard"/>
        <c:varyColors val="0"/>
        <c:ser>
          <c:idx val="0"/>
          <c:order val="0"/>
          <c:tx>
            <c:strRef>
              <c:f>[locationCounts.xlsx]final!$K$1</c:f>
              <c:strCache>
                <c:ptCount val="1"/>
                <c:pt idx="0">
                  <c:v>2 locations visited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[locationCounts.xlsx]final!$K$2:$K$501</c:f>
              <c:numCache>
                <c:formatCode>0%</c:formatCode>
                <c:ptCount val="500"/>
                <c:pt idx="0">
                  <c:v>1</c:v>
                </c:pt>
                <c:pt idx="1">
                  <c:v>0.88194444444444442</c:v>
                </c:pt>
                <c:pt idx="2">
                  <c:v>0.80869565217391293</c:v>
                </c:pt>
                <c:pt idx="3">
                  <c:v>0.77427821522309725</c:v>
                </c:pt>
                <c:pt idx="4">
                  <c:v>0.74320652173913049</c:v>
                </c:pt>
                <c:pt idx="5">
                  <c:v>0.72995780590717285</c:v>
                </c:pt>
                <c:pt idx="6">
                  <c:v>0.71448863636363624</c:v>
                </c:pt>
                <c:pt idx="7">
                  <c:v>0.68405797101449284</c:v>
                </c:pt>
                <c:pt idx="8">
                  <c:v>0.66859623733719242</c:v>
                </c:pt>
                <c:pt idx="9">
                  <c:v>0.6705539358600584</c:v>
                </c:pt>
                <c:pt idx="10">
                  <c:v>0.66178623718887253</c:v>
                </c:pt>
                <c:pt idx="11">
                  <c:v>0.64464023494860501</c:v>
                </c:pt>
                <c:pt idx="12">
                  <c:v>0.64464023494860501</c:v>
                </c:pt>
                <c:pt idx="13">
                  <c:v>0.64492753623188404</c:v>
                </c:pt>
                <c:pt idx="14">
                  <c:v>0.64005805515239478</c:v>
                </c:pt>
                <c:pt idx="15">
                  <c:v>0.64017341040462439</c:v>
                </c:pt>
                <c:pt idx="16">
                  <c:v>0.6396526772793053</c:v>
                </c:pt>
                <c:pt idx="17">
                  <c:v>0.63318777292576411</c:v>
                </c:pt>
                <c:pt idx="18">
                  <c:v>0.62919708029197086</c:v>
                </c:pt>
                <c:pt idx="19">
                  <c:v>0.62609970674486803</c:v>
                </c:pt>
                <c:pt idx="20">
                  <c:v>0.61982248520710059</c:v>
                </c:pt>
                <c:pt idx="21">
                  <c:v>0.62463343108504399</c:v>
                </c:pt>
                <c:pt idx="22">
                  <c:v>0.62058823529411766</c:v>
                </c:pt>
                <c:pt idx="23">
                  <c:v>0.61799410029498525</c:v>
                </c:pt>
                <c:pt idx="24">
                  <c:v>0.61730205278592376</c:v>
                </c:pt>
                <c:pt idx="25">
                  <c:v>0.60997067448680353</c:v>
                </c:pt>
                <c:pt idx="26">
                  <c:v>0.60672514619883033</c:v>
                </c:pt>
                <c:pt idx="27">
                  <c:v>0.6</c:v>
                </c:pt>
                <c:pt idx="28">
                  <c:v>0.59941520467836251</c:v>
                </c:pt>
                <c:pt idx="29">
                  <c:v>0.59593023255813959</c:v>
                </c:pt>
                <c:pt idx="30">
                  <c:v>0.59018759018759015</c:v>
                </c:pt>
                <c:pt idx="31">
                  <c:v>0.59195402298850575</c:v>
                </c:pt>
                <c:pt idx="32">
                  <c:v>0.5842857142857143</c:v>
                </c:pt>
                <c:pt idx="33">
                  <c:v>0.57774607703281022</c:v>
                </c:pt>
                <c:pt idx="34">
                  <c:v>0.58036984352773824</c:v>
                </c:pt>
                <c:pt idx="35">
                  <c:v>0.57968970380818052</c:v>
                </c:pt>
                <c:pt idx="36">
                  <c:v>0.57665260196905777</c:v>
                </c:pt>
                <c:pt idx="37">
                  <c:v>0.57902097902097904</c:v>
                </c:pt>
                <c:pt idx="38">
                  <c:v>0.56942496493688644</c:v>
                </c:pt>
                <c:pt idx="39">
                  <c:v>0.57082748948106588</c:v>
                </c:pt>
                <c:pt idx="40">
                  <c:v>0.57122905027932969</c:v>
                </c:pt>
                <c:pt idx="41">
                  <c:v>0.56111111111111112</c:v>
                </c:pt>
                <c:pt idx="42">
                  <c:v>0.54951185495118549</c:v>
                </c:pt>
                <c:pt idx="43">
                  <c:v>0.54277699859747552</c:v>
                </c:pt>
                <c:pt idx="44">
                  <c:v>0.54698457223001407</c:v>
                </c:pt>
                <c:pt idx="45">
                  <c:v>0.54798331015299018</c:v>
                </c:pt>
                <c:pt idx="46">
                  <c:v>0.54469273743016766</c:v>
                </c:pt>
                <c:pt idx="47">
                  <c:v>0.54329608938547491</c:v>
                </c:pt>
                <c:pt idx="48">
                  <c:v>0.53695955369595538</c:v>
                </c:pt>
                <c:pt idx="49">
                  <c:v>0.53814147018030511</c:v>
                </c:pt>
                <c:pt idx="50">
                  <c:v>0.53566433566433558</c:v>
                </c:pt>
                <c:pt idx="51">
                  <c:v>0.53417015341701524</c:v>
                </c:pt>
                <c:pt idx="52">
                  <c:v>0.5368567454798332</c:v>
                </c:pt>
                <c:pt idx="53">
                  <c:v>0.53601108033240996</c:v>
                </c:pt>
                <c:pt idx="54">
                  <c:v>0.52827586206896548</c:v>
                </c:pt>
                <c:pt idx="55">
                  <c:v>0.52565880721220526</c:v>
                </c:pt>
                <c:pt idx="56">
                  <c:v>0.52754820936639124</c:v>
                </c:pt>
                <c:pt idx="57">
                  <c:v>0.51595006934812759</c:v>
                </c:pt>
                <c:pt idx="58">
                  <c:v>0.52197802197802201</c:v>
                </c:pt>
                <c:pt idx="59">
                  <c:v>0.51856946354883082</c:v>
                </c:pt>
                <c:pt idx="60">
                  <c:v>0.50831024930747926</c:v>
                </c:pt>
                <c:pt idx="61">
                  <c:v>0.50277008310249305</c:v>
                </c:pt>
                <c:pt idx="62">
                  <c:v>0.50069348127600566</c:v>
                </c:pt>
                <c:pt idx="63">
                  <c:v>0.49861878453038672</c:v>
                </c:pt>
                <c:pt idx="64">
                  <c:v>0.5</c:v>
                </c:pt>
                <c:pt idx="65">
                  <c:v>0.4993141289437586</c:v>
                </c:pt>
                <c:pt idx="66">
                  <c:v>0.49656121045392021</c:v>
                </c:pt>
                <c:pt idx="67">
                  <c:v>0.50409836065573765</c:v>
                </c:pt>
                <c:pt idx="68">
                  <c:v>0.49517241379310345</c:v>
                </c:pt>
                <c:pt idx="69">
                  <c:v>0.49445983379501385</c:v>
                </c:pt>
                <c:pt idx="70">
                  <c:v>0.49862258953168043</c:v>
                </c:pt>
                <c:pt idx="71">
                  <c:v>0.49241379310344829</c:v>
                </c:pt>
                <c:pt idx="72">
                  <c:v>0.49518569463548828</c:v>
                </c:pt>
                <c:pt idx="73">
                  <c:v>0.49589041095890413</c:v>
                </c:pt>
                <c:pt idx="74">
                  <c:v>0.48626373626373626</c:v>
                </c:pt>
                <c:pt idx="75">
                  <c:v>0.48968363136176069</c:v>
                </c:pt>
                <c:pt idx="76">
                  <c:v>0.49253731343283585</c:v>
                </c:pt>
                <c:pt idx="77">
                  <c:v>0.49320652173913043</c:v>
                </c:pt>
                <c:pt idx="78">
                  <c:v>0.48846675712347354</c:v>
                </c:pt>
                <c:pt idx="79">
                  <c:v>0.48435374149659866</c:v>
                </c:pt>
                <c:pt idx="80">
                  <c:v>0.48369565217391308</c:v>
                </c:pt>
                <c:pt idx="81">
                  <c:v>0.47131147540983603</c:v>
                </c:pt>
                <c:pt idx="82">
                  <c:v>0.47547683923705725</c:v>
                </c:pt>
                <c:pt idx="83">
                  <c:v>0.48586810228802157</c:v>
                </c:pt>
                <c:pt idx="84">
                  <c:v>0.48183041722745623</c:v>
                </c:pt>
                <c:pt idx="85">
                  <c:v>0.48452220726783313</c:v>
                </c:pt>
                <c:pt idx="86">
                  <c:v>0.47837837837837838</c:v>
                </c:pt>
                <c:pt idx="87">
                  <c:v>0.47146739130434778</c:v>
                </c:pt>
                <c:pt idx="88">
                  <c:v>0.47361299052774014</c:v>
                </c:pt>
                <c:pt idx="89">
                  <c:v>0.47432432432432436</c:v>
                </c:pt>
                <c:pt idx="90">
                  <c:v>0.47177419354838707</c:v>
                </c:pt>
                <c:pt idx="91">
                  <c:v>0.46612466124661245</c:v>
                </c:pt>
                <c:pt idx="92">
                  <c:v>0.45975443383356068</c:v>
                </c:pt>
                <c:pt idx="93">
                  <c:v>0.46947082767978293</c:v>
                </c:pt>
                <c:pt idx="94">
                  <c:v>0.46185286103542239</c:v>
                </c:pt>
                <c:pt idx="95">
                  <c:v>0.46575342465753422</c:v>
                </c:pt>
                <c:pt idx="96">
                  <c:v>0.46785225718194262</c:v>
                </c:pt>
                <c:pt idx="97">
                  <c:v>0.46502057613168729</c:v>
                </c:pt>
                <c:pt idx="98">
                  <c:v>0.46530612244897962</c:v>
                </c:pt>
                <c:pt idx="99">
                  <c:v>0.46101231190150477</c:v>
                </c:pt>
                <c:pt idx="100">
                  <c:v>0.46122448979591835</c:v>
                </c:pt>
                <c:pt idx="101">
                  <c:v>0.45628415300546443</c:v>
                </c:pt>
                <c:pt idx="102">
                  <c:v>0.45303867403314907</c:v>
                </c:pt>
                <c:pt idx="103">
                  <c:v>0.45366528354080221</c:v>
                </c:pt>
                <c:pt idx="104">
                  <c:v>0.45517241379310347</c:v>
                </c:pt>
                <c:pt idx="105">
                  <c:v>0.45241379310344826</c:v>
                </c:pt>
                <c:pt idx="106">
                  <c:v>0.45254470426409898</c:v>
                </c:pt>
                <c:pt idx="107">
                  <c:v>0.44660194174757278</c:v>
                </c:pt>
                <c:pt idx="108">
                  <c:v>0.4422809457579972</c:v>
                </c:pt>
                <c:pt idx="109">
                  <c:v>0.43854748603351956</c:v>
                </c:pt>
                <c:pt idx="110">
                  <c:v>0.4407252440725245</c:v>
                </c:pt>
                <c:pt idx="111">
                  <c:v>0.43810848400556324</c:v>
                </c:pt>
                <c:pt idx="112">
                  <c:v>0.42517482517482513</c:v>
                </c:pt>
                <c:pt idx="113">
                  <c:v>0.42916666666666664</c:v>
                </c:pt>
                <c:pt idx="114">
                  <c:v>0.42636746143057497</c:v>
                </c:pt>
                <c:pt idx="115">
                  <c:v>0.41830985915492958</c:v>
                </c:pt>
                <c:pt idx="116">
                  <c:v>0.41456582633053218</c:v>
                </c:pt>
                <c:pt idx="117">
                  <c:v>0.4273858921161825</c:v>
                </c:pt>
                <c:pt idx="118">
                  <c:v>0.43638850889192887</c:v>
                </c:pt>
                <c:pt idx="119">
                  <c:v>0.4322845417236662</c:v>
                </c:pt>
                <c:pt idx="120">
                  <c:v>0.43013698630136982</c:v>
                </c:pt>
                <c:pt idx="121">
                  <c:v>0.42798353909465026</c:v>
                </c:pt>
                <c:pt idx="122">
                  <c:v>0.42228335625859692</c:v>
                </c:pt>
                <c:pt idx="123">
                  <c:v>0.41412742382271467</c:v>
                </c:pt>
                <c:pt idx="124">
                  <c:v>0.41412742382271467</c:v>
                </c:pt>
                <c:pt idx="125">
                  <c:v>0.41608876560332875</c:v>
                </c:pt>
                <c:pt idx="126">
                  <c:v>0.41493775933609961</c:v>
                </c:pt>
                <c:pt idx="127">
                  <c:v>0.43112947658402201</c:v>
                </c:pt>
                <c:pt idx="128">
                  <c:v>0.43153526970954348</c:v>
                </c:pt>
                <c:pt idx="129">
                  <c:v>0.43072702331961588</c:v>
                </c:pt>
                <c:pt idx="130">
                  <c:v>0.43287671232876712</c:v>
                </c:pt>
                <c:pt idx="131">
                  <c:v>0.42582417582417587</c:v>
                </c:pt>
                <c:pt idx="132">
                  <c:v>0.42837653478854026</c:v>
                </c:pt>
                <c:pt idx="133">
                  <c:v>0.42876712328767125</c:v>
                </c:pt>
                <c:pt idx="134">
                  <c:v>0.43209876543209874</c:v>
                </c:pt>
                <c:pt idx="135">
                  <c:v>0.43424657534246575</c:v>
                </c:pt>
                <c:pt idx="136">
                  <c:v>0.43209876543209874</c:v>
                </c:pt>
                <c:pt idx="137">
                  <c:v>0.43013698630136982</c:v>
                </c:pt>
                <c:pt idx="138">
                  <c:v>0.43424657534246575</c:v>
                </c:pt>
                <c:pt idx="139">
                  <c:v>0.4344262295081967</c:v>
                </c:pt>
                <c:pt idx="140">
                  <c:v>0.42582417582417587</c:v>
                </c:pt>
                <c:pt idx="141">
                  <c:v>0.41724617524339358</c:v>
                </c:pt>
                <c:pt idx="142">
                  <c:v>0.42344827586206896</c:v>
                </c:pt>
                <c:pt idx="143">
                  <c:v>0.4210526315789474</c:v>
                </c:pt>
                <c:pt idx="144">
                  <c:v>0.41908713692946054</c:v>
                </c:pt>
                <c:pt idx="145">
                  <c:v>0.41908713692946054</c:v>
                </c:pt>
                <c:pt idx="146">
                  <c:v>0.41470180305131765</c:v>
                </c:pt>
                <c:pt idx="147">
                  <c:v>0.41004184100418417</c:v>
                </c:pt>
                <c:pt idx="148">
                  <c:v>0.41828254847645424</c:v>
                </c:pt>
                <c:pt idx="149">
                  <c:v>0.41922005571030635</c:v>
                </c:pt>
                <c:pt idx="150">
                  <c:v>0.41678321678321678</c:v>
                </c:pt>
                <c:pt idx="151">
                  <c:v>0.41899441340782129</c:v>
                </c:pt>
                <c:pt idx="152">
                  <c:v>0.41562064156206413</c:v>
                </c:pt>
                <c:pt idx="153">
                  <c:v>0.41713483146067415</c:v>
                </c:pt>
                <c:pt idx="154">
                  <c:v>0.41949152542372881</c:v>
                </c:pt>
                <c:pt idx="155">
                  <c:v>0.42031029619181942</c:v>
                </c:pt>
                <c:pt idx="156">
                  <c:v>0.42112676056338028</c:v>
                </c:pt>
                <c:pt idx="157">
                  <c:v>0.42031029619181942</c:v>
                </c:pt>
                <c:pt idx="158">
                  <c:v>0.41748942172073339</c:v>
                </c:pt>
                <c:pt idx="159">
                  <c:v>0.42112676056338028</c:v>
                </c:pt>
                <c:pt idx="160">
                  <c:v>0.42957746478873238</c:v>
                </c:pt>
                <c:pt idx="161">
                  <c:v>0.42776998597475457</c:v>
                </c:pt>
                <c:pt idx="162">
                  <c:v>0.42031029619181942</c:v>
                </c:pt>
                <c:pt idx="163">
                  <c:v>0.41607898448519037</c:v>
                </c:pt>
                <c:pt idx="164">
                  <c:v>0.41384180790960445</c:v>
                </c:pt>
                <c:pt idx="165">
                  <c:v>0.41218130311614737</c:v>
                </c:pt>
                <c:pt idx="166">
                  <c:v>0.41418439716312055</c:v>
                </c:pt>
                <c:pt idx="167">
                  <c:v>0.42053445850914206</c:v>
                </c:pt>
                <c:pt idx="168">
                  <c:v>0.42717086834733892</c:v>
                </c:pt>
                <c:pt idx="169">
                  <c:v>0.41949152542372881</c:v>
                </c:pt>
                <c:pt idx="170">
                  <c:v>0.42372881355932207</c:v>
                </c:pt>
                <c:pt idx="171">
                  <c:v>0.42535211267605633</c:v>
                </c:pt>
                <c:pt idx="172">
                  <c:v>0.42253521126760563</c:v>
                </c:pt>
                <c:pt idx="173">
                  <c:v>0.42676056338028168</c:v>
                </c:pt>
                <c:pt idx="174">
                  <c:v>0.4233473980309424</c:v>
                </c:pt>
                <c:pt idx="175">
                  <c:v>0.42172073342736244</c:v>
                </c:pt>
                <c:pt idx="176">
                  <c:v>0.42231638418079087</c:v>
                </c:pt>
                <c:pt idx="177">
                  <c:v>0.42535211267605633</c:v>
                </c:pt>
                <c:pt idx="178">
                  <c:v>0.42736248236953456</c:v>
                </c:pt>
                <c:pt idx="179">
                  <c:v>0.4317862165963432</c:v>
                </c:pt>
                <c:pt idx="180">
                  <c:v>0.4358251057827926</c:v>
                </c:pt>
                <c:pt idx="181">
                  <c:v>0.4307909604519774</c:v>
                </c:pt>
                <c:pt idx="182">
                  <c:v>0.43098591549295778</c:v>
                </c:pt>
                <c:pt idx="183">
                  <c:v>0.42291371994342286</c:v>
                </c:pt>
                <c:pt idx="184">
                  <c:v>0.42595204513399149</c:v>
                </c:pt>
                <c:pt idx="185">
                  <c:v>0.4297752808988764</c:v>
                </c:pt>
                <c:pt idx="186">
                  <c:v>0.4283707865168539</c:v>
                </c:pt>
                <c:pt idx="187">
                  <c:v>0.4317862165963432</c:v>
                </c:pt>
                <c:pt idx="188">
                  <c:v>0.43277310924369744</c:v>
                </c:pt>
                <c:pt idx="189">
                  <c:v>0.4327731092436975</c:v>
                </c:pt>
                <c:pt idx="190">
                  <c:v>0.42897327707454291</c:v>
                </c:pt>
                <c:pt idx="191">
                  <c:v>0.43417366946778707</c:v>
                </c:pt>
                <c:pt idx="192">
                  <c:v>0.43636363636363634</c:v>
                </c:pt>
                <c:pt idx="193">
                  <c:v>0.42917251051893412</c:v>
                </c:pt>
                <c:pt idx="194">
                  <c:v>0.42636746143057497</c:v>
                </c:pt>
                <c:pt idx="195">
                  <c:v>0.42377622377622376</c:v>
                </c:pt>
                <c:pt idx="196">
                  <c:v>0.42356241234221598</c:v>
                </c:pt>
                <c:pt idx="197">
                  <c:v>0.41867043847241875</c:v>
                </c:pt>
                <c:pt idx="198">
                  <c:v>0.41820768136557612</c:v>
                </c:pt>
                <c:pt idx="199">
                  <c:v>0.42329545454545453</c:v>
                </c:pt>
                <c:pt idx="200">
                  <c:v>0.42372881355932207</c:v>
                </c:pt>
                <c:pt idx="201">
                  <c:v>0.42574257425742573</c:v>
                </c:pt>
                <c:pt idx="202">
                  <c:v>0.41678520625889043</c:v>
                </c:pt>
                <c:pt idx="203">
                  <c:v>0.42187499999999994</c:v>
                </c:pt>
                <c:pt idx="204">
                  <c:v>0.41985815602836879</c:v>
                </c:pt>
                <c:pt idx="205">
                  <c:v>0.41690140845070423</c:v>
                </c:pt>
                <c:pt idx="206">
                  <c:v>0.41018387553041019</c:v>
                </c:pt>
                <c:pt idx="207">
                  <c:v>0.41084165477888734</c:v>
                </c:pt>
                <c:pt idx="208">
                  <c:v>0.41091954022988514</c:v>
                </c:pt>
                <c:pt idx="209">
                  <c:v>0.40651558073654392</c:v>
                </c:pt>
                <c:pt idx="210">
                  <c:v>0.40825035561877665</c:v>
                </c:pt>
                <c:pt idx="211">
                  <c:v>0.4042857142857143</c:v>
                </c:pt>
                <c:pt idx="212">
                  <c:v>0.4131054131054131</c:v>
                </c:pt>
                <c:pt idx="213">
                  <c:v>0.42008486562942016</c:v>
                </c:pt>
                <c:pt idx="214">
                  <c:v>0.41971830985915493</c:v>
                </c:pt>
                <c:pt idx="215">
                  <c:v>0.41018387553041019</c:v>
                </c:pt>
                <c:pt idx="216">
                  <c:v>0.40056818181818177</c:v>
                </c:pt>
                <c:pt idx="217">
                  <c:v>0.40425531914893614</c:v>
                </c:pt>
                <c:pt idx="218">
                  <c:v>0.40709219858156026</c:v>
                </c:pt>
                <c:pt idx="219">
                  <c:v>0.40677966101694912</c:v>
                </c:pt>
                <c:pt idx="220">
                  <c:v>0.40819209039548021</c:v>
                </c:pt>
                <c:pt idx="221">
                  <c:v>0.4129213483146067</c:v>
                </c:pt>
                <c:pt idx="222">
                  <c:v>0.40756302521008403</c:v>
                </c:pt>
                <c:pt idx="223">
                  <c:v>0.40625</c:v>
                </c:pt>
                <c:pt idx="224">
                  <c:v>0.40256045519203415</c:v>
                </c:pt>
                <c:pt idx="225">
                  <c:v>0.39601139601139601</c:v>
                </c:pt>
                <c:pt idx="226">
                  <c:v>0.39285714285714285</c:v>
                </c:pt>
                <c:pt idx="227">
                  <c:v>0.39</c:v>
                </c:pt>
                <c:pt idx="228">
                  <c:v>0.39772727272727271</c:v>
                </c:pt>
                <c:pt idx="229">
                  <c:v>0.39943342776203966</c:v>
                </c:pt>
                <c:pt idx="230">
                  <c:v>0.40340909090909088</c:v>
                </c:pt>
                <c:pt idx="231">
                  <c:v>0.40677966101694912</c:v>
                </c:pt>
                <c:pt idx="232">
                  <c:v>0.41126760563380282</c:v>
                </c:pt>
                <c:pt idx="233">
                  <c:v>0.40735502121640743</c:v>
                </c:pt>
                <c:pt idx="234">
                  <c:v>0.40398293029871979</c:v>
                </c:pt>
                <c:pt idx="235">
                  <c:v>0.41051136363636359</c:v>
                </c:pt>
                <c:pt idx="236">
                  <c:v>0.40629470672389129</c:v>
                </c:pt>
                <c:pt idx="237">
                  <c:v>0.40714285714285714</c:v>
                </c:pt>
                <c:pt idx="238">
                  <c:v>0.40486409155937053</c:v>
                </c:pt>
                <c:pt idx="239">
                  <c:v>0.39885222381635588</c:v>
                </c:pt>
                <c:pt idx="240">
                  <c:v>0.40598290598290598</c:v>
                </c:pt>
                <c:pt idx="241">
                  <c:v>0.39886039886039887</c:v>
                </c:pt>
                <c:pt idx="242">
                  <c:v>0.39087018544935809</c:v>
                </c:pt>
                <c:pt idx="243">
                  <c:v>0.38936781609195409</c:v>
                </c:pt>
                <c:pt idx="244">
                  <c:v>0.38968481375358166</c:v>
                </c:pt>
                <c:pt idx="245">
                  <c:v>0.38833570412517782</c:v>
                </c:pt>
                <c:pt idx="246">
                  <c:v>0.38603988603988604</c:v>
                </c:pt>
                <c:pt idx="247">
                  <c:v>0.38833570412517782</c:v>
                </c:pt>
                <c:pt idx="248">
                  <c:v>0.3903133903133903</c:v>
                </c:pt>
                <c:pt idx="249">
                  <c:v>0.38992805755395687</c:v>
                </c:pt>
                <c:pt idx="250">
                  <c:v>0.39229671897289592</c:v>
                </c:pt>
                <c:pt idx="251">
                  <c:v>0.38417266187050358</c:v>
                </c:pt>
                <c:pt idx="252">
                  <c:v>0.3864942528735632</c:v>
                </c:pt>
                <c:pt idx="253">
                  <c:v>0.38833570412517776</c:v>
                </c:pt>
                <c:pt idx="254">
                  <c:v>0.39031339031339035</c:v>
                </c:pt>
                <c:pt idx="255">
                  <c:v>0.39118065433854909</c:v>
                </c:pt>
                <c:pt idx="256">
                  <c:v>0.38603988603988604</c:v>
                </c:pt>
                <c:pt idx="257">
                  <c:v>0.38088445078459343</c:v>
                </c:pt>
                <c:pt idx="258">
                  <c:v>0.37428571428571428</c:v>
                </c:pt>
                <c:pt idx="259">
                  <c:v>0.37945791726105571</c:v>
                </c:pt>
                <c:pt idx="260">
                  <c:v>0.37872340425531914</c:v>
                </c:pt>
                <c:pt idx="261">
                  <c:v>0.3719599427753934</c:v>
                </c:pt>
                <c:pt idx="262">
                  <c:v>0.37643678160919541</c:v>
                </c:pt>
                <c:pt idx="263">
                  <c:v>0.38020086083213772</c:v>
                </c:pt>
                <c:pt idx="264">
                  <c:v>0.38074712643678166</c:v>
                </c:pt>
                <c:pt idx="265">
                  <c:v>0.38020086083213772</c:v>
                </c:pt>
                <c:pt idx="266">
                  <c:v>0.38156028368794326</c:v>
                </c:pt>
                <c:pt idx="267">
                  <c:v>0.37749287749287747</c:v>
                </c:pt>
                <c:pt idx="268">
                  <c:v>0.38068181818181818</c:v>
                </c:pt>
                <c:pt idx="269">
                  <c:v>0.38330975954738333</c:v>
                </c:pt>
                <c:pt idx="270">
                  <c:v>0.3921015514809591</c:v>
                </c:pt>
                <c:pt idx="271">
                  <c:v>0.40197461212976021</c:v>
                </c:pt>
                <c:pt idx="272">
                  <c:v>0.39772727272727271</c:v>
                </c:pt>
                <c:pt idx="273">
                  <c:v>0.40283687943262408</c:v>
                </c:pt>
                <c:pt idx="274">
                  <c:v>0.40646976090014064</c:v>
                </c:pt>
                <c:pt idx="275">
                  <c:v>0.40479548660084624</c:v>
                </c:pt>
                <c:pt idx="276">
                  <c:v>0.39915373765867418</c:v>
                </c:pt>
                <c:pt idx="277">
                  <c:v>0.40845070422535212</c:v>
                </c:pt>
                <c:pt idx="278">
                  <c:v>0.40479548660084624</c:v>
                </c:pt>
                <c:pt idx="279">
                  <c:v>0.40197461212976021</c:v>
                </c:pt>
                <c:pt idx="280">
                  <c:v>0.40425531914893614</c:v>
                </c:pt>
                <c:pt idx="281">
                  <c:v>0.40338504936530323</c:v>
                </c:pt>
                <c:pt idx="282">
                  <c:v>0.40589887640449435</c:v>
                </c:pt>
                <c:pt idx="283">
                  <c:v>0.41126760563380282</c:v>
                </c:pt>
                <c:pt idx="284">
                  <c:v>0.41301272984441301</c:v>
                </c:pt>
                <c:pt idx="285">
                  <c:v>0.41418439716312055</c:v>
                </c:pt>
                <c:pt idx="286">
                  <c:v>0.41963015647226176</c:v>
                </c:pt>
                <c:pt idx="287">
                  <c:v>0.41702127659574467</c:v>
                </c:pt>
                <c:pt idx="288">
                  <c:v>0.41193181818181812</c:v>
                </c:pt>
                <c:pt idx="289">
                  <c:v>0.40540540540540543</c:v>
                </c:pt>
                <c:pt idx="290">
                  <c:v>0.40256045519203415</c:v>
                </c:pt>
                <c:pt idx="291">
                  <c:v>0.39942938659058491</c:v>
                </c:pt>
                <c:pt idx="292">
                  <c:v>0.39829302987197723</c:v>
                </c:pt>
                <c:pt idx="293">
                  <c:v>0.3971631205673759</c:v>
                </c:pt>
                <c:pt idx="294">
                  <c:v>0.38936781609195409</c:v>
                </c:pt>
                <c:pt idx="295">
                  <c:v>0.38672438672438675</c:v>
                </c:pt>
                <c:pt idx="296">
                  <c:v>0.39598278335724535</c:v>
                </c:pt>
                <c:pt idx="297">
                  <c:v>0.39</c:v>
                </c:pt>
                <c:pt idx="298">
                  <c:v>0.39432624113475179</c:v>
                </c:pt>
                <c:pt idx="299">
                  <c:v>0.39914772727272724</c:v>
                </c:pt>
                <c:pt idx="300">
                  <c:v>0.4</c:v>
                </c:pt>
                <c:pt idx="301">
                  <c:v>0.40340909090909088</c:v>
                </c:pt>
                <c:pt idx="302">
                  <c:v>0.39801699716713884</c:v>
                </c:pt>
                <c:pt idx="303">
                  <c:v>0.39577464788732397</c:v>
                </c:pt>
                <c:pt idx="304">
                  <c:v>0.38691322901849218</c:v>
                </c:pt>
                <c:pt idx="305">
                  <c:v>0.39432624113475179</c:v>
                </c:pt>
                <c:pt idx="306">
                  <c:v>0.40112994350282488</c:v>
                </c:pt>
                <c:pt idx="307">
                  <c:v>0.40226628895184136</c:v>
                </c:pt>
                <c:pt idx="308">
                  <c:v>0.4129213483146067</c:v>
                </c:pt>
                <c:pt idx="309">
                  <c:v>0.4109396914446003</c:v>
                </c:pt>
                <c:pt idx="310">
                  <c:v>0.39943342776203966</c:v>
                </c:pt>
                <c:pt idx="311">
                  <c:v>0.40506329113924056</c:v>
                </c:pt>
                <c:pt idx="312">
                  <c:v>0.40395480225988706</c:v>
                </c:pt>
                <c:pt idx="313">
                  <c:v>0.40197461212976021</c:v>
                </c:pt>
                <c:pt idx="314">
                  <c:v>0.41068917018284107</c:v>
                </c:pt>
                <c:pt idx="315">
                  <c:v>0.40646976090014064</c:v>
                </c:pt>
                <c:pt idx="316">
                  <c:v>0.40704225352112672</c:v>
                </c:pt>
                <c:pt idx="317">
                  <c:v>0.40338504936530323</c:v>
                </c:pt>
                <c:pt idx="318">
                  <c:v>0.40198863636363635</c:v>
                </c:pt>
                <c:pt idx="319">
                  <c:v>0.40340909090909094</c:v>
                </c:pt>
                <c:pt idx="320">
                  <c:v>0.39886039886039892</c:v>
                </c:pt>
                <c:pt idx="321">
                  <c:v>0.40395480225988706</c:v>
                </c:pt>
                <c:pt idx="322">
                  <c:v>0.40563380281690142</c:v>
                </c:pt>
                <c:pt idx="323">
                  <c:v>0.40338504936530323</c:v>
                </c:pt>
                <c:pt idx="324">
                  <c:v>0.40819209039548021</c:v>
                </c:pt>
                <c:pt idx="325">
                  <c:v>0.40819209039548021</c:v>
                </c:pt>
                <c:pt idx="326">
                  <c:v>0.40281690140845072</c:v>
                </c:pt>
                <c:pt idx="327">
                  <c:v>0.40281690140845072</c:v>
                </c:pt>
                <c:pt idx="328">
                  <c:v>0.40761636107193222</c:v>
                </c:pt>
                <c:pt idx="329">
                  <c:v>0.40506329113924056</c:v>
                </c:pt>
                <c:pt idx="330">
                  <c:v>0.41004184100418417</c:v>
                </c:pt>
                <c:pt idx="331">
                  <c:v>0.4089635854341736</c:v>
                </c:pt>
                <c:pt idx="332">
                  <c:v>0.41504178272980502</c:v>
                </c:pt>
                <c:pt idx="333">
                  <c:v>0.41258741258741261</c:v>
                </c:pt>
                <c:pt idx="334">
                  <c:v>0.40845070422535212</c:v>
                </c:pt>
                <c:pt idx="335">
                  <c:v>0.40851063829787237</c:v>
                </c:pt>
                <c:pt idx="336">
                  <c:v>0.40709219858156026</c:v>
                </c:pt>
                <c:pt idx="337">
                  <c:v>0.40594059405940597</c:v>
                </c:pt>
                <c:pt idx="338">
                  <c:v>0.40651558073654392</c:v>
                </c:pt>
                <c:pt idx="339">
                  <c:v>0.40141843971631208</c:v>
                </c:pt>
                <c:pt idx="340">
                  <c:v>0.41093969144460024</c:v>
                </c:pt>
                <c:pt idx="341">
                  <c:v>0.41234221598877979</c:v>
                </c:pt>
                <c:pt idx="342">
                  <c:v>0.41480446927374304</c:v>
                </c:pt>
                <c:pt idx="343">
                  <c:v>0.41678321678321678</c:v>
                </c:pt>
                <c:pt idx="344">
                  <c:v>0.40985915492957747</c:v>
                </c:pt>
                <c:pt idx="345">
                  <c:v>0.40960451977401124</c:v>
                </c:pt>
                <c:pt idx="346">
                  <c:v>0.40425531914893614</c:v>
                </c:pt>
                <c:pt idx="347">
                  <c:v>0.40452616690240462</c:v>
                </c:pt>
                <c:pt idx="348">
                  <c:v>0.39830508474576271</c:v>
                </c:pt>
                <c:pt idx="349">
                  <c:v>0.40056417489421714</c:v>
                </c:pt>
                <c:pt idx="350">
                  <c:v>0.39548022598870053</c:v>
                </c:pt>
                <c:pt idx="351">
                  <c:v>0.39093484419263463</c:v>
                </c:pt>
                <c:pt idx="352">
                  <c:v>0.39518413597733715</c:v>
                </c:pt>
                <c:pt idx="353">
                  <c:v>0.39772727272727271</c:v>
                </c:pt>
                <c:pt idx="354">
                  <c:v>0.39915373765867418</c:v>
                </c:pt>
                <c:pt idx="355">
                  <c:v>0.40084388185654013</c:v>
                </c:pt>
                <c:pt idx="356">
                  <c:v>0.4089635854341736</c:v>
                </c:pt>
                <c:pt idx="357">
                  <c:v>0.4097902097902098</c:v>
                </c:pt>
                <c:pt idx="358">
                  <c:v>0.41118881118881118</c:v>
                </c:pt>
                <c:pt idx="359">
                  <c:v>0.41374474053295934</c:v>
                </c:pt>
                <c:pt idx="360">
                  <c:v>0.4143258426966292</c:v>
                </c:pt>
                <c:pt idx="361">
                  <c:v>0.41759776536312848</c:v>
                </c:pt>
                <c:pt idx="362">
                  <c:v>0.40756302521008403</c:v>
                </c:pt>
                <c:pt idx="363">
                  <c:v>0.39801699716713879</c:v>
                </c:pt>
                <c:pt idx="364">
                  <c:v>0.39630681818181823</c:v>
                </c:pt>
                <c:pt idx="365">
                  <c:v>0.39745403111739747</c:v>
                </c:pt>
                <c:pt idx="366">
                  <c:v>0.39118065433854909</c:v>
                </c:pt>
                <c:pt idx="367">
                  <c:v>0.39800285306704708</c:v>
                </c:pt>
                <c:pt idx="368">
                  <c:v>0.40142857142857147</c:v>
                </c:pt>
                <c:pt idx="369">
                  <c:v>0.40313390313390313</c:v>
                </c:pt>
                <c:pt idx="370">
                  <c:v>0.4065620542082739</c:v>
                </c:pt>
                <c:pt idx="371">
                  <c:v>0.40629470672389123</c:v>
                </c:pt>
                <c:pt idx="372">
                  <c:v>0.4042857142857143</c:v>
                </c:pt>
                <c:pt idx="373">
                  <c:v>0.39714285714285713</c:v>
                </c:pt>
                <c:pt idx="374">
                  <c:v>0.40057224606580827</c:v>
                </c:pt>
                <c:pt idx="375">
                  <c:v>0.39771101573676682</c:v>
                </c:pt>
                <c:pt idx="376">
                  <c:v>0.39714285714285713</c:v>
                </c:pt>
                <c:pt idx="377">
                  <c:v>0.40057224606580827</c:v>
                </c:pt>
                <c:pt idx="378">
                  <c:v>0.39771101573676682</c:v>
                </c:pt>
                <c:pt idx="379">
                  <c:v>0.39514978601997147</c:v>
                </c:pt>
                <c:pt idx="380">
                  <c:v>0.40028490028490038</c:v>
                </c:pt>
                <c:pt idx="381">
                  <c:v>0.4045261669024045</c:v>
                </c:pt>
                <c:pt idx="382">
                  <c:v>0.41209563994374115</c:v>
                </c:pt>
                <c:pt idx="383">
                  <c:v>0.41514726507713878</c:v>
                </c:pt>
                <c:pt idx="384">
                  <c:v>0.40567375886524826</c:v>
                </c:pt>
                <c:pt idx="385">
                  <c:v>0.40651558073654392</c:v>
                </c:pt>
                <c:pt idx="386">
                  <c:v>0.40985915492957747</c:v>
                </c:pt>
                <c:pt idx="387">
                  <c:v>0.40567375886524826</c:v>
                </c:pt>
                <c:pt idx="388">
                  <c:v>0.40767045454545447</c:v>
                </c:pt>
                <c:pt idx="389">
                  <c:v>0.40313390313390313</c:v>
                </c:pt>
                <c:pt idx="390">
                  <c:v>0.40028490028490027</c:v>
                </c:pt>
                <c:pt idx="391">
                  <c:v>0.39398280802292263</c:v>
                </c:pt>
                <c:pt idx="392">
                  <c:v>0.40257879656160456</c:v>
                </c:pt>
                <c:pt idx="393">
                  <c:v>0.40085592011412263</c:v>
                </c:pt>
                <c:pt idx="394">
                  <c:v>0.40170940170940167</c:v>
                </c:pt>
                <c:pt idx="395">
                  <c:v>0.40198863636363635</c:v>
                </c:pt>
                <c:pt idx="396">
                  <c:v>0.40340909090909094</c:v>
                </c:pt>
                <c:pt idx="397">
                  <c:v>0.40455840455840453</c:v>
                </c:pt>
                <c:pt idx="398">
                  <c:v>0.40509915014164311</c:v>
                </c:pt>
                <c:pt idx="399">
                  <c:v>0.40851063829787237</c:v>
                </c:pt>
                <c:pt idx="400">
                  <c:v>0.40594059405940591</c:v>
                </c:pt>
                <c:pt idx="401">
                  <c:v>0.40425531914893614</c:v>
                </c:pt>
                <c:pt idx="402">
                  <c:v>0.40909090909090906</c:v>
                </c:pt>
                <c:pt idx="403">
                  <c:v>0.40772532188841198</c:v>
                </c:pt>
                <c:pt idx="404">
                  <c:v>0.41051136363636359</c:v>
                </c:pt>
                <c:pt idx="405">
                  <c:v>0.40851063829787237</c:v>
                </c:pt>
                <c:pt idx="406">
                  <c:v>0.41466854724964736</c:v>
                </c:pt>
                <c:pt idx="407">
                  <c:v>0.40953716690042075</c:v>
                </c:pt>
                <c:pt idx="408">
                  <c:v>0.40953716690042075</c:v>
                </c:pt>
                <c:pt idx="409">
                  <c:v>0.4109396914446003</c:v>
                </c:pt>
                <c:pt idx="410">
                  <c:v>0.40921787709497209</c:v>
                </c:pt>
                <c:pt idx="411">
                  <c:v>0.40392706872370271</c:v>
                </c:pt>
                <c:pt idx="412">
                  <c:v>0.4041958041958042</c:v>
                </c:pt>
                <c:pt idx="413">
                  <c:v>0.39775910364145656</c:v>
                </c:pt>
                <c:pt idx="414">
                  <c:v>0.4022346368715084</c:v>
                </c:pt>
                <c:pt idx="415">
                  <c:v>0.40336134453781508</c:v>
                </c:pt>
                <c:pt idx="416">
                  <c:v>0.4013986013986014</c:v>
                </c:pt>
                <c:pt idx="417">
                  <c:v>0.39999999999999997</c:v>
                </c:pt>
                <c:pt idx="418">
                  <c:v>0.4013986013986014</c:v>
                </c:pt>
                <c:pt idx="419">
                  <c:v>0.40839160839160837</c:v>
                </c:pt>
                <c:pt idx="420">
                  <c:v>0.41258741258741261</c:v>
                </c:pt>
                <c:pt idx="421">
                  <c:v>0.40589887640449435</c:v>
                </c:pt>
                <c:pt idx="422">
                  <c:v>0.39943741209563993</c:v>
                </c:pt>
                <c:pt idx="423">
                  <c:v>0.39774330042313111</c:v>
                </c:pt>
                <c:pt idx="424">
                  <c:v>0.40226628895184136</c:v>
                </c:pt>
                <c:pt idx="425">
                  <c:v>0.40567375886524826</c:v>
                </c:pt>
                <c:pt idx="426">
                  <c:v>0.40084985835694054</c:v>
                </c:pt>
                <c:pt idx="427">
                  <c:v>0.39999999999999997</c:v>
                </c:pt>
                <c:pt idx="428">
                  <c:v>0.39660056657223797</c:v>
                </c:pt>
                <c:pt idx="429">
                  <c:v>0.40281690140845072</c:v>
                </c:pt>
                <c:pt idx="430">
                  <c:v>0.3940677966101695</c:v>
                </c:pt>
                <c:pt idx="431">
                  <c:v>0.39859154929577467</c:v>
                </c:pt>
                <c:pt idx="432">
                  <c:v>0.40813464235624125</c:v>
                </c:pt>
                <c:pt idx="433">
                  <c:v>0.41118881118881118</c:v>
                </c:pt>
                <c:pt idx="434">
                  <c:v>0.40532959326788209</c:v>
                </c:pt>
                <c:pt idx="435">
                  <c:v>0.40279720279720282</c:v>
                </c:pt>
                <c:pt idx="436">
                  <c:v>0.4022346368715084</c:v>
                </c:pt>
                <c:pt idx="437">
                  <c:v>0.40138888888888885</c:v>
                </c:pt>
                <c:pt idx="438">
                  <c:v>0.40751043115438107</c:v>
                </c:pt>
                <c:pt idx="439">
                  <c:v>0.39971949509116406</c:v>
                </c:pt>
                <c:pt idx="440">
                  <c:v>0.39321074964639319</c:v>
                </c:pt>
                <c:pt idx="441">
                  <c:v>0.40730337078651685</c:v>
                </c:pt>
                <c:pt idx="442">
                  <c:v>0.4067321178120617</c:v>
                </c:pt>
                <c:pt idx="443">
                  <c:v>0.40761636107193222</c:v>
                </c:pt>
                <c:pt idx="444">
                  <c:v>0.41043723554301831</c:v>
                </c:pt>
                <c:pt idx="445">
                  <c:v>0.40825035561877665</c:v>
                </c:pt>
                <c:pt idx="446">
                  <c:v>0.40594059405940597</c:v>
                </c:pt>
                <c:pt idx="447">
                  <c:v>0.41011235955056174</c:v>
                </c:pt>
                <c:pt idx="448">
                  <c:v>0.42141863699582749</c:v>
                </c:pt>
                <c:pt idx="449">
                  <c:v>0.41772151898734178</c:v>
                </c:pt>
                <c:pt idx="450">
                  <c:v>0.41466854724964736</c:v>
                </c:pt>
                <c:pt idx="451">
                  <c:v>0.41748942172073339</c:v>
                </c:pt>
                <c:pt idx="452">
                  <c:v>0.41935483870967744</c:v>
                </c:pt>
                <c:pt idx="453">
                  <c:v>0.41011235955056174</c:v>
                </c:pt>
                <c:pt idx="454">
                  <c:v>0.40506329113924056</c:v>
                </c:pt>
                <c:pt idx="455">
                  <c:v>0.39518413597733715</c:v>
                </c:pt>
                <c:pt idx="456">
                  <c:v>0.39321074964639319</c:v>
                </c:pt>
                <c:pt idx="457">
                  <c:v>0.39633286318758815</c:v>
                </c:pt>
                <c:pt idx="458">
                  <c:v>0.3946251768033946</c:v>
                </c:pt>
                <c:pt idx="459">
                  <c:v>0.39093484419263463</c:v>
                </c:pt>
                <c:pt idx="460">
                  <c:v>0.39346590909090906</c:v>
                </c:pt>
                <c:pt idx="461">
                  <c:v>0.39372325249643364</c:v>
                </c:pt>
                <c:pt idx="462">
                  <c:v>0.40395480225988706</c:v>
                </c:pt>
                <c:pt idx="463">
                  <c:v>0.40281690140845072</c:v>
                </c:pt>
                <c:pt idx="464">
                  <c:v>0.40395480225988695</c:v>
                </c:pt>
                <c:pt idx="465">
                  <c:v>0.4089635854341736</c:v>
                </c:pt>
                <c:pt idx="466">
                  <c:v>0.4002808988764045</c:v>
                </c:pt>
                <c:pt idx="467">
                  <c:v>0.40140845070422537</c:v>
                </c:pt>
                <c:pt idx="468">
                  <c:v>0.39606741573033716</c:v>
                </c:pt>
                <c:pt idx="469">
                  <c:v>0.38787023977432999</c:v>
                </c:pt>
                <c:pt idx="470">
                  <c:v>0.39069111424541614</c:v>
                </c:pt>
                <c:pt idx="471">
                  <c:v>0.38928067700987307</c:v>
                </c:pt>
                <c:pt idx="472">
                  <c:v>0.39321074964639319</c:v>
                </c:pt>
                <c:pt idx="473">
                  <c:v>0.39093484419263463</c:v>
                </c:pt>
                <c:pt idx="474">
                  <c:v>0.39548022598870058</c:v>
                </c:pt>
                <c:pt idx="475">
                  <c:v>0.39830508474576265</c:v>
                </c:pt>
                <c:pt idx="476">
                  <c:v>0.39038189533239048</c:v>
                </c:pt>
                <c:pt idx="477">
                  <c:v>0.39915373765867418</c:v>
                </c:pt>
                <c:pt idx="478">
                  <c:v>0.4</c:v>
                </c:pt>
                <c:pt idx="479">
                  <c:v>0.39466292134831471</c:v>
                </c:pt>
                <c:pt idx="480">
                  <c:v>0.39436619718309857</c:v>
                </c:pt>
                <c:pt idx="481">
                  <c:v>0.39521800281293956</c:v>
                </c:pt>
                <c:pt idx="482">
                  <c:v>0.38951841359773376</c:v>
                </c:pt>
                <c:pt idx="483">
                  <c:v>0.39062499999999994</c:v>
                </c:pt>
                <c:pt idx="484">
                  <c:v>0.39718309859154927</c:v>
                </c:pt>
                <c:pt idx="485">
                  <c:v>0.39518413597733715</c:v>
                </c:pt>
                <c:pt idx="486">
                  <c:v>0.38714285714285718</c:v>
                </c:pt>
                <c:pt idx="487">
                  <c:v>0.38074712643678166</c:v>
                </c:pt>
                <c:pt idx="488">
                  <c:v>0.38681948424068768</c:v>
                </c:pt>
                <c:pt idx="489">
                  <c:v>0.39346590909090906</c:v>
                </c:pt>
                <c:pt idx="490">
                  <c:v>0.39118065433854909</c:v>
                </c:pt>
                <c:pt idx="491">
                  <c:v>0.38912732474964229</c:v>
                </c:pt>
                <c:pt idx="492">
                  <c:v>0.39341917024320455</c:v>
                </c:pt>
                <c:pt idx="493">
                  <c:v>0.4</c:v>
                </c:pt>
                <c:pt idx="494">
                  <c:v>0.3919885550786838</c:v>
                </c:pt>
                <c:pt idx="495">
                  <c:v>0.39657631954350925</c:v>
                </c:pt>
                <c:pt idx="496">
                  <c:v>0.39087018544935809</c:v>
                </c:pt>
                <c:pt idx="497">
                  <c:v>0.39</c:v>
                </c:pt>
                <c:pt idx="498">
                  <c:v>0.39601139601139601</c:v>
                </c:pt>
                <c:pt idx="499">
                  <c:v>0.39571428571428569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6A-474B-BB51-9EC3FEC90160}"/>
            </c:ext>
          </c:extLst>
        </c:ser>
        <c:ser>
          <c:idx val="1"/>
          <c:order val="1"/>
          <c:tx>
            <c:strRef>
              <c:f>[locationCounts.xlsx]final!$L$1</c:f>
              <c:strCache>
                <c:ptCount val="1"/>
                <c:pt idx="0">
                  <c:v>3 locations visited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[locationCounts.xlsx]final!$L$2:$L$501</c:f>
              <c:numCache>
                <c:formatCode>0%</c:formatCode>
                <c:ptCount val="500"/>
                <c:pt idx="0">
                  <c:v>0</c:v>
                </c:pt>
                <c:pt idx="1">
                  <c:v>0.11342592592592593</c:v>
                </c:pt>
                <c:pt idx="2">
                  <c:v>0.18012422360248448</c:v>
                </c:pt>
                <c:pt idx="3">
                  <c:v>0.20472440944881892</c:v>
                </c:pt>
                <c:pt idx="4">
                  <c:v>0.22826086956521741</c:v>
                </c:pt>
                <c:pt idx="5">
                  <c:v>0.22925457102672292</c:v>
                </c:pt>
                <c:pt idx="6">
                  <c:v>0.23721590909090906</c:v>
                </c:pt>
                <c:pt idx="7">
                  <c:v>0.25942028985507243</c:v>
                </c:pt>
                <c:pt idx="8">
                  <c:v>0.26338639652677276</c:v>
                </c:pt>
                <c:pt idx="9">
                  <c:v>0.25655976676384845</c:v>
                </c:pt>
                <c:pt idx="10">
                  <c:v>0.25768667642752557</c:v>
                </c:pt>
                <c:pt idx="11">
                  <c:v>0.27459618208516889</c:v>
                </c:pt>
                <c:pt idx="12">
                  <c:v>0.27459618208516889</c:v>
                </c:pt>
                <c:pt idx="13">
                  <c:v>0.27101449275362316</c:v>
                </c:pt>
                <c:pt idx="14">
                  <c:v>0.27285921625544268</c:v>
                </c:pt>
                <c:pt idx="15">
                  <c:v>0.27167630057803471</c:v>
                </c:pt>
                <c:pt idx="16">
                  <c:v>0.27062228654124454</c:v>
                </c:pt>
                <c:pt idx="17">
                  <c:v>0.27802037845705968</c:v>
                </c:pt>
                <c:pt idx="18">
                  <c:v>0.2788321167883212</c:v>
                </c:pt>
                <c:pt idx="19">
                  <c:v>0.28005865102639299</c:v>
                </c:pt>
                <c:pt idx="20">
                  <c:v>0.27958579881656803</c:v>
                </c:pt>
                <c:pt idx="21">
                  <c:v>0.27712609970674484</c:v>
                </c:pt>
                <c:pt idx="22">
                  <c:v>0.28235294117647058</c:v>
                </c:pt>
                <c:pt idx="23">
                  <c:v>0.28171091445427732</c:v>
                </c:pt>
                <c:pt idx="24">
                  <c:v>0.28152492668621698</c:v>
                </c:pt>
                <c:pt idx="25">
                  <c:v>0.28592375366568912</c:v>
                </c:pt>
                <c:pt idx="26">
                  <c:v>0.28508771929824561</c:v>
                </c:pt>
                <c:pt idx="27">
                  <c:v>0.29051094890510948</c:v>
                </c:pt>
                <c:pt idx="28">
                  <c:v>0.29385964912280699</c:v>
                </c:pt>
                <c:pt idx="29">
                  <c:v>0.29505813953488375</c:v>
                </c:pt>
                <c:pt idx="30">
                  <c:v>0.30158730158730157</c:v>
                </c:pt>
                <c:pt idx="31">
                  <c:v>0.29597701149425287</c:v>
                </c:pt>
                <c:pt idx="32">
                  <c:v>0.30857142857142861</c:v>
                </c:pt>
                <c:pt idx="33">
                  <c:v>0.30955777460770323</c:v>
                </c:pt>
                <c:pt idx="34">
                  <c:v>0.30440967283072545</c:v>
                </c:pt>
                <c:pt idx="35">
                  <c:v>0.30324400564174891</c:v>
                </c:pt>
                <c:pt idx="36">
                  <c:v>0.30379746835443044</c:v>
                </c:pt>
                <c:pt idx="37">
                  <c:v>0.2965034965034965</c:v>
                </c:pt>
                <c:pt idx="38">
                  <c:v>0.30294530154277705</c:v>
                </c:pt>
                <c:pt idx="39">
                  <c:v>0.29593267882187935</c:v>
                </c:pt>
                <c:pt idx="40">
                  <c:v>0.30027932960893855</c:v>
                </c:pt>
                <c:pt idx="41">
                  <c:v>0.31388888888888888</c:v>
                </c:pt>
                <c:pt idx="42">
                  <c:v>0.32217573221757323</c:v>
                </c:pt>
                <c:pt idx="43">
                  <c:v>0.32258064516129031</c:v>
                </c:pt>
                <c:pt idx="44">
                  <c:v>0.31556802244039273</c:v>
                </c:pt>
                <c:pt idx="45">
                  <c:v>0.31293463143254518</c:v>
                </c:pt>
                <c:pt idx="46">
                  <c:v>0.31564245810055869</c:v>
                </c:pt>
                <c:pt idx="47">
                  <c:v>0.31703910614525144</c:v>
                </c:pt>
                <c:pt idx="48">
                  <c:v>0.31799163179916318</c:v>
                </c:pt>
                <c:pt idx="49">
                  <c:v>0.31622746185852985</c:v>
                </c:pt>
                <c:pt idx="50">
                  <c:v>0.31608391608391612</c:v>
                </c:pt>
                <c:pt idx="51">
                  <c:v>0.32078103207810321</c:v>
                </c:pt>
                <c:pt idx="52">
                  <c:v>0.31571627260083451</c:v>
                </c:pt>
                <c:pt idx="53">
                  <c:v>0.31717451523545703</c:v>
                </c:pt>
                <c:pt idx="54">
                  <c:v>0.3268965517241379</c:v>
                </c:pt>
                <c:pt idx="55">
                  <c:v>0.31761442441054094</c:v>
                </c:pt>
                <c:pt idx="56">
                  <c:v>0.31955922865013775</c:v>
                </c:pt>
                <c:pt idx="57">
                  <c:v>0.32732316227461855</c:v>
                </c:pt>
                <c:pt idx="58">
                  <c:v>0.3214285714285714</c:v>
                </c:pt>
                <c:pt idx="59">
                  <c:v>0.32049518569463548</c:v>
                </c:pt>
                <c:pt idx="60">
                  <c:v>0.32686980609418281</c:v>
                </c:pt>
                <c:pt idx="61">
                  <c:v>0.33518005540166201</c:v>
                </c:pt>
                <c:pt idx="62">
                  <c:v>0.33287101248266299</c:v>
                </c:pt>
                <c:pt idx="63">
                  <c:v>0.32872928176795579</c:v>
                </c:pt>
                <c:pt idx="64">
                  <c:v>0.32967032967032966</c:v>
                </c:pt>
                <c:pt idx="65">
                  <c:v>0.32510288065843623</c:v>
                </c:pt>
                <c:pt idx="66">
                  <c:v>0.32599724896836313</c:v>
                </c:pt>
                <c:pt idx="67">
                  <c:v>0.32103825136612019</c:v>
                </c:pt>
                <c:pt idx="68">
                  <c:v>0.33241379310344832</c:v>
                </c:pt>
                <c:pt idx="69">
                  <c:v>0.33240997229916897</c:v>
                </c:pt>
                <c:pt idx="70">
                  <c:v>0.33195592286501374</c:v>
                </c:pt>
                <c:pt idx="71">
                  <c:v>0.336551724137931</c:v>
                </c:pt>
                <c:pt idx="72">
                  <c:v>0.33425034387895458</c:v>
                </c:pt>
                <c:pt idx="73">
                  <c:v>0.32739726027397259</c:v>
                </c:pt>
                <c:pt idx="74">
                  <c:v>0.3324175824175824</c:v>
                </c:pt>
                <c:pt idx="75">
                  <c:v>0.33012379642365886</c:v>
                </c:pt>
                <c:pt idx="76">
                  <c:v>0.32293080054274093</c:v>
                </c:pt>
                <c:pt idx="77">
                  <c:v>0.32336956521739135</c:v>
                </c:pt>
                <c:pt idx="78">
                  <c:v>0.33107191316146539</c:v>
                </c:pt>
                <c:pt idx="79">
                  <c:v>0.33469387755102042</c:v>
                </c:pt>
                <c:pt idx="80">
                  <c:v>0.33559782608695654</c:v>
                </c:pt>
                <c:pt idx="81">
                  <c:v>0.33743169398907102</c:v>
                </c:pt>
                <c:pt idx="82">
                  <c:v>0.3365122615803815</c:v>
                </c:pt>
                <c:pt idx="83">
                  <c:v>0.32166890982503366</c:v>
                </c:pt>
                <c:pt idx="84">
                  <c:v>0.31628532974427997</c:v>
                </c:pt>
                <c:pt idx="85">
                  <c:v>0.30955585464333785</c:v>
                </c:pt>
                <c:pt idx="86">
                  <c:v>0.3108108108108108</c:v>
                </c:pt>
                <c:pt idx="87">
                  <c:v>0.31521739130434778</c:v>
                </c:pt>
                <c:pt idx="88">
                  <c:v>0.3125845737483085</c:v>
                </c:pt>
                <c:pt idx="89">
                  <c:v>0.31486486486486487</c:v>
                </c:pt>
                <c:pt idx="90">
                  <c:v>0.31989247311827956</c:v>
                </c:pt>
                <c:pt idx="91">
                  <c:v>0.31842818428184283</c:v>
                </c:pt>
                <c:pt idx="92">
                  <c:v>0.32196452933151432</c:v>
                </c:pt>
                <c:pt idx="93">
                  <c:v>0.31614654002713705</c:v>
                </c:pt>
                <c:pt idx="94">
                  <c:v>0.32288828337874664</c:v>
                </c:pt>
                <c:pt idx="95">
                  <c:v>0.31095890410958904</c:v>
                </c:pt>
                <c:pt idx="96">
                  <c:v>0.30642954856361149</c:v>
                </c:pt>
                <c:pt idx="97">
                  <c:v>0.30452674897119342</c:v>
                </c:pt>
                <c:pt idx="98">
                  <c:v>0.30748299319727895</c:v>
                </c:pt>
                <c:pt idx="99">
                  <c:v>0.30232558139534882</c:v>
                </c:pt>
                <c:pt idx="100">
                  <c:v>0.30340136054421768</c:v>
                </c:pt>
                <c:pt idx="101">
                  <c:v>0.30874316939890711</c:v>
                </c:pt>
                <c:pt idx="102">
                  <c:v>0.30662983425414359</c:v>
                </c:pt>
                <c:pt idx="103">
                  <c:v>0.30705394190871371</c:v>
                </c:pt>
                <c:pt idx="104">
                  <c:v>0.30620689655172412</c:v>
                </c:pt>
                <c:pt idx="105">
                  <c:v>0.31310344827586206</c:v>
                </c:pt>
                <c:pt idx="106">
                  <c:v>0.31361760660247595</c:v>
                </c:pt>
                <c:pt idx="107">
                  <c:v>0.30790568654646322</c:v>
                </c:pt>
                <c:pt idx="108">
                  <c:v>0.30458970792767731</c:v>
                </c:pt>
                <c:pt idx="109">
                  <c:v>0.30307262569832405</c:v>
                </c:pt>
                <c:pt idx="110">
                  <c:v>0.30962343096234313</c:v>
                </c:pt>
                <c:pt idx="111">
                  <c:v>0.30598052851182195</c:v>
                </c:pt>
                <c:pt idx="112">
                  <c:v>0.31608391608391612</c:v>
                </c:pt>
                <c:pt idx="113">
                  <c:v>0.31388888888888888</c:v>
                </c:pt>
                <c:pt idx="114">
                  <c:v>0.31977559607293121</c:v>
                </c:pt>
                <c:pt idx="115">
                  <c:v>0.3267605633802817</c:v>
                </c:pt>
                <c:pt idx="116">
                  <c:v>0.3417366946778711</c:v>
                </c:pt>
                <c:pt idx="117">
                  <c:v>0.32918395573997228</c:v>
                </c:pt>
                <c:pt idx="118">
                  <c:v>0.32694938440492477</c:v>
                </c:pt>
                <c:pt idx="119">
                  <c:v>0.33242134062927492</c:v>
                </c:pt>
                <c:pt idx="120">
                  <c:v>0.33561643835616439</c:v>
                </c:pt>
                <c:pt idx="121">
                  <c:v>0.33470507544581618</c:v>
                </c:pt>
                <c:pt idx="122">
                  <c:v>0.33975240715268223</c:v>
                </c:pt>
                <c:pt idx="123">
                  <c:v>0.34626038781163432</c:v>
                </c:pt>
                <c:pt idx="124">
                  <c:v>0.3476454293628809</c:v>
                </c:pt>
                <c:pt idx="125">
                  <c:v>0.34535367545076284</c:v>
                </c:pt>
                <c:pt idx="126">
                  <c:v>0.34578146611341631</c:v>
                </c:pt>
                <c:pt idx="127">
                  <c:v>0.33195592286501374</c:v>
                </c:pt>
                <c:pt idx="128">
                  <c:v>0.3319502074688796</c:v>
                </c:pt>
                <c:pt idx="129">
                  <c:v>0.33470507544581612</c:v>
                </c:pt>
                <c:pt idx="130">
                  <c:v>0.32739726027397259</c:v>
                </c:pt>
                <c:pt idx="131">
                  <c:v>0.3214285714285714</c:v>
                </c:pt>
                <c:pt idx="132">
                  <c:v>0.32332878581173263</c:v>
                </c:pt>
                <c:pt idx="133">
                  <c:v>0.31917808219178084</c:v>
                </c:pt>
                <c:pt idx="134">
                  <c:v>0.31138545953360763</c:v>
                </c:pt>
                <c:pt idx="135">
                  <c:v>0.30821917808219179</c:v>
                </c:pt>
                <c:pt idx="136">
                  <c:v>0.31001371742112482</c:v>
                </c:pt>
                <c:pt idx="137">
                  <c:v>0.31232876712328766</c:v>
                </c:pt>
                <c:pt idx="138">
                  <c:v>0.30958904109589042</c:v>
                </c:pt>
                <c:pt idx="139">
                  <c:v>0.3046448087431694</c:v>
                </c:pt>
                <c:pt idx="140">
                  <c:v>0.30906593406593408</c:v>
                </c:pt>
                <c:pt idx="141">
                  <c:v>0.31849791376912373</c:v>
                </c:pt>
                <c:pt idx="142">
                  <c:v>0.31310344827586206</c:v>
                </c:pt>
                <c:pt idx="143">
                  <c:v>0.30747922437673136</c:v>
                </c:pt>
                <c:pt idx="144">
                  <c:v>0.3125864453665283</c:v>
                </c:pt>
                <c:pt idx="145">
                  <c:v>0.30982019363762098</c:v>
                </c:pt>
                <c:pt idx="146">
                  <c:v>0.31900138696255204</c:v>
                </c:pt>
                <c:pt idx="147">
                  <c:v>0.32635983263598328</c:v>
                </c:pt>
                <c:pt idx="148">
                  <c:v>0.32132963988919666</c:v>
                </c:pt>
                <c:pt idx="149">
                  <c:v>0.31754874651810583</c:v>
                </c:pt>
                <c:pt idx="150">
                  <c:v>0.31608391608391612</c:v>
                </c:pt>
                <c:pt idx="151">
                  <c:v>0.32122905027932963</c:v>
                </c:pt>
                <c:pt idx="152">
                  <c:v>0.32496513249651326</c:v>
                </c:pt>
                <c:pt idx="153">
                  <c:v>0.3188202247191011</c:v>
                </c:pt>
                <c:pt idx="154">
                  <c:v>0.3135593220338983</c:v>
                </c:pt>
                <c:pt idx="155">
                  <c:v>0.3145275035260931</c:v>
                </c:pt>
                <c:pt idx="156">
                  <c:v>0.31267605633802814</c:v>
                </c:pt>
                <c:pt idx="157">
                  <c:v>0.31311706629055003</c:v>
                </c:pt>
                <c:pt idx="158">
                  <c:v>0.32016925246826511</c:v>
                </c:pt>
                <c:pt idx="159">
                  <c:v>0.31126760563380285</c:v>
                </c:pt>
                <c:pt idx="160">
                  <c:v>0.30140845070422534</c:v>
                </c:pt>
                <c:pt idx="161">
                  <c:v>0.30575035063113609</c:v>
                </c:pt>
                <c:pt idx="162">
                  <c:v>0.31311706629055003</c:v>
                </c:pt>
                <c:pt idx="163">
                  <c:v>0.31593794076163606</c:v>
                </c:pt>
                <c:pt idx="164">
                  <c:v>0.31638418079096037</c:v>
                </c:pt>
                <c:pt idx="165">
                  <c:v>0.31728045325779036</c:v>
                </c:pt>
                <c:pt idx="166">
                  <c:v>0.31347517730496455</c:v>
                </c:pt>
                <c:pt idx="167">
                  <c:v>0.30379746835443044</c:v>
                </c:pt>
                <c:pt idx="168">
                  <c:v>0.29691876750700275</c:v>
                </c:pt>
                <c:pt idx="169">
                  <c:v>0.29943502824858759</c:v>
                </c:pt>
                <c:pt idx="170">
                  <c:v>0.29519774011299432</c:v>
                </c:pt>
                <c:pt idx="171">
                  <c:v>0.28873239436619719</c:v>
                </c:pt>
                <c:pt idx="172">
                  <c:v>0.29295774647887324</c:v>
                </c:pt>
                <c:pt idx="173">
                  <c:v>0.29295774647887324</c:v>
                </c:pt>
                <c:pt idx="174">
                  <c:v>0.28973277074542902</c:v>
                </c:pt>
                <c:pt idx="175">
                  <c:v>0.29055007052186177</c:v>
                </c:pt>
                <c:pt idx="176">
                  <c:v>0.28672316384180785</c:v>
                </c:pt>
                <c:pt idx="177">
                  <c:v>0.28591549295774649</c:v>
                </c:pt>
                <c:pt idx="178">
                  <c:v>0.28208744710860362</c:v>
                </c:pt>
                <c:pt idx="179">
                  <c:v>0.28129395218002817</c:v>
                </c:pt>
                <c:pt idx="180">
                  <c:v>0.2722143864598025</c:v>
                </c:pt>
                <c:pt idx="181">
                  <c:v>0.28389830508474578</c:v>
                </c:pt>
                <c:pt idx="182">
                  <c:v>0.28873239436619719</c:v>
                </c:pt>
                <c:pt idx="183">
                  <c:v>0.2942008486562942</c:v>
                </c:pt>
                <c:pt idx="184">
                  <c:v>0.2933709449929478</c:v>
                </c:pt>
                <c:pt idx="185">
                  <c:v>0.2893258426966292</c:v>
                </c:pt>
                <c:pt idx="186">
                  <c:v>0.28792134831460675</c:v>
                </c:pt>
                <c:pt idx="187">
                  <c:v>0.28691983122362869</c:v>
                </c:pt>
                <c:pt idx="188">
                  <c:v>0.2857142857142857</c:v>
                </c:pt>
                <c:pt idx="189">
                  <c:v>0.28291316526610649</c:v>
                </c:pt>
                <c:pt idx="190">
                  <c:v>0.28270042194092831</c:v>
                </c:pt>
                <c:pt idx="191">
                  <c:v>0.27310924369747897</c:v>
                </c:pt>
                <c:pt idx="192">
                  <c:v>0.28111888111888111</c:v>
                </c:pt>
                <c:pt idx="193">
                  <c:v>0.28611500701262271</c:v>
                </c:pt>
                <c:pt idx="194">
                  <c:v>0.28471248246844316</c:v>
                </c:pt>
                <c:pt idx="195">
                  <c:v>0.29230769230769227</c:v>
                </c:pt>
                <c:pt idx="196">
                  <c:v>0.29032258064516131</c:v>
                </c:pt>
                <c:pt idx="197">
                  <c:v>0.29278642149929285</c:v>
                </c:pt>
                <c:pt idx="198">
                  <c:v>0.29302987197724045</c:v>
                </c:pt>
                <c:pt idx="199">
                  <c:v>0.28551136363636365</c:v>
                </c:pt>
                <c:pt idx="200">
                  <c:v>0.28954802259887008</c:v>
                </c:pt>
                <c:pt idx="201">
                  <c:v>0.28854314002828851</c:v>
                </c:pt>
                <c:pt idx="202">
                  <c:v>0.2972972972972972</c:v>
                </c:pt>
                <c:pt idx="203">
                  <c:v>0.29119318181818177</c:v>
                </c:pt>
                <c:pt idx="204">
                  <c:v>0.30212765957446808</c:v>
                </c:pt>
                <c:pt idx="205">
                  <c:v>0.29859154929577464</c:v>
                </c:pt>
                <c:pt idx="206">
                  <c:v>0.30975954738330974</c:v>
                </c:pt>
                <c:pt idx="207">
                  <c:v>0.29957203994293868</c:v>
                </c:pt>
                <c:pt idx="208">
                  <c:v>0.3045977011494253</c:v>
                </c:pt>
                <c:pt idx="209">
                  <c:v>0.31728045325779036</c:v>
                </c:pt>
                <c:pt idx="210">
                  <c:v>0.31436699857752493</c:v>
                </c:pt>
                <c:pt idx="211">
                  <c:v>0.30857142857142861</c:v>
                </c:pt>
                <c:pt idx="212">
                  <c:v>0.29914529914529914</c:v>
                </c:pt>
                <c:pt idx="213">
                  <c:v>0.29561527581329566</c:v>
                </c:pt>
                <c:pt idx="214">
                  <c:v>0.29577464788732394</c:v>
                </c:pt>
                <c:pt idx="215">
                  <c:v>0.30975954738330974</c:v>
                </c:pt>
                <c:pt idx="216">
                  <c:v>0.32386363636363635</c:v>
                </c:pt>
                <c:pt idx="217">
                  <c:v>0.32482269503546096</c:v>
                </c:pt>
                <c:pt idx="218">
                  <c:v>0.31631205673758866</c:v>
                </c:pt>
                <c:pt idx="219">
                  <c:v>0.31214689265536721</c:v>
                </c:pt>
                <c:pt idx="220">
                  <c:v>0.3135593220338983</c:v>
                </c:pt>
                <c:pt idx="221">
                  <c:v>0.3089887640449438</c:v>
                </c:pt>
                <c:pt idx="222">
                  <c:v>0.31372549019607837</c:v>
                </c:pt>
                <c:pt idx="223">
                  <c:v>0.32244318181818177</c:v>
                </c:pt>
                <c:pt idx="224">
                  <c:v>0.32432432432432434</c:v>
                </c:pt>
                <c:pt idx="225">
                  <c:v>0.33190883190883191</c:v>
                </c:pt>
                <c:pt idx="226">
                  <c:v>0.33142857142857141</c:v>
                </c:pt>
                <c:pt idx="227">
                  <c:v>0.33571428571428569</c:v>
                </c:pt>
                <c:pt idx="228">
                  <c:v>0.32244318181818177</c:v>
                </c:pt>
                <c:pt idx="229">
                  <c:v>0.32152974504249293</c:v>
                </c:pt>
                <c:pt idx="230">
                  <c:v>0.31107954545454541</c:v>
                </c:pt>
                <c:pt idx="231">
                  <c:v>0.31214689265536721</c:v>
                </c:pt>
                <c:pt idx="232">
                  <c:v>0.3070422535211268</c:v>
                </c:pt>
                <c:pt idx="233">
                  <c:v>0.3111739745403112</c:v>
                </c:pt>
                <c:pt idx="234">
                  <c:v>0.30440967283072545</c:v>
                </c:pt>
                <c:pt idx="235">
                  <c:v>0.29829545454545453</c:v>
                </c:pt>
                <c:pt idx="236">
                  <c:v>0.29613733905579404</c:v>
                </c:pt>
                <c:pt idx="237">
                  <c:v>0.30142857142857143</c:v>
                </c:pt>
                <c:pt idx="238">
                  <c:v>0.30472103004291845</c:v>
                </c:pt>
                <c:pt idx="239">
                  <c:v>0.30846484935437596</c:v>
                </c:pt>
                <c:pt idx="240">
                  <c:v>0.30056980056980059</c:v>
                </c:pt>
                <c:pt idx="241">
                  <c:v>0.30199430199430199</c:v>
                </c:pt>
                <c:pt idx="242">
                  <c:v>0.31098430813124112</c:v>
                </c:pt>
                <c:pt idx="243">
                  <c:v>0.30890804597701155</c:v>
                </c:pt>
                <c:pt idx="244">
                  <c:v>0.30515759312320917</c:v>
                </c:pt>
                <c:pt idx="245">
                  <c:v>0.30298719772403987</c:v>
                </c:pt>
                <c:pt idx="246">
                  <c:v>0.3048433048433048</c:v>
                </c:pt>
                <c:pt idx="247">
                  <c:v>0.30583214793741109</c:v>
                </c:pt>
                <c:pt idx="248">
                  <c:v>0.30769230769230771</c:v>
                </c:pt>
                <c:pt idx="249">
                  <c:v>0.30503597122302156</c:v>
                </c:pt>
                <c:pt idx="250">
                  <c:v>0.30242510699001429</c:v>
                </c:pt>
                <c:pt idx="251">
                  <c:v>0.31223021582733812</c:v>
                </c:pt>
                <c:pt idx="252">
                  <c:v>0.31321839080459773</c:v>
                </c:pt>
                <c:pt idx="253">
                  <c:v>0.31436699857752487</c:v>
                </c:pt>
                <c:pt idx="254">
                  <c:v>0.31196581196581202</c:v>
                </c:pt>
                <c:pt idx="255">
                  <c:v>0.31009957325746801</c:v>
                </c:pt>
                <c:pt idx="256">
                  <c:v>0.31196581196581191</c:v>
                </c:pt>
                <c:pt idx="257">
                  <c:v>0.31669044222539233</c:v>
                </c:pt>
                <c:pt idx="258">
                  <c:v>0.3228571428571429</c:v>
                </c:pt>
                <c:pt idx="259">
                  <c:v>0.32097004279600572</c:v>
                </c:pt>
                <c:pt idx="260">
                  <c:v>0.32624113475177308</c:v>
                </c:pt>
                <c:pt idx="261">
                  <c:v>0.33047210300429186</c:v>
                </c:pt>
                <c:pt idx="262">
                  <c:v>0.32183908045977011</c:v>
                </c:pt>
                <c:pt idx="263">
                  <c:v>0.321377331420373</c:v>
                </c:pt>
                <c:pt idx="264">
                  <c:v>0.32327586206896552</c:v>
                </c:pt>
                <c:pt idx="265">
                  <c:v>0.32424677187948353</c:v>
                </c:pt>
                <c:pt idx="266">
                  <c:v>0.32482269503546096</c:v>
                </c:pt>
                <c:pt idx="267">
                  <c:v>0.33333333333333331</c:v>
                </c:pt>
                <c:pt idx="268">
                  <c:v>0.32528409090909088</c:v>
                </c:pt>
                <c:pt idx="269">
                  <c:v>0.31824611032531824</c:v>
                </c:pt>
                <c:pt idx="270">
                  <c:v>0.310296191819464</c:v>
                </c:pt>
                <c:pt idx="271">
                  <c:v>0.30747531734837796</c:v>
                </c:pt>
                <c:pt idx="272">
                  <c:v>0.30823863636363635</c:v>
                </c:pt>
                <c:pt idx="273">
                  <c:v>0.30638297872340425</c:v>
                </c:pt>
                <c:pt idx="274">
                  <c:v>0.3009845288326301</c:v>
                </c:pt>
                <c:pt idx="275">
                  <c:v>0.29901269393511987</c:v>
                </c:pt>
                <c:pt idx="276">
                  <c:v>0.30606488011283495</c:v>
                </c:pt>
                <c:pt idx="277">
                  <c:v>0.30563380281690139</c:v>
                </c:pt>
                <c:pt idx="278">
                  <c:v>0.31734837799717908</c:v>
                </c:pt>
                <c:pt idx="279">
                  <c:v>0.32157968970380818</c:v>
                </c:pt>
                <c:pt idx="280">
                  <c:v>0.31631205673758866</c:v>
                </c:pt>
                <c:pt idx="281">
                  <c:v>0.310296191819464</c:v>
                </c:pt>
                <c:pt idx="282">
                  <c:v>0.30617977528089885</c:v>
                </c:pt>
                <c:pt idx="283">
                  <c:v>0.29859154929577464</c:v>
                </c:pt>
                <c:pt idx="284">
                  <c:v>0.29702970297029702</c:v>
                </c:pt>
                <c:pt idx="285">
                  <c:v>0.30212765957446808</c:v>
                </c:pt>
                <c:pt idx="286">
                  <c:v>0.29587482219061167</c:v>
                </c:pt>
                <c:pt idx="287">
                  <c:v>0.29361702127659572</c:v>
                </c:pt>
                <c:pt idx="288">
                  <c:v>0.30113636363636359</c:v>
                </c:pt>
                <c:pt idx="289">
                  <c:v>0.30440967283072545</c:v>
                </c:pt>
                <c:pt idx="290">
                  <c:v>0.30298719772403987</c:v>
                </c:pt>
                <c:pt idx="291">
                  <c:v>0.30670470756062768</c:v>
                </c:pt>
                <c:pt idx="292">
                  <c:v>0.30583214793741109</c:v>
                </c:pt>
                <c:pt idx="293">
                  <c:v>0.30638297872340425</c:v>
                </c:pt>
                <c:pt idx="294">
                  <c:v>0.31178160919540232</c:v>
                </c:pt>
                <c:pt idx="295">
                  <c:v>0.31313131313131315</c:v>
                </c:pt>
                <c:pt idx="296">
                  <c:v>0.30272596843615496</c:v>
                </c:pt>
                <c:pt idx="297">
                  <c:v>0.31428571428571428</c:v>
                </c:pt>
                <c:pt idx="298">
                  <c:v>0.30638297872340425</c:v>
                </c:pt>
                <c:pt idx="299">
                  <c:v>0.29119318181818177</c:v>
                </c:pt>
                <c:pt idx="300">
                  <c:v>0.2857142857142857</c:v>
                </c:pt>
                <c:pt idx="301">
                  <c:v>0.28835227272727271</c:v>
                </c:pt>
                <c:pt idx="302">
                  <c:v>0.29603399433427763</c:v>
                </c:pt>
                <c:pt idx="303">
                  <c:v>0.30985915492957744</c:v>
                </c:pt>
                <c:pt idx="304">
                  <c:v>0.32147937411095306</c:v>
                </c:pt>
                <c:pt idx="305">
                  <c:v>0.31773049645390067</c:v>
                </c:pt>
                <c:pt idx="306">
                  <c:v>0.30649717514124292</c:v>
                </c:pt>
                <c:pt idx="307">
                  <c:v>0.30736543909348446</c:v>
                </c:pt>
                <c:pt idx="308">
                  <c:v>0.2963483146067416</c:v>
                </c:pt>
                <c:pt idx="309">
                  <c:v>0.2973352033660589</c:v>
                </c:pt>
                <c:pt idx="310">
                  <c:v>0.31161473087818697</c:v>
                </c:pt>
                <c:pt idx="311">
                  <c:v>0.31364275668073138</c:v>
                </c:pt>
                <c:pt idx="312">
                  <c:v>0.3135593220338983</c:v>
                </c:pt>
                <c:pt idx="313">
                  <c:v>0.310296191819464</c:v>
                </c:pt>
                <c:pt idx="314">
                  <c:v>0.3009845288326301</c:v>
                </c:pt>
                <c:pt idx="315">
                  <c:v>0.30801687763713081</c:v>
                </c:pt>
                <c:pt idx="316">
                  <c:v>0.3070422535211268</c:v>
                </c:pt>
                <c:pt idx="317">
                  <c:v>0.310296191819464</c:v>
                </c:pt>
                <c:pt idx="318">
                  <c:v>0.30539772727272724</c:v>
                </c:pt>
                <c:pt idx="319">
                  <c:v>0.30113636363636365</c:v>
                </c:pt>
                <c:pt idx="320">
                  <c:v>0.30341880341880345</c:v>
                </c:pt>
                <c:pt idx="321">
                  <c:v>0.30649717514124292</c:v>
                </c:pt>
                <c:pt idx="322">
                  <c:v>0.31126760563380285</c:v>
                </c:pt>
                <c:pt idx="323">
                  <c:v>0.310296191819464</c:v>
                </c:pt>
                <c:pt idx="324">
                  <c:v>0.30649717514124292</c:v>
                </c:pt>
                <c:pt idx="325">
                  <c:v>0.30225988700564971</c:v>
                </c:pt>
                <c:pt idx="326">
                  <c:v>0.31267605633802814</c:v>
                </c:pt>
                <c:pt idx="327">
                  <c:v>0.31549295774647884</c:v>
                </c:pt>
                <c:pt idx="328">
                  <c:v>0.30465444287729193</c:v>
                </c:pt>
                <c:pt idx="329">
                  <c:v>0.30520393811533053</c:v>
                </c:pt>
                <c:pt idx="330">
                  <c:v>0.30543933054393307</c:v>
                </c:pt>
                <c:pt idx="331">
                  <c:v>0.30532212885154059</c:v>
                </c:pt>
                <c:pt idx="332">
                  <c:v>0.3022284122562674</c:v>
                </c:pt>
                <c:pt idx="333">
                  <c:v>0.3020979020979021</c:v>
                </c:pt>
                <c:pt idx="334">
                  <c:v>0.3</c:v>
                </c:pt>
                <c:pt idx="335">
                  <c:v>0.30070921985815602</c:v>
                </c:pt>
                <c:pt idx="336">
                  <c:v>0.30354609929078014</c:v>
                </c:pt>
                <c:pt idx="337">
                  <c:v>0.3026874115983027</c:v>
                </c:pt>
                <c:pt idx="338">
                  <c:v>0.30169971671388107</c:v>
                </c:pt>
                <c:pt idx="339">
                  <c:v>0.31347517730496455</c:v>
                </c:pt>
                <c:pt idx="340">
                  <c:v>0.30715287517531548</c:v>
                </c:pt>
                <c:pt idx="341">
                  <c:v>0.30855539971949508</c:v>
                </c:pt>
                <c:pt idx="342">
                  <c:v>0.30865921787709499</c:v>
                </c:pt>
                <c:pt idx="343">
                  <c:v>0.31188811188811189</c:v>
                </c:pt>
                <c:pt idx="344">
                  <c:v>0.3211267605633803</c:v>
                </c:pt>
                <c:pt idx="345">
                  <c:v>0.32062146892655363</c:v>
                </c:pt>
                <c:pt idx="346">
                  <c:v>0.32624113475177308</c:v>
                </c:pt>
                <c:pt idx="347">
                  <c:v>0.32814710042432821</c:v>
                </c:pt>
                <c:pt idx="348">
                  <c:v>0.33050847457627119</c:v>
                </c:pt>
                <c:pt idx="349">
                  <c:v>0.32863187588152326</c:v>
                </c:pt>
                <c:pt idx="350">
                  <c:v>0.33474576271186435</c:v>
                </c:pt>
                <c:pt idx="351">
                  <c:v>0.3385269121813031</c:v>
                </c:pt>
                <c:pt idx="352">
                  <c:v>0.33286118980169976</c:v>
                </c:pt>
                <c:pt idx="353">
                  <c:v>0.33664772727272724</c:v>
                </c:pt>
                <c:pt idx="354">
                  <c:v>0.33145275035260929</c:v>
                </c:pt>
                <c:pt idx="355">
                  <c:v>0.33333333333333337</c:v>
                </c:pt>
                <c:pt idx="356">
                  <c:v>0.32633053221288516</c:v>
                </c:pt>
                <c:pt idx="357">
                  <c:v>0.31748251748251749</c:v>
                </c:pt>
                <c:pt idx="358">
                  <c:v>0.31328671328671326</c:v>
                </c:pt>
                <c:pt idx="359">
                  <c:v>0.30715287517531559</c:v>
                </c:pt>
                <c:pt idx="360">
                  <c:v>0.3047752808988764</c:v>
                </c:pt>
                <c:pt idx="361">
                  <c:v>0.2988826815642458</c:v>
                </c:pt>
                <c:pt idx="362">
                  <c:v>0.30812324929971985</c:v>
                </c:pt>
                <c:pt idx="363">
                  <c:v>0.32294617563739375</c:v>
                </c:pt>
                <c:pt idx="364">
                  <c:v>0.32244318181818182</c:v>
                </c:pt>
                <c:pt idx="365">
                  <c:v>0.32390381895332387</c:v>
                </c:pt>
                <c:pt idx="366">
                  <c:v>0.32716927453769562</c:v>
                </c:pt>
                <c:pt idx="367">
                  <c:v>0.32382310984308132</c:v>
                </c:pt>
                <c:pt idx="368">
                  <c:v>0.31428571428571428</c:v>
                </c:pt>
                <c:pt idx="369">
                  <c:v>0.31481481481481483</c:v>
                </c:pt>
                <c:pt idx="370">
                  <c:v>0.31098430813124112</c:v>
                </c:pt>
                <c:pt idx="371">
                  <c:v>0.31187410586552217</c:v>
                </c:pt>
                <c:pt idx="372">
                  <c:v>0.31285714285714283</c:v>
                </c:pt>
                <c:pt idx="373">
                  <c:v>0.32142857142857145</c:v>
                </c:pt>
                <c:pt idx="374">
                  <c:v>0.31330472103004287</c:v>
                </c:pt>
                <c:pt idx="375">
                  <c:v>0.31902718168812588</c:v>
                </c:pt>
                <c:pt idx="376">
                  <c:v>0.31571428571428573</c:v>
                </c:pt>
                <c:pt idx="377">
                  <c:v>0.31044349070100141</c:v>
                </c:pt>
                <c:pt idx="378">
                  <c:v>0.31187410586552217</c:v>
                </c:pt>
                <c:pt idx="379">
                  <c:v>0.31383737517831672</c:v>
                </c:pt>
                <c:pt idx="380">
                  <c:v>0.31623931623931628</c:v>
                </c:pt>
                <c:pt idx="381">
                  <c:v>0.31683168316831678</c:v>
                </c:pt>
                <c:pt idx="382">
                  <c:v>0.31082981715893104</c:v>
                </c:pt>
                <c:pt idx="383">
                  <c:v>0.30294530154277699</c:v>
                </c:pt>
                <c:pt idx="384">
                  <c:v>0.30921985815602837</c:v>
                </c:pt>
                <c:pt idx="385">
                  <c:v>0.31303116147308785</c:v>
                </c:pt>
                <c:pt idx="386">
                  <c:v>0.31408450704225355</c:v>
                </c:pt>
                <c:pt idx="387">
                  <c:v>0.31631205673758866</c:v>
                </c:pt>
                <c:pt idx="388">
                  <c:v>0.31392045454545453</c:v>
                </c:pt>
                <c:pt idx="389">
                  <c:v>0.31054131054131051</c:v>
                </c:pt>
                <c:pt idx="390">
                  <c:v>0.31481481481481483</c:v>
                </c:pt>
                <c:pt idx="391">
                  <c:v>0.31948424068767911</c:v>
                </c:pt>
                <c:pt idx="392">
                  <c:v>0.30515759312320911</c:v>
                </c:pt>
                <c:pt idx="393">
                  <c:v>0.31098430813124106</c:v>
                </c:pt>
                <c:pt idx="394">
                  <c:v>0.30626780626780625</c:v>
                </c:pt>
                <c:pt idx="395">
                  <c:v>0.30539772727272724</c:v>
                </c:pt>
                <c:pt idx="396">
                  <c:v>0.30113636363636365</c:v>
                </c:pt>
                <c:pt idx="397">
                  <c:v>0.29344729344729348</c:v>
                </c:pt>
                <c:pt idx="398">
                  <c:v>0.30311614730878189</c:v>
                </c:pt>
                <c:pt idx="399">
                  <c:v>0.29645390070921984</c:v>
                </c:pt>
                <c:pt idx="400">
                  <c:v>0.30410183875530411</c:v>
                </c:pt>
                <c:pt idx="401">
                  <c:v>0.31063829787234043</c:v>
                </c:pt>
                <c:pt idx="402">
                  <c:v>0.30255681818181818</c:v>
                </c:pt>
                <c:pt idx="403">
                  <c:v>0.29756795422031473</c:v>
                </c:pt>
                <c:pt idx="404">
                  <c:v>0.30255681818181818</c:v>
                </c:pt>
                <c:pt idx="405">
                  <c:v>0.30070921985815602</c:v>
                </c:pt>
                <c:pt idx="406">
                  <c:v>0.29055007052186177</c:v>
                </c:pt>
                <c:pt idx="407">
                  <c:v>0.30434782608695654</c:v>
                </c:pt>
                <c:pt idx="408">
                  <c:v>0.30014025245441794</c:v>
                </c:pt>
                <c:pt idx="409">
                  <c:v>0.30154277699859749</c:v>
                </c:pt>
                <c:pt idx="410">
                  <c:v>0.30586592178770949</c:v>
                </c:pt>
                <c:pt idx="411">
                  <c:v>0.31136044880785413</c:v>
                </c:pt>
                <c:pt idx="412">
                  <c:v>0.31608391608391612</c:v>
                </c:pt>
                <c:pt idx="413">
                  <c:v>0.32072829131652658</c:v>
                </c:pt>
                <c:pt idx="414">
                  <c:v>0.31424581005586594</c:v>
                </c:pt>
                <c:pt idx="415">
                  <c:v>0.30952380952380953</c:v>
                </c:pt>
                <c:pt idx="416">
                  <c:v>0.31608391608391612</c:v>
                </c:pt>
                <c:pt idx="417">
                  <c:v>0.32253521126760559</c:v>
                </c:pt>
                <c:pt idx="418">
                  <c:v>0.31748251748251749</c:v>
                </c:pt>
                <c:pt idx="419">
                  <c:v>0.31888111888111886</c:v>
                </c:pt>
                <c:pt idx="420">
                  <c:v>0.32027972027972024</c:v>
                </c:pt>
                <c:pt idx="421">
                  <c:v>0.324438202247191</c:v>
                </c:pt>
                <c:pt idx="422">
                  <c:v>0.33333333333333337</c:v>
                </c:pt>
                <c:pt idx="423">
                  <c:v>0.33286318758815231</c:v>
                </c:pt>
                <c:pt idx="424">
                  <c:v>0.32719546742209638</c:v>
                </c:pt>
                <c:pt idx="425">
                  <c:v>0.32340425531914896</c:v>
                </c:pt>
                <c:pt idx="426">
                  <c:v>0.3257790368271955</c:v>
                </c:pt>
                <c:pt idx="427">
                  <c:v>0.32253521126760559</c:v>
                </c:pt>
                <c:pt idx="428">
                  <c:v>0.32152974504249293</c:v>
                </c:pt>
                <c:pt idx="429">
                  <c:v>0.31690140845070425</c:v>
                </c:pt>
                <c:pt idx="430">
                  <c:v>0.32768361581920902</c:v>
                </c:pt>
                <c:pt idx="431">
                  <c:v>0.32253521126760559</c:v>
                </c:pt>
                <c:pt idx="432">
                  <c:v>0.31416549789621318</c:v>
                </c:pt>
                <c:pt idx="433">
                  <c:v>0.31048951048951046</c:v>
                </c:pt>
                <c:pt idx="434">
                  <c:v>0.31977559607293121</c:v>
                </c:pt>
                <c:pt idx="435">
                  <c:v>0.32447552447552447</c:v>
                </c:pt>
                <c:pt idx="436">
                  <c:v>0.31843575418994419</c:v>
                </c:pt>
                <c:pt idx="437">
                  <c:v>0.31805555555555554</c:v>
                </c:pt>
                <c:pt idx="438">
                  <c:v>0.30876216968011122</c:v>
                </c:pt>
                <c:pt idx="439">
                  <c:v>0.31136044880785407</c:v>
                </c:pt>
                <c:pt idx="440">
                  <c:v>0.31400282885431396</c:v>
                </c:pt>
                <c:pt idx="441">
                  <c:v>0.30056179775280895</c:v>
                </c:pt>
                <c:pt idx="442">
                  <c:v>0.30575035063113609</c:v>
                </c:pt>
                <c:pt idx="443">
                  <c:v>0.30324400564174891</c:v>
                </c:pt>
                <c:pt idx="444">
                  <c:v>0.3018335684062059</c:v>
                </c:pt>
                <c:pt idx="445">
                  <c:v>0.30156472261735418</c:v>
                </c:pt>
                <c:pt idx="446">
                  <c:v>0.29561527581329566</c:v>
                </c:pt>
                <c:pt idx="447">
                  <c:v>0.29073033707865165</c:v>
                </c:pt>
                <c:pt idx="448">
                  <c:v>0.28789986091794156</c:v>
                </c:pt>
                <c:pt idx="449">
                  <c:v>0.2855133614627286</c:v>
                </c:pt>
                <c:pt idx="450">
                  <c:v>0.29478138222849076</c:v>
                </c:pt>
                <c:pt idx="451">
                  <c:v>0.29055007052186177</c:v>
                </c:pt>
                <c:pt idx="452">
                  <c:v>0.28892005610098181</c:v>
                </c:pt>
                <c:pt idx="453">
                  <c:v>0.29775280898876405</c:v>
                </c:pt>
                <c:pt idx="454">
                  <c:v>0.3009845288326301</c:v>
                </c:pt>
                <c:pt idx="455">
                  <c:v>0.3101983002832861</c:v>
                </c:pt>
                <c:pt idx="456">
                  <c:v>0.31541725601131543</c:v>
                </c:pt>
                <c:pt idx="457">
                  <c:v>0.31311706629055003</c:v>
                </c:pt>
                <c:pt idx="458">
                  <c:v>0.31258840169731261</c:v>
                </c:pt>
                <c:pt idx="459">
                  <c:v>0.32436260623229463</c:v>
                </c:pt>
                <c:pt idx="460">
                  <c:v>0.32244318181818177</c:v>
                </c:pt>
                <c:pt idx="461">
                  <c:v>0.3252496433666191</c:v>
                </c:pt>
                <c:pt idx="462">
                  <c:v>0.31779661016949151</c:v>
                </c:pt>
                <c:pt idx="463">
                  <c:v>0.3211267605633803</c:v>
                </c:pt>
                <c:pt idx="464">
                  <c:v>0.31497175141242933</c:v>
                </c:pt>
                <c:pt idx="465">
                  <c:v>0.31092436974789911</c:v>
                </c:pt>
                <c:pt idx="466">
                  <c:v>0.32162921348314605</c:v>
                </c:pt>
                <c:pt idx="467">
                  <c:v>0.31408450704225355</c:v>
                </c:pt>
                <c:pt idx="468">
                  <c:v>0.3216292134831461</c:v>
                </c:pt>
                <c:pt idx="469">
                  <c:v>0.33004231311706622</c:v>
                </c:pt>
                <c:pt idx="470">
                  <c:v>0.3229901269393512</c:v>
                </c:pt>
                <c:pt idx="471">
                  <c:v>0.32581100141043723</c:v>
                </c:pt>
                <c:pt idx="472">
                  <c:v>0.31966053748231965</c:v>
                </c:pt>
                <c:pt idx="473">
                  <c:v>0.3257790368271955</c:v>
                </c:pt>
                <c:pt idx="474">
                  <c:v>0.32344632768361581</c:v>
                </c:pt>
                <c:pt idx="475">
                  <c:v>0.31779661016949146</c:v>
                </c:pt>
                <c:pt idx="476">
                  <c:v>0.32814710042432821</c:v>
                </c:pt>
                <c:pt idx="477">
                  <c:v>0.31875881523272215</c:v>
                </c:pt>
                <c:pt idx="478">
                  <c:v>0.31468531468531469</c:v>
                </c:pt>
                <c:pt idx="479">
                  <c:v>0.3117977528089888</c:v>
                </c:pt>
                <c:pt idx="480">
                  <c:v>0.31549295774647884</c:v>
                </c:pt>
                <c:pt idx="481">
                  <c:v>0.32208157524613223</c:v>
                </c:pt>
                <c:pt idx="482">
                  <c:v>0.3257790368271955</c:v>
                </c:pt>
                <c:pt idx="483">
                  <c:v>0.33096590909090906</c:v>
                </c:pt>
                <c:pt idx="484">
                  <c:v>0.3295774647887324</c:v>
                </c:pt>
                <c:pt idx="485">
                  <c:v>0.33144475920679889</c:v>
                </c:pt>
                <c:pt idx="486">
                  <c:v>0.33428571428571424</c:v>
                </c:pt>
                <c:pt idx="487">
                  <c:v>0.33764367816091956</c:v>
                </c:pt>
                <c:pt idx="488">
                  <c:v>0.32664756446991405</c:v>
                </c:pt>
                <c:pt idx="489">
                  <c:v>0.32386363636363635</c:v>
                </c:pt>
                <c:pt idx="490">
                  <c:v>0.32716927453769562</c:v>
                </c:pt>
                <c:pt idx="491">
                  <c:v>0.3261802575107296</c:v>
                </c:pt>
                <c:pt idx="492">
                  <c:v>0.3261802575107296</c:v>
                </c:pt>
                <c:pt idx="493">
                  <c:v>0.31571428571428573</c:v>
                </c:pt>
                <c:pt idx="494">
                  <c:v>0.32904148783977105</c:v>
                </c:pt>
                <c:pt idx="495">
                  <c:v>0.32239657631954349</c:v>
                </c:pt>
                <c:pt idx="496">
                  <c:v>0.32524964336661916</c:v>
                </c:pt>
                <c:pt idx="497">
                  <c:v>0.3228571428571429</c:v>
                </c:pt>
                <c:pt idx="498">
                  <c:v>0.32193732193732194</c:v>
                </c:pt>
                <c:pt idx="499">
                  <c:v>0.31857142857142856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6A-474B-BB51-9EC3FEC90160}"/>
            </c:ext>
          </c:extLst>
        </c:ser>
        <c:ser>
          <c:idx val="2"/>
          <c:order val="2"/>
          <c:tx>
            <c:strRef>
              <c:f>[locationCounts.xlsx]final!$M$1</c:f>
              <c:strCache>
                <c:ptCount val="1"/>
                <c:pt idx="0">
                  <c:v>4 locations visited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[locationCounts.xlsx]final!$M$2:$M$501</c:f>
              <c:numCache>
                <c:formatCode>0%</c:formatCode>
                <c:ptCount val="500"/>
                <c:pt idx="0">
                  <c:v>0</c:v>
                </c:pt>
                <c:pt idx="1">
                  <c:v>4.6296296296296294E-3</c:v>
                </c:pt>
                <c:pt idx="2">
                  <c:v>1.1180124223602485E-2</c:v>
                </c:pt>
                <c:pt idx="3">
                  <c:v>2.0997375328083993E-2</c:v>
                </c:pt>
                <c:pt idx="4">
                  <c:v>2.8532608695652176E-2</c:v>
                </c:pt>
                <c:pt idx="5">
                  <c:v>4.0787623066104076E-2</c:v>
                </c:pt>
                <c:pt idx="6">
                  <c:v>4.8295454545454537E-2</c:v>
                </c:pt>
                <c:pt idx="7">
                  <c:v>5.6521739130434782E-2</c:v>
                </c:pt>
                <c:pt idx="8">
                  <c:v>6.8017366136034721E-2</c:v>
                </c:pt>
                <c:pt idx="9">
                  <c:v>7.2886297376093298E-2</c:v>
                </c:pt>
                <c:pt idx="10">
                  <c:v>8.0527086383601745E-2</c:v>
                </c:pt>
                <c:pt idx="11">
                  <c:v>8.0763582966226141E-2</c:v>
                </c:pt>
                <c:pt idx="12">
                  <c:v>8.0763582966226141E-2</c:v>
                </c:pt>
                <c:pt idx="13">
                  <c:v>8.4057971014492749E-2</c:v>
                </c:pt>
                <c:pt idx="14">
                  <c:v>8.7082728592162553E-2</c:v>
                </c:pt>
                <c:pt idx="15">
                  <c:v>8.8150289017341052E-2</c:v>
                </c:pt>
                <c:pt idx="16">
                  <c:v>8.972503617945006E-2</c:v>
                </c:pt>
                <c:pt idx="17">
                  <c:v>8.8791848617176122E-2</c:v>
                </c:pt>
                <c:pt idx="18">
                  <c:v>9.1970802919708022E-2</c:v>
                </c:pt>
                <c:pt idx="19">
                  <c:v>9.3841642228739003E-2</c:v>
                </c:pt>
                <c:pt idx="20">
                  <c:v>0.10059171597633136</c:v>
                </c:pt>
                <c:pt idx="21">
                  <c:v>9.824046920821114E-2</c:v>
                </c:pt>
                <c:pt idx="22">
                  <c:v>9.7058823529411753E-2</c:v>
                </c:pt>
                <c:pt idx="23">
                  <c:v>0.10029498525073746</c:v>
                </c:pt>
                <c:pt idx="24">
                  <c:v>0.10117302052785924</c:v>
                </c:pt>
                <c:pt idx="25">
                  <c:v>0.10410557184750732</c:v>
                </c:pt>
                <c:pt idx="26">
                  <c:v>0.10818713450292397</c:v>
                </c:pt>
                <c:pt idx="27">
                  <c:v>0.10948905109489052</c:v>
                </c:pt>
                <c:pt idx="28">
                  <c:v>0.1067251461988304</c:v>
                </c:pt>
                <c:pt idx="29">
                  <c:v>0.10901162790697674</c:v>
                </c:pt>
                <c:pt idx="30">
                  <c:v>0.10822510822510822</c:v>
                </c:pt>
                <c:pt idx="31">
                  <c:v>0.11206896551724137</c:v>
                </c:pt>
                <c:pt idx="32">
                  <c:v>0.10714285714285714</c:v>
                </c:pt>
                <c:pt idx="33">
                  <c:v>0.11269614835948644</c:v>
                </c:pt>
                <c:pt idx="34">
                  <c:v>0.11522048364153627</c:v>
                </c:pt>
                <c:pt idx="35">
                  <c:v>0.11706629055007052</c:v>
                </c:pt>
                <c:pt idx="36">
                  <c:v>0.11954992967651197</c:v>
                </c:pt>
                <c:pt idx="37">
                  <c:v>0.12447552447552448</c:v>
                </c:pt>
                <c:pt idx="38">
                  <c:v>0.1276297335203366</c:v>
                </c:pt>
                <c:pt idx="39">
                  <c:v>0.13323983169705467</c:v>
                </c:pt>
                <c:pt idx="40">
                  <c:v>0.12849162011173185</c:v>
                </c:pt>
                <c:pt idx="41">
                  <c:v>0.125</c:v>
                </c:pt>
                <c:pt idx="42">
                  <c:v>0.12831241283124126</c:v>
                </c:pt>
                <c:pt idx="43">
                  <c:v>0.13464235624123422</c:v>
                </c:pt>
                <c:pt idx="44">
                  <c:v>0.13744740532959329</c:v>
                </c:pt>
                <c:pt idx="45">
                  <c:v>0.13908205841446453</c:v>
                </c:pt>
                <c:pt idx="46">
                  <c:v>0.13966480446927376</c:v>
                </c:pt>
                <c:pt idx="47">
                  <c:v>0.13966480446927376</c:v>
                </c:pt>
                <c:pt idx="48">
                  <c:v>0.14504881450488144</c:v>
                </c:pt>
                <c:pt idx="49">
                  <c:v>0.14563106796116507</c:v>
                </c:pt>
                <c:pt idx="50">
                  <c:v>0.14825174825174825</c:v>
                </c:pt>
                <c:pt idx="51">
                  <c:v>0.14504881450488144</c:v>
                </c:pt>
                <c:pt idx="52">
                  <c:v>0.14742698191933243</c:v>
                </c:pt>
                <c:pt idx="53">
                  <c:v>0.14681440443213295</c:v>
                </c:pt>
                <c:pt idx="54">
                  <c:v>0.14482758620689656</c:v>
                </c:pt>
                <c:pt idx="55">
                  <c:v>0.15672676837725383</c:v>
                </c:pt>
                <c:pt idx="56">
                  <c:v>0.15289256198347109</c:v>
                </c:pt>
                <c:pt idx="57">
                  <c:v>0.1567267683772538</c:v>
                </c:pt>
                <c:pt idx="58">
                  <c:v>0.15659340659340659</c:v>
                </c:pt>
                <c:pt idx="59">
                  <c:v>0.16093535075653367</c:v>
                </c:pt>
                <c:pt idx="60">
                  <c:v>0.16481994459833796</c:v>
                </c:pt>
                <c:pt idx="61">
                  <c:v>0.16204986149584485</c:v>
                </c:pt>
                <c:pt idx="62">
                  <c:v>0.16643550624133149</c:v>
                </c:pt>
                <c:pt idx="63">
                  <c:v>0.17265193370165743</c:v>
                </c:pt>
                <c:pt idx="64">
                  <c:v>0.17032967032967034</c:v>
                </c:pt>
                <c:pt idx="65">
                  <c:v>0.17558299039780526</c:v>
                </c:pt>
                <c:pt idx="66">
                  <c:v>0.17744154057771663</c:v>
                </c:pt>
                <c:pt idx="67">
                  <c:v>0.17486338797814208</c:v>
                </c:pt>
                <c:pt idx="68">
                  <c:v>0.17241379310344829</c:v>
                </c:pt>
                <c:pt idx="69">
                  <c:v>0.17313019390581716</c:v>
                </c:pt>
                <c:pt idx="70">
                  <c:v>0.16942148760330578</c:v>
                </c:pt>
                <c:pt idx="71">
                  <c:v>0.17103448275862068</c:v>
                </c:pt>
                <c:pt idx="72">
                  <c:v>0.17056396148555708</c:v>
                </c:pt>
                <c:pt idx="73">
                  <c:v>0.17671232876712328</c:v>
                </c:pt>
                <c:pt idx="74">
                  <c:v>0.18131868131868131</c:v>
                </c:pt>
                <c:pt idx="75">
                  <c:v>0.18019257221458046</c:v>
                </c:pt>
                <c:pt idx="76">
                  <c:v>0.18453188602442336</c:v>
                </c:pt>
                <c:pt idx="77">
                  <c:v>0.18342391304347827</c:v>
                </c:pt>
                <c:pt idx="78">
                  <c:v>0.18046132971506107</c:v>
                </c:pt>
                <c:pt idx="79">
                  <c:v>0.18095238095238098</c:v>
                </c:pt>
                <c:pt idx="80">
                  <c:v>0.18070652173913046</c:v>
                </c:pt>
                <c:pt idx="81">
                  <c:v>0.19125683060109289</c:v>
                </c:pt>
                <c:pt idx="82">
                  <c:v>0.18801089918256134</c:v>
                </c:pt>
                <c:pt idx="83">
                  <c:v>0.19246298788694483</c:v>
                </c:pt>
                <c:pt idx="84">
                  <c:v>0.20188425302826379</c:v>
                </c:pt>
                <c:pt idx="85">
                  <c:v>0.20592193808882908</c:v>
                </c:pt>
                <c:pt idx="86">
                  <c:v>0.21081081081081079</c:v>
                </c:pt>
                <c:pt idx="87">
                  <c:v>0.21331521739130432</c:v>
                </c:pt>
                <c:pt idx="88">
                  <c:v>0.21380243572395127</c:v>
                </c:pt>
                <c:pt idx="89">
                  <c:v>0.21081081081081079</c:v>
                </c:pt>
                <c:pt idx="90">
                  <c:v>0.20833333333333331</c:v>
                </c:pt>
                <c:pt idx="91">
                  <c:v>0.21544715447154472</c:v>
                </c:pt>
                <c:pt idx="92">
                  <c:v>0.21828103683492492</c:v>
                </c:pt>
                <c:pt idx="93">
                  <c:v>0.21438263229308005</c:v>
                </c:pt>
                <c:pt idx="94">
                  <c:v>0.2152588555858311</c:v>
                </c:pt>
                <c:pt idx="95">
                  <c:v>0.22328767123287671</c:v>
                </c:pt>
                <c:pt idx="96">
                  <c:v>0.22571819425444598</c:v>
                </c:pt>
                <c:pt idx="97">
                  <c:v>0.23045267489711938</c:v>
                </c:pt>
                <c:pt idx="98">
                  <c:v>0.22721088435374148</c:v>
                </c:pt>
                <c:pt idx="99">
                  <c:v>0.23666210670314636</c:v>
                </c:pt>
                <c:pt idx="100">
                  <c:v>0.23537414965986395</c:v>
                </c:pt>
                <c:pt idx="101">
                  <c:v>0.2349726775956284</c:v>
                </c:pt>
                <c:pt idx="102">
                  <c:v>0.24033149171270715</c:v>
                </c:pt>
                <c:pt idx="103">
                  <c:v>0.2392807745504841</c:v>
                </c:pt>
                <c:pt idx="104">
                  <c:v>0.23862068965517241</c:v>
                </c:pt>
                <c:pt idx="105">
                  <c:v>0.23448275862068965</c:v>
                </c:pt>
                <c:pt idx="106">
                  <c:v>0.23383768913342504</c:v>
                </c:pt>
                <c:pt idx="107">
                  <c:v>0.24549237170596391</c:v>
                </c:pt>
                <c:pt idx="108">
                  <c:v>0.25312934631432543</c:v>
                </c:pt>
                <c:pt idx="109">
                  <c:v>0.25837988826815644</c:v>
                </c:pt>
                <c:pt idx="110">
                  <c:v>0.24965132496513251</c:v>
                </c:pt>
                <c:pt idx="111">
                  <c:v>0.2559109874826147</c:v>
                </c:pt>
                <c:pt idx="112">
                  <c:v>0.25874125874125875</c:v>
                </c:pt>
                <c:pt idx="113">
                  <c:v>0.25694444444444442</c:v>
                </c:pt>
                <c:pt idx="114">
                  <c:v>0.25385694249649365</c:v>
                </c:pt>
                <c:pt idx="115">
                  <c:v>0.25492957746478873</c:v>
                </c:pt>
                <c:pt idx="116">
                  <c:v>0.24369747899159661</c:v>
                </c:pt>
                <c:pt idx="117">
                  <c:v>0.24343015214384506</c:v>
                </c:pt>
                <c:pt idx="118">
                  <c:v>0.23666210670314641</c:v>
                </c:pt>
                <c:pt idx="119">
                  <c:v>0.23529411764705879</c:v>
                </c:pt>
                <c:pt idx="120">
                  <c:v>0.23424657534246576</c:v>
                </c:pt>
                <c:pt idx="121">
                  <c:v>0.23731138545953365</c:v>
                </c:pt>
                <c:pt idx="122">
                  <c:v>0.23796423658872076</c:v>
                </c:pt>
                <c:pt idx="123">
                  <c:v>0.23961218836565096</c:v>
                </c:pt>
                <c:pt idx="124">
                  <c:v>0.23822714681440441</c:v>
                </c:pt>
                <c:pt idx="125">
                  <c:v>0.23855755894590847</c:v>
                </c:pt>
                <c:pt idx="126">
                  <c:v>0.2392807745504841</c:v>
                </c:pt>
                <c:pt idx="127">
                  <c:v>0.23691460055096414</c:v>
                </c:pt>
                <c:pt idx="128">
                  <c:v>0.23651452282157676</c:v>
                </c:pt>
                <c:pt idx="129">
                  <c:v>0.23456790123456792</c:v>
                </c:pt>
                <c:pt idx="130">
                  <c:v>0.23972602739726026</c:v>
                </c:pt>
                <c:pt idx="131">
                  <c:v>0.25274725274725274</c:v>
                </c:pt>
                <c:pt idx="132">
                  <c:v>0.24829467939972716</c:v>
                </c:pt>
                <c:pt idx="133">
                  <c:v>0.25205479452054791</c:v>
                </c:pt>
                <c:pt idx="134">
                  <c:v>0.25651577503429351</c:v>
                </c:pt>
                <c:pt idx="135">
                  <c:v>0.25753424657534246</c:v>
                </c:pt>
                <c:pt idx="136">
                  <c:v>0.25788751714677638</c:v>
                </c:pt>
                <c:pt idx="137">
                  <c:v>0.25753424657534246</c:v>
                </c:pt>
                <c:pt idx="138">
                  <c:v>0.25616438356164384</c:v>
                </c:pt>
                <c:pt idx="139">
                  <c:v>0.26092896174863389</c:v>
                </c:pt>
                <c:pt idx="140">
                  <c:v>0.26510989010989011</c:v>
                </c:pt>
                <c:pt idx="141">
                  <c:v>0.26425591098748258</c:v>
                </c:pt>
                <c:pt idx="142">
                  <c:v>0.26344827586206898</c:v>
                </c:pt>
                <c:pt idx="143">
                  <c:v>0.2714681440443214</c:v>
                </c:pt>
                <c:pt idx="144">
                  <c:v>0.268326417704011</c:v>
                </c:pt>
                <c:pt idx="145">
                  <c:v>0.27109266943291838</c:v>
                </c:pt>
                <c:pt idx="146">
                  <c:v>0.26629680998613037</c:v>
                </c:pt>
                <c:pt idx="147">
                  <c:v>0.26359832635983266</c:v>
                </c:pt>
                <c:pt idx="148">
                  <c:v>0.26038781163434904</c:v>
                </c:pt>
                <c:pt idx="149">
                  <c:v>0.26323119777158765</c:v>
                </c:pt>
                <c:pt idx="150">
                  <c:v>0.26713286713286716</c:v>
                </c:pt>
                <c:pt idx="151">
                  <c:v>0.25977653631284919</c:v>
                </c:pt>
                <c:pt idx="152">
                  <c:v>0.2594142259414226</c:v>
                </c:pt>
                <c:pt idx="153">
                  <c:v>0.2640449438202247</c:v>
                </c:pt>
                <c:pt idx="154">
                  <c:v>0.26694915254237289</c:v>
                </c:pt>
                <c:pt idx="155">
                  <c:v>0.26516220028208742</c:v>
                </c:pt>
                <c:pt idx="156">
                  <c:v>0.26619718309859153</c:v>
                </c:pt>
                <c:pt idx="157">
                  <c:v>0.26657263751763044</c:v>
                </c:pt>
                <c:pt idx="158">
                  <c:v>0.26234132581100139</c:v>
                </c:pt>
                <c:pt idx="159">
                  <c:v>0.26760563380281688</c:v>
                </c:pt>
                <c:pt idx="160">
                  <c:v>0.26901408450704228</c:v>
                </c:pt>
                <c:pt idx="161">
                  <c:v>0.26647966339410939</c:v>
                </c:pt>
                <c:pt idx="162">
                  <c:v>0.26657263751763044</c:v>
                </c:pt>
                <c:pt idx="163">
                  <c:v>0.26798307475317346</c:v>
                </c:pt>
                <c:pt idx="164">
                  <c:v>0.26977401129943501</c:v>
                </c:pt>
                <c:pt idx="165">
                  <c:v>0.27053824362606238</c:v>
                </c:pt>
                <c:pt idx="166">
                  <c:v>0.2723404255319149</c:v>
                </c:pt>
                <c:pt idx="167">
                  <c:v>0.2756680731364276</c:v>
                </c:pt>
                <c:pt idx="168">
                  <c:v>0.27591036414565823</c:v>
                </c:pt>
                <c:pt idx="169">
                  <c:v>0.28107344632768361</c:v>
                </c:pt>
                <c:pt idx="170">
                  <c:v>0.28107344632768361</c:v>
                </c:pt>
                <c:pt idx="171">
                  <c:v>0.28591549295774649</c:v>
                </c:pt>
                <c:pt idx="172">
                  <c:v>0.28450704225352114</c:v>
                </c:pt>
                <c:pt idx="173">
                  <c:v>0.28028169014084503</c:v>
                </c:pt>
                <c:pt idx="174">
                  <c:v>0.28691983122362869</c:v>
                </c:pt>
                <c:pt idx="175">
                  <c:v>0.28772919605077568</c:v>
                </c:pt>
                <c:pt idx="176">
                  <c:v>0.29096045197740111</c:v>
                </c:pt>
                <c:pt idx="177">
                  <c:v>0.28873239436619719</c:v>
                </c:pt>
                <c:pt idx="178">
                  <c:v>0.29055007052186177</c:v>
                </c:pt>
                <c:pt idx="179">
                  <c:v>0.28691983122362869</c:v>
                </c:pt>
                <c:pt idx="180">
                  <c:v>0.29196050775740479</c:v>
                </c:pt>
                <c:pt idx="181">
                  <c:v>0.28531073446327682</c:v>
                </c:pt>
                <c:pt idx="182">
                  <c:v>0.28028169014084503</c:v>
                </c:pt>
                <c:pt idx="183">
                  <c:v>0.28288543140028288</c:v>
                </c:pt>
                <c:pt idx="184">
                  <c:v>0.2806770098730606</c:v>
                </c:pt>
                <c:pt idx="185">
                  <c:v>0.28089887640449435</c:v>
                </c:pt>
                <c:pt idx="186">
                  <c:v>0.2837078651685393</c:v>
                </c:pt>
                <c:pt idx="187">
                  <c:v>0.28129395218002817</c:v>
                </c:pt>
                <c:pt idx="188">
                  <c:v>0.28151260504201681</c:v>
                </c:pt>
                <c:pt idx="189">
                  <c:v>0.28431372549019612</c:v>
                </c:pt>
                <c:pt idx="190">
                  <c:v>0.28832630098452888</c:v>
                </c:pt>
                <c:pt idx="191">
                  <c:v>0.29271708683473385</c:v>
                </c:pt>
                <c:pt idx="192">
                  <c:v>0.28251748251748249</c:v>
                </c:pt>
                <c:pt idx="193">
                  <c:v>0.28471248246844322</c:v>
                </c:pt>
                <c:pt idx="194">
                  <c:v>0.28892005610098176</c:v>
                </c:pt>
                <c:pt idx="195">
                  <c:v>0.28391608391608392</c:v>
                </c:pt>
                <c:pt idx="196">
                  <c:v>0.28611500701262271</c:v>
                </c:pt>
                <c:pt idx="197">
                  <c:v>0.28854314002828857</c:v>
                </c:pt>
                <c:pt idx="198">
                  <c:v>0.28876244665718354</c:v>
                </c:pt>
                <c:pt idx="199">
                  <c:v>0.29119318181818177</c:v>
                </c:pt>
                <c:pt idx="200">
                  <c:v>0.2867231638418079</c:v>
                </c:pt>
                <c:pt idx="201">
                  <c:v>0.2857142857142857</c:v>
                </c:pt>
                <c:pt idx="202">
                  <c:v>0.2859174964438122</c:v>
                </c:pt>
                <c:pt idx="203">
                  <c:v>0.28693181818181812</c:v>
                </c:pt>
                <c:pt idx="204">
                  <c:v>0.27801418439716313</c:v>
                </c:pt>
                <c:pt idx="205">
                  <c:v>0.28450704225352114</c:v>
                </c:pt>
                <c:pt idx="206">
                  <c:v>0.28005657708628007</c:v>
                </c:pt>
                <c:pt idx="207">
                  <c:v>0.28958630527817408</c:v>
                </c:pt>
                <c:pt idx="208">
                  <c:v>0.28448275862068967</c:v>
                </c:pt>
                <c:pt idx="209">
                  <c:v>0.27620396600566577</c:v>
                </c:pt>
                <c:pt idx="210">
                  <c:v>0.27738264580369842</c:v>
                </c:pt>
                <c:pt idx="211">
                  <c:v>0.28714285714285714</c:v>
                </c:pt>
                <c:pt idx="212">
                  <c:v>0.28774928774928771</c:v>
                </c:pt>
                <c:pt idx="213">
                  <c:v>0.28429985855728435</c:v>
                </c:pt>
                <c:pt idx="214">
                  <c:v>0.28450704225352114</c:v>
                </c:pt>
                <c:pt idx="215">
                  <c:v>0.28005657708628007</c:v>
                </c:pt>
                <c:pt idx="216">
                  <c:v>0.27556818181818177</c:v>
                </c:pt>
                <c:pt idx="217">
                  <c:v>0.27092198581560284</c:v>
                </c:pt>
                <c:pt idx="218">
                  <c:v>0.27659574468085107</c:v>
                </c:pt>
                <c:pt idx="219">
                  <c:v>0.28107344632768355</c:v>
                </c:pt>
                <c:pt idx="220">
                  <c:v>0.27824858757062149</c:v>
                </c:pt>
                <c:pt idx="221">
                  <c:v>0.27808988764044945</c:v>
                </c:pt>
                <c:pt idx="222">
                  <c:v>0.27871148459383749</c:v>
                </c:pt>
                <c:pt idx="223">
                  <c:v>0.27130681818181818</c:v>
                </c:pt>
                <c:pt idx="224">
                  <c:v>0.27311522048364156</c:v>
                </c:pt>
                <c:pt idx="225">
                  <c:v>0.27207977207977208</c:v>
                </c:pt>
                <c:pt idx="226">
                  <c:v>0.27571428571428575</c:v>
                </c:pt>
                <c:pt idx="227">
                  <c:v>0.2742857142857143</c:v>
                </c:pt>
                <c:pt idx="228">
                  <c:v>0.27982954545454541</c:v>
                </c:pt>
                <c:pt idx="229">
                  <c:v>0.27903682719546741</c:v>
                </c:pt>
                <c:pt idx="230">
                  <c:v>0.28551136363636365</c:v>
                </c:pt>
                <c:pt idx="231">
                  <c:v>0.28107344632768355</c:v>
                </c:pt>
                <c:pt idx="232">
                  <c:v>0.28169014084507044</c:v>
                </c:pt>
                <c:pt idx="233">
                  <c:v>0.28147100424328148</c:v>
                </c:pt>
                <c:pt idx="234">
                  <c:v>0.29160739687055476</c:v>
                </c:pt>
                <c:pt idx="235">
                  <c:v>0.29119318181818177</c:v>
                </c:pt>
                <c:pt idx="236">
                  <c:v>0.29756795422031479</c:v>
                </c:pt>
                <c:pt idx="237">
                  <c:v>0.29142857142857143</c:v>
                </c:pt>
                <c:pt idx="238">
                  <c:v>0.29041487839771102</c:v>
                </c:pt>
                <c:pt idx="239">
                  <c:v>0.29268292682926833</c:v>
                </c:pt>
                <c:pt idx="240">
                  <c:v>0.29344729344729348</c:v>
                </c:pt>
                <c:pt idx="241">
                  <c:v>0.29914529914529914</c:v>
                </c:pt>
                <c:pt idx="242">
                  <c:v>0.29814550641940085</c:v>
                </c:pt>
                <c:pt idx="243">
                  <c:v>0.30172413793103453</c:v>
                </c:pt>
                <c:pt idx="244">
                  <c:v>0.30515759312320917</c:v>
                </c:pt>
                <c:pt idx="245">
                  <c:v>0.30867709815078237</c:v>
                </c:pt>
                <c:pt idx="246">
                  <c:v>0.30911680911680911</c:v>
                </c:pt>
                <c:pt idx="247">
                  <c:v>0.30583214793741109</c:v>
                </c:pt>
                <c:pt idx="248">
                  <c:v>0.30199430199430199</c:v>
                </c:pt>
                <c:pt idx="249">
                  <c:v>0.30503597122302156</c:v>
                </c:pt>
                <c:pt idx="250">
                  <c:v>0.3052781740370899</c:v>
                </c:pt>
                <c:pt idx="251">
                  <c:v>0.3035971223021583</c:v>
                </c:pt>
                <c:pt idx="252">
                  <c:v>0.30028735632183906</c:v>
                </c:pt>
                <c:pt idx="253">
                  <c:v>0.2972972972972972</c:v>
                </c:pt>
                <c:pt idx="254">
                  <c:v>0.29772079772079774</c:v>
                </c:pt>
                <c:pt idx="255">
                  <c:v>0.29871977240398295</c:v>
                </c:pt>
                <c:pt idx="256">
                  <c:v>0.30199430199430199</c:v>
                </c:pt>
                <c:pt idx="257">
                  <c:v>0.30242510699001429</c:v>
                </c:pt>
                <c:pt idx="258">
                  <c:v>0.30285714285714282</c:v>
                </c:pt>
                <c:pt idx="259">
                  <c:v>0.29957203994293868</c:v>
                </c:pt>
                <c:pt idx="260">
                  <c:v>0.29503546099290784</c:v>
                </c:pt>
                <c:pt idx="261">
                  <c:v>0.29756795422031473</c:v>
                </c:pt>
                <c:pt idx="262">
                  <c:v>0.30172413793103453</c:v>
                </c:pt>
                <c:pt idx="263">
                  <c:v>0.29842180774748922</c:v>
                </c:pt>
                <c:pt idx="264">
                  <c:v>0.29597701149425293</c:v>
                </c:pt>
                <c:pt idx="265">
                  <c:v>0.29555236728837875</c:v>
                </c:pt>
                <c:pt idx="266">
                  <c:v>0.29361702127659572</c:v>
                </c:pt>
                <c:pt idx="267">
                  <c:v>0.28917378917378916</c:v>
                </c:pt>
                <c:pt idx="268">
                  <c:v>0.29403409090909088</c:v>
                </c:pt>
                <c:pt idx="269">
                  <c:v>0.29844413012729848</c:v>
                </c:pt>
                <c:pt idx="270">
                  <c:v>0.29760225669957685</c:v>
                </c:pt>
                <c:pt idx="271">
                  <c:v>0.29055007052186177</c:v>
                </c:pt>
                <c:pt idx="272">
                  <c:v>0.29403409090909088</c:v>
                </c:pt>
                <c:pt idx="273">
                  <c:v>0.29078014184397161</c:v>
                </c:pt>
                <c:pt idx="274">
                  <c:v>0.29254571026722931</c:v>
                </c:pt>
                <c:pt idx="275">
                  <c:v>0.29619181946403383</c:v>
                </c:pt>
                <c:pt idx="276">
                  <c:v>0.29478138222849076</c:v>
                </c:pt>
                <c:pt idx="277">
                  <c:v>0.28591549295774649</c:v>
                </c:pt>
                <c:pt idx="278">
                  <c:v>0.27785613540197457</c:v>
                </c:pt>
                <c:pt idx="279">
                  <c:v>0.27644569816643161</c:v>
                </c:pt>
                <c:pt idx="280">
                  <c:v>0.27943262411347519</c:v>
                </c:pt>
                <c:pt idx="281">
                  <c:v>0.28631875881523272</c:v>
                </c:pt>
                <c:pt idx="282">
                  <c:v>0.28792134831460675</c:v>
                </c:pt>
                <c:pt idx="283">
                  <c:v>0.29014084507042254</c:v>
                </c:pt>
                <c:pt idx="284">
                  <c:v>0.28995756718528992</c:v>
                </c:pt>
                <c:pt idx="285">
                  <c:v>0.28368794326241137</c:v>
                </c:pt>
                <c:pt idx="286">
                  <c:v>0.28449502133712662</c:v>
                </c:pt>
                <c:pt idx="287">
                  <c:v>0.28936170212765955</c:v>
                </c:pt>
                <c:pt idx="288">
                  <c:v>0.28693181818181812</c:v>
                </c:pt>
                <c:pt idx="289">
                  <c:v>0.29018492176386912</c:v>
                </c:pt>
                <c:pt idx="290">
                  <c:v>0.29445234708392604</c:v>
                </c:pt>
                <c:pt idx="291">
                  <c:v>0.29386590584878747</c:v>
                </c:pt>
                <c:pt idx="292">
                  <c:v>0.29587482219061167</c:v>
                </c:pt>
                <c:pt idx="293">
                  <c:v>0.29645390070921984</c:v>
                </c:pt>
                <c:pt idx="294">
                  <c:v>0.2988505747126437</c:v>
                </c:pt>
                <c:pt idx="295">
                  <c:v>0.30014430014430016</c:v>
                </c:pt>
                <c:pt idx="296">
                  <c:v>0.30129124820659969</c:v>
                </c:pt>
                <c:pt idx="297">
                  <c:v>0.29571428571428571</c:v>
                </c:pt>
                <c:pt idx="298">
                  <c:v>0.29929078014184402</c:v>
                </c:pt>
                <c:pt idx="299">
                  <c:v>0.30965909090909088</c:v>
                </c:pt>
                <c:pt idx="300">
                  <c:v>0.31428571428571428</c:v>
                </c:pt>
                <c:pt idx="301">
                  <c:v>0.30823863636363635</c:v>
                </c:pt>
                <c:pt idx="302">
                  <c:v>0.30594900849858364</c:v>
                </c:pt>
                <c:pt idx="303">
                  <c:v>0.29436619718309859</c:v>
                </c:pt>
                <c:pt idx="304">
                  <c:v>0.29160739687055476</c:v>
                </c:pt>
                <c:pt idx="305">
                  <c:v>0.28794326241134754</c:v>
                </c:pt>
                <c:pt idx="306">
                  <c:v>0.2923728813559322</c:v>
                </c:pt>
                <c:pt idx="307">
                  <c:v>0.29036827195467424</c:v>
                </c:pt>
                <c:pt idx="308">
                  <c:v>0.29073033707865165</c:v>
                </c:pt>
                <c:pt idx="309">
                  <c:v>0.29172510518934086</c:v>
                </c:pt>
                <c:pt idx="310">
                  <c:v>0.28895184135977336</c:v>
                </c:pt>
                <c:pt idx="311">
                  <c:v>0.28129395218002817</c:v>
                </c:pt>
                <c:pt idx="312">
                  <c:v>0.2824858757062147</c:v>
                </c:pt>
                <c:pt idx="313">
                  <c:v>0.28772919605077568</c:v>
                </c:pt>
                <c:pt idx="314">
                  <c:v>0.28832630098452888</c:v>
                </c:pt>
                <c:pt idx="315">
                  <c:v>0.2855133614627286</c:v>
                </c:pt>
                <c:pt idx="316">
                  <c:v>0.28591549295774649</c:v>
                </c:pt>
                <c:pt idx="317">
                  <c:v>0.28631875881523272</c:v>
                </c:pt>
                <c:pt idx="318">
                  <c:v>0.29261363636363635</c:v>
                </c:pt>
                <c:pt idx="319">
                  <c:v>0.29545454545454553</c:v>
                </c:pt>
                <c:pt idx="320">
                  <c:v>0.29772079772079774</c:v>
                </c:pt>
                <c:pt idx="321">
                  <c:v>0.28954802259887008</c:v>
                </c:pt>
                <c:pt idx="322">
                  <c:v>0.28309859154929579</c:v>
                </c:pt>
                <c:pt idx="323">
                  <c:v>0.28631875881523272</c:v>
                </c:pt>
                <c:pt idx="324">
                  <c:v>0.28531073446327682</c:v>
                </c:pt>
                <c:pt idx="325">
                  <c:v>0.28954802259887008</c:v>
                </c:pt>
                <c:pt idx="326">
                  <c:v>0.28450704225352114</c:v>
                </c:pt>
                <c:pt idx="327">
                  <c:v>0.28169014084507044</c:v>
                </c:pt>
                <c:pt idx="328">
                  <c:v>0.28772919605077568</c:v>
                </c:pt>
                <c:pt idx="329">
                  <c:v>0.28973277074542902</c:v>
                </c:pt>
                <c:pt idx="330">
                  <c:v>0.28451882845188287</c:v>
                </c:pt>
                <c:pt idx="331">
                  <c:v>0.2857142857142857</c:v>
                </c:pt>
                <c:pt idx="332">
                  <c:v>0.28272980501392758</c:v>
                </c:pt>
                <c:pt idx="333">
                  <c:v>0.28531468531468529</c:v>
                </c:pt>
                <c:pt idx="334">
                  <c:v>0.29154929577464789</c:v>
                </c:pt>
                <c:pt idx="335">
                  <c:v>0.29078014184397161</c:v>
                </c:pt>
                <c:pt idx="336">
                  <c:v>0.28936170212765955</c:v>
                </c:pt>
                <c:pt idx="337">
                  <c:v>0.29137199434229144</c:v>
                </c:pt>
                <c:pt idx="338">
                  <c:v>0.29178470254957511</c:v>
                </c:pt>
                <c:pt idx="339">
                  <c:v>0.28510638297872343</c:v>
                </c:pt>
                <c:pt idx="340">
                  <c:v>0.28190743338008412</c:v>
                </c:pt>
                <c:pt idx="341">
                  <c:v>0.27910238429172507</c:v>
                </c:pt>
                <c:pt idx="342">
                  <c:v>0.27653631284916202</c:v>
                </c:pt>
                <c:pt idx="343">
                  <c:v>0.27132867132867133</c:v>
                </c:pt>
                <c:pt idx="344">
                  <c:v>0.26901408450704228</c:v>
                </c:pt>
                <c:pt idx="345">
                  <c:v>0.26977401129943501</c:v>
                </c:pt>
                <c:pt idx="346">
                  <c:v>0.26950354609929078</c:v>
                </c:pt>
                <c:pt idx="347">
                  <c:v>0.26732673267326734</c:v>
                </c:pt>
                <c:pt idx="348">
                  <c:v>0.2711864406779661</c:v>
                </c:pt>
                <c:pt idx="349">
                  <c:v>0.27080394922425949</c:v>
                </c:pt>
                <c:pt idx="350">
                  <c:v>0.26977401129943501</c:v>
                </c:pt>
                <c:pt idx="351">
                  <c:v>0.27053824362606238</c:v>
                </c:pt>
                <c:pt idx="352">
                  <c:v>0.2719546742209632</c:v>
                </c:pt>
                <c:pt idx="353">
                  <c:v>0.26562499999999994</c:v>
                </c:pt>
                <c:pt idx="354">
                  <c:v>0.26939351198871653</c:v>
                </c:pt>
                <c:pt idx="355">
                  <c:v>0.26582278481012661</c:v>
                </c:pt>
                <c:pt idx="356">
                  <c:v>0.26470588235294112</c:v>
                </c:pt>
                <c:pt idx="357">
                  <c:v>0.27272727272727271</c:v>
                </c:pt>
                <c:pt idx="358">
                  <c:v>0.27552447552447551</c:v>
                </c:pt>
                <c:pt idx="359">
                  <c:v>0.27910238429172507</c:v>
                </c:pt>
                <c:pt idx="360">
                  <c:v>0.28089887640449435</c:v>
                </c:pt>
                <c:pt idx="361">
                  <c:v>0.28351955307262572</c:v>
                </c:pt>
                <c:pt idx="362">
                  <c:v>0.28431372549019607</c:v>
                </c:pt>
                <c:pt idx="363">
                  <c:v>0.27903682719546735</c:v>
                </c:pt>
                <c:pt idx="364">
                  <c:v>0.28125000000000006</c:v>
                </c:pt>
                <c:pt idx="365">
                  <c:v>0.2786421499292786</c:v>
                </c:pt>
                <c:pt idx="366">
                  <c:v>0.28165007112375534</c:v>
                </c:pt>
                <c:pt idx="367">
                  <c:v>0.27817403708987165</c:v>
                </c:pt>
                <c:pt idx="368">
                  <c:v>0.28428571428571425</c:v>
                </c:pt>
                <c:pt idx="369">
                  <c:v>0.28205128205128205</c:v>
                </c:pt>
                <c:pt idx="370">
                  <c:v>0.28245363766048504</c:v>
                </c:pt>
                <c:pt idx="371">
                  <c:v>0.28183118741058649</c:v>
                </c:pt>
                <c:pt idx="372">
                  <c:v>0.28285714285714286</c:v>
                </c:pt>
                <c:pt idx="373">
                  <c:v>0.28142857142857142</c:v>
                </c:pt>
                <c:pt idx="374">
                  <c:v>0.28612303290414876</c:v>
                </c:pt>
                <c:pt idx="375">
                  <c:v>0.2832618025751073</c:v>
                </c:pt>
                <c:pt idx="376">
                  <c:v>0.28714285714285714</c:v>
                </c:pt>
                <c:pt idx="377">
                  <c:v>0.28898426323319026</c:v>
                </c:pt>
                <c:pt idx="378">
                  <c:v>0.29041487839771102</c:v>
                </c:pt>
                <c:pt idx="379">
                  <c:v>0.29101283880171186</c:v>
                </c:pt>
                <c:pt idx="380">
                  <c:v>0.2834757834757835</c:v>
                </c:pt>
                <c:pt idx="381">
                  <c:v>0.2786421499292786</c:v>
                </c:pt>
                <c:pt idx="382">
                  <c:v>0.27707454289732769</c:v>
                </c:pt>
                <c:pt idx="383">
                  <c:v>0.28190743338008412</c:v>
                </c:pt>
                <c:pt idx="384">
                  <c:v>0.28510638297872343</c:v>
                </c:pt>
                <c:pt idx="385">
                  <c:v>0.28045325779036828</c:v>
                </c:pt>
                <c:pt idx="386">
                  <c:v>0.27605633802816903</c:v>
                </c:pt>
                <c:pt idx="387">
                  <c:v>0.27801418439716313</c:v>
                </c:pt>
                <c:pt idx="388">
                  <c:v>0.27840909090909088</c:v>
                </c:pt>
                <c:pt idx="389">
                  <c:v>0.28632478632478631</c:v>
                </c:pt>
                <c:pt idx="390">
                  <c:v>0.28490028490028491</c:v>
                </c:pt>
                <c:pt idx="391">
                  <c:v>0.28653295128939832</c:v>
                </c:pt>
                <c:pt idx="392">
                  <c:v>0.29226361031518616</c:v>
                </c:pt>
                <c:pt idx="393">
                  <c:v>0.2881597717546362</c:v>
                </c:pt>
                <c:pt idx="394">
                  <c:v>0.29202279202279202</c:v>
                </c:pt>
                <c:pt idx="395">
                  <c:v>0.29261363636363635</c:v>
                </c:pt>
                <c:pt idx="396">
                  <c:v>0.29545454545454553</c:v>
                </c:pt>
                <c:pt idx="397">
                  <c:v>0.30199430199430199</c:v>
                </c:pt>
                <c:pt idx="398">
                  <c:v>0.29178470254957511</c:v>
                </c:pt>
                <c:pt idx="399">
                  <c:v>0.29503546099290784</c:v>
                </c:pt>
                <c:pt idx="400">
                  <c:v>0.28995756718528992</c:v>
                </c:pt>
                <c:pt idx="401">
                  <c:v>0.28510638297872343</c:v>
                </c:pt>
                <c:pt idx="402">
                  <c:v>0.28835227272727271</c:v>
                </c:pt>
                <c:pt idx="403">
                  <c:v>0.29470672389127323</c:v>
                </c:pt>
                <c:pt idx="404">
                  <c:v>0.28693181818181812</c:v>
                </c:pt>
                <c:pt idx="405">
                  <c:v>0.29078014184397161</c:v>
                </c:pt>
                <c:pt idx="406">
                  <c:v>0.29478138222849076</c:v>
                </c:pt>
                <c:pt idx="407">
                  <c:v>0.28611500701262271</c:v>
                </c:pt>
                <c:pt idx="408">
                  <c:v>0.29032258064516131</c:v>
                </c:pt>
                <c:pt idx="409">
                  <c:v>0.28751753155680226</c:v>
                </c:pt>
                <c:pt idx="410">
                  <c:v>0.28491620111731841</c:v>
                </c:pt>
                <c:pt idx="411">
                  <c:v>0.28471248246844322</c:v>
                </c:pt>
                <c:pt idx="412">
                  <c:v>0.27972027972027974</c:v>
                </c:pt>
                <c:pt idx="413">
                  <c:v>0.28151260504201681</c:v>
                </c:pt>
                <c:pt idx="414">
                  <c:v>0.28351955307262572</c:v>
                </c:pt>
                <c:pt idx="415">
                  <c:v>0.28711484593837533</c:v>
                </c:pt>
                <c:pt idx="416">
                  <c:v>0.28251748251748249</c:v>
                </c:pt>
                <c:pt idx="417">
                  <c:v>0.27746478873239433</c:v>
                </c:pt>
                <c:pt idx="418">
                  <c:v>0.28111888111888111</c:v>
                </c:pt>
                <c:pt idx="419">
                  <c:v>0.27272727272727271</c:v>
                </c:pt>
                <c:pt idx="420">
                  <c:v>0.26713286713286716</c:v>
                </c:pt>
                <c:pt idx="421">
                  <c:v>0.2696629213483146</c:v>
                </c:pt>
                <c:pt idx="422">
                  <c:v>0.26722925457102675</c:v>
                </c:pt>
                <c:pt idx="423">
                  <c:v>0.26939351198871653</c:v>
                </c:pt>
                <c:pt idx="424">
                  <c:v>0.27053824362606238</c:v>
                </c:pt>
                <c:pt idx="425">
                  <c:v>0.27092198581560284</c:v>
                </c:pt>
                <c:pt idx="426">
                  <c:v>0.27337110481586407</c:v>
                </c:pt>
                <c:pt idx="427">
                  <c:v>0.27746478873239433</c:v>
                </c:pt>
                <c:pt idx="428">
                  <c:v>0.2818696883852691</c:v>
                </c:pt>
                <c:pt idx="429">
                  <c:v>0.28028169014084503</c:v>
                </c:pt>
                <c:pt idx="430">
                  <c:v>0.27824858757062149</c:v>
                </c:pt>
                <c:pt idx="431">
                  <c:v>0.27887323943661974</c:v>
                </c:pt>
                <c:pt idx="432">
                  <c:v>0.27769985974754563</c:v>
                </c:pt>
                <c:pt idx="433">
                  <c:v>0.27832167832167831</c:v>
                </c:pt>
                <c:pt idx="434">
                  <c:v>0.27489481065918653</c:v>
                </c:pt>
                <c:pt idx="435">
                  <c:v>0.27272727272727271</c:v>
                </c:pt>
                <c:pt idx="436">
                  <c:v>0.27932960893854752</c:v>
                </c:pt>
                <c:pt idx="437">
                  <c:v>0.28055555555555556</c:v>
                </c:pt>
                <c:pt idx="438">
                  <c:v>0.2837273991655076</c:v>
                </c:pt>
                <c:pt idx="439">
                  <c:v>0.28892005610098176</c:v>
                </c:pt>
                <c:pt idx="440">
                  <c:v>0.29278642149929274</c:v>
                </c:pt>
                <c:pt idx="441">
                  <c:v>0.29213483146067415</c:v>
                </c:pt>
                <c:pt idx="442">
                  <c:v>0.28751753155680226</c:v>
                </c:pt>
                <c:pt idx="443">
                  <c:v>0.28913963328631875</c:v>
                </c:pt>
                <c:pt idx="444">
                  <c:v>0.28772919605077568</c:v>
                </c:pt>
                <c:pt idx="445">
                  <c:v>0.29018492176386912</c:v>
                </c:pt>
                <c:pt idx="446">
                  <c:v>0.29844413012729853</c:v>
                </c:pt>
                <c:pt idx="447">
                  <c:v>0.2991573033707865</c:v>
                </c:pt>
                <c:pt idx="448">
                  <c:v>0.29068150208623084</c:v>
                </c:pt>
                <c:pt idx="449">
                  <c:v>0.29676511954992973</c:v>
                </c:pt>
                <c:pt idx="450">
                  <c:v>0.29055007052186177</c:v>
                </c:pt>
                <c:pt idx="451">
                  <c:v>0.29196050775740479</c:v>
                </c:pt>
                <c:pt idx="452">
                  <c:v>0.29172510518934086</c:v>
                </c:pt>
                <c:pt idx="453">
                  <c:v>0.29213483146067415</c:v>
                </c:pt>
                <c:pt idx="454">
                  <c:v>0.2939521800281294</c:v>
                </c:pt>
                <c:pt idx="455">
                  <c:v>0.29461756373937681</c:v>
                </c:pt>
                <c:pt idx="456">
                  <c:v>0.29137199434229138</c:v>
                </c:pt>
                <c:pt idx="457">
                  <c:v>0.29055007052186177</c:v>
                </c:pt>
                <c:pt idx="458">
                  <c:v>0.29278642149929274</c:v>
                </c:pt>
                <c:pt idx="459">
                  <c:v>0.28470254957507085</c:v>
                </c:pt>
                <c:pt idx="460">
                  <c:v>0.28409090909090906</c:v>
                </c:pt>
                <c:pt idx="461">
                  <c:v>0.28102710413694715</c:v>
                </c:pt>
                <c:pt idx="462">
                  <c:v>0.27824858757062149</c:v>
                </c:pt>
                <c:pt idx="463">
                  <c:v>0.27605633802816903</c:v>
                </c:pt>
                <c:pt idx="464">
                  <c:v>0.28107344632768355</c:v>
                </c:pt>
                <c:pt idx="465">
                  <c:v>0.28011204481792717</c:v>
                </c:pt>
                <c:pt idx="466">
                  <c:v>0.27808988764044945</c:v>
                </c:pt>
                <c:pt idx="467">
                  <c:v>0.28450704225352114</c:v>
                </c:pt>
                <c:pt idx="468">
                  <c:v>0.28230337078651691</c:v>
                </c:pt>
                <c:pt idx="469">
                  <c:v>0.28208744710860362</c:v>
                </c:pt>
                <c:pt idx="470">
                  <c:v>0.28631875881523278</c:v>
                </c:pt>
                <c:pt idx="471">
                  <c:v>0.28490832157968965</c:v>
                </c:pt>
                <c:pt idx="472">
                  <c:v>0.28712871287128711</c:v>
                </c:pt>
                <c:pt idx="473">
                  <c:v>0.28328611898016998</c:v>
                </c:pt>
                <c:pt idx="474">
                  <c:v>0.28107344632768361</c:v>
                </c:pt>
                <c:pt idx="475">
                  <c:v>0.28389830508474573</c:v>
                </c:pt>
                <c:pt idx="476">
                  <c:v>0.28147100424328148</c:v>
                </c:pt>
                <c:pt idx="477">
                  <c:v>0.28208744710860362</c:v>
                </c:pt>
                <c:pt idx="478">
                  <c:v>0.28531468531468529</c:v>
                </c:pt>
                <c:pt idx="479">
                  <c:v>0.29353932584269665</c:v>
                </c:pt>
                <c:pt idx="480">
                  <c:v>0.29014084507042254</c:v>
                </c:pt>
                <c:pt idx="481">
                  <c:v>0.28270042194092831</c:v>
                </c:pt>
                <c:pt idx="482">
                  <c:v>0.28470254957507085</c:v>
                </c:pt>
                <c:pt idx="483">
                  <c:v>0.27840909090909088</c:v>
                </c:pt>
                <c:pt idx="484">
                  <c:v>0.27323943661971828</c:v>
                </c:pt>
                <c:pt idx="485">
                  <c:v>0.27337110481586407</c:v>
                </c:pt>
                <c:pt idx="486">
                  <c:v>0.27857142857142858</c:v>
                </c:pt>
                <c:pt idx="487">
                  <c:v>0.2816091954022989</c:v>
                </c:pt>
                <c:pt idx="488">
                  <c:v>0.28653295128939832</c:v>
                </c:pt>
                <c:pt idx="489">
                  <c:v>0.28267045454545447</c:v>
                </c:pt>
                <c:pt idx="490">
                  <c:v>0.28165007112375534</c:v>
                </c:pt>
                <c:pt idx="491">
                  <c:v>0.284692417739628</c:v>
                </c:pt>
                <c:pt idx="492">
                  <c:v>0.28040057224606579</c:v>
                </c:pt>
                <c:pt idx="493">
                  <c:v>0.28428571428571425</c:v>
                </c:pt>
                <c:pt idx="494">
                  <c:v>0.27896995708154504</c:v>
                </c:pt>
                <c:pt idx="495">
                  <c:v>0.28102710413694715</c:v>
                </c:pt>
                <c:pt idx="496">
                  <c:v>0.28388017118402281</c:v>
                </c:pt>
                <c:pt idx="497">
                  <c:v>0.28714285714285714</c:v>
                </c:pt>
                <c:pt idx="498">
                  <c:v>0.28205128205128205</c:v>
                </c:pt>
                <c:pt idx="499">
                  <c:v>0.2857142857142857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6A-474B-BB51-9EC3FEC90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3703951"/>
        <c:axId val="263342015"/>
      </c:lineChart>
      <c:catAx>
        <c:axId val="2637039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3342015"/>
        <c:crosses val="autoZero"/>
        <c:auto val="1"/>
        <c:lblAlgn val="ctr"/>
        <c:lblOffset val="100"/>
        <c:noMultiLvlLbl val="0"/>
      </c:catAx>
      <c:valAx>
        <c:axId val="26334201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3703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217329779753273"/>
          <c:y val="0.90076378647317734"/>
          <c:w val="0.74683311774561811"/>
          <c:h val="9.9236213526822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AT" sz="9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900" b="0" i="0" u="none" strike="noStrike" kern="1200" spc="0" baseline="0" noProof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OD rep. + home location rep. + </a:t>
            </a:r>
            <a:r>
              <a:rPr lang="en-GB" sz="900" b="0" i="0" u="none" strike="noStrike" kern="1200" spc="0" baseline="0" noProof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at-home+over+night</a:t>
            </a:r>
            <a:endParaRPr lang="en-GB" sz="900" b="0" i="0" u="none" strike="noStrike" kern="1200" spc="0" baseline="0" noProof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layout>
        <c:manualLayout>
          <c:xMode val="edge"/>
          <c:yMode val="edge"/>
          <c:x val="0.30547986111111108"/>
          <c:y val="3.5283680555555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de-AT" sz="9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615977323960006"/>
          <c:y val="0.1515144920322184"/>
          <c:w val="0.79471115128027492"/>
          <c:h val="0.55699180648581825"/>
        </c:manualLayout>
      </c:layout>
      <c:lineChart>
        <c:grouping val="standard"/>
        <c:varyColors val="0"/>
        <c:ser>
          <c:idx val="0"/>
          <c:order val="0"/>
          <c:tx>
            <c:strRef>
              <c:f>[_results04.xlsx]shareOfLocationCounts!$J$1</c:f>
              <c:strCache>
                <c:ptCount val="1"/>
                <c:pt idx="0">
                  <c:v>2 loc visisted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[_results04.xlsx]shareOfLocationCounts!$J$2:$J$101</c:f>
              <c:numCache>
                <c:formatCode>0%</c:formatCode>
                <c:ptCount val="100"/>
                <c:pt idx="0">
                  <c:v>1</c:v>
                </c:pt>
                <c:pt idx="1">
                  <c:v>0.90736342042755347</c:v>
                </c:pt>
                <c:pt idx="2">
                  <c:v>0.83794466403162049</c:v>
                </c:pt>
                <c:pt idx="3">
                  <c:v>0.7825464949928469</c:v>
                </c:pt>
                <c:pt idx="4">
                  <c:v>0.74848484848484842</c:v>
                </c:pt>
                <c:pt idx="5">
                  <c:v>0.72266244057052298</c:v>
                </c:pt>
                <c:pt idx="6">
                  <c:v>0.71682847896440127</c:v>
                </c:pt>
                <c:pt idx="7">
                  <c:v>0.70134228187919467</c:v>
                </c:pt>
                <c:pt idx="8">
                  <c:v>0.69482758620689655</c:v>
                </c:pt>
                <c:pt idx="9">
                  <c:v>0.68881118881118886</c:v>
                </c:pt>
                <c:pt idx="10">
                  <c:v>0.67850799289520425</c:v>
                </c:pt>
                <c:pt idx="11">
                  <c:v>0.68727272727272726</c:v>
                </c:pt>
                <c:pt idx="12">
                  <c:v>0.67577413479052828</c:v>
                </c:pt>
                <c:pt idx="13">
                  <c:v>0.66850828729281764</c:v>
                </c:pt>
                <c:pt idx="14">
                  <c:v>0.66481481481481475</c:v>
                </c:pt>
                <c:pt idx="15">
                  <c:v>0.66479400749063666</c:v>
                </c:pt>
                <c:pt idx="16">
                  <c:v>0.66290018832391717</c:v>
                </c:pt>
                <c:pt idx="17">
                  <c:v>0.66477272727272729</c:v>
                </c:pt>
                <c:pt idx="18">
                  <c:v>0.66223908918406071</c:v>
                </c:pt>
                <c:pt idx="19">
                  <c:v>0.65523809523809518</c:v>
                </c:pt>
                <c:pt idx="20">
                  <c:v>0.65969581749049433</c:v>
                </c:pt>
                <c:pt idx="21">
                  <c:v>0.65839694656488557</c:v>
                </c:pt>
                <c:pt idx="22">
                  <c:v>0.66539923954372626</c:v>
                </c:pt>
                <c:pt idx="23">
                  <c:v>0.66793893129770987</c:v>
                </c:pt>
                <c:pt idx="24">
                  <c:v>0.66986564299424178</c:v>
                </c:pt>
                <c:pt idx="25">
                  <c:v>0.67495219885277247</c:v>
                </c:pt>
                <c:pt idx="26">
                  <c:v>0.67238095238095241</c:v>
                </c:pt>
                <c:pt idx="27">
                  <c:v>0.66730401529636707</c:v>
                </c:pt>
                <c:pt idx="28">
                  <c:v>0.66730038022813676</c:v>
                </c:pt>
                <c:pt idx="29">
                  <c:v>0.66729678638941392</c:v>
                </c:pt>
                <c:pt idx="30">
                  <c:v>0.66351606805293006</c:v>
                </c:pt>
                <c:pt idx="31">
                  <c:v>0.66729323308270672</c:v>
                </c:pt>
                <c:pt idx="32">
                  <c:v>0.6629213483146067</c:v>
                </c:pt>
                <c:pt idx="33">
                  <c:v>0.66666666666666674</c:v>
                </c:pt>
                <c:pt idx="34">
                  <c:v>0.66849816849816845</c:v>
                </c:pt>
                <c:pt idx="35">
                  <c:v>0.66298342541436472</c:v>
                </c:pt>
                <c:pt idx="36">
                  <c:v>0.66055045871559637</c:v>
                </c:pt>
                <c:pt idx="37">
                  <c:v>0.65992647058823539</c:v>
                </c:pt>
                <c:pt idx="38">
                  <c:v>0.65137614678899081</c:v>
                </c:pt>
                <c:pt idx="39">
                  <c:v>0.65625</c:v>
                </c:pt>
                <c:pt idx="40">
                  <c:v>0.65996343692870207</c:v>
                </c:pt>
                <c:pt idx="41">
                  <c:v>0.66179159049360148</c:v>
                </c:pt>
                <c:pt idx="42">
                  <c:v>0.66117216117216115</c:v>
                </c:pt>
                <c:pt idx="43">
                  <c:v>0.65934065934065933</c:v>
                </c:pt>
                <c:pt idx="44">
                  <c:v>0.6587591240875913</c:v>
                </c:pt>
                <c:pt idx="45">
                  <c:v>0.65938069216757744</c:v>
                </c:pt>
                <c:pt idx="46">
                  <c:v>0.66058394160583944</c:v>
                </c:pt>
                <c:pt idx="47">
                  <c:v>0.65938069216757744</c:v>
                </c:pt>
                <c:pt idx="48">
                  <c:v>0.66485507246376818</c:v>
                </c:pt>
                <c:pt idx="49">
                  <c:v>0.66726943942133821</c:v>
                </c:pt>
                <c:pt idx="50">
                  <c:v>0.6732851985559567</c:v>
                </c:pt>
                <c:pt idx="51">
                  <c:v>0.67028985507246375</c:v>
                </c:pt>
                <c:pt idx="52">
                  <c:v>0.67207207207207198</c:v>
                </c:pt>
                <c:pt idx="53">
                  <c:v>0.6654611211573237</c:v>
                </c:pt>
                <c:pt idx="54">
                  <c:v>0.66424682395644286</c:v>
                </c:pt>
                <c:pt idx="55">
                  <c:v>0.66666666666666663</c:v>
                </c:pt>
                <c:pt idx="56">
                  <c:v>0.66425992779783394</c:v>
                </c:pt>
                <c:pt idx="57">
                  <c:v>0.66184448462929468</c:v>
                </c:pt>
                <c:pt idx="58">
                  <c:v>0.65999999999999992</c:v>
                </c:pt>
                <c:pt idx="59">
                  <c:v>0.65201465201465203</c:v>
                </c:pt>
                <c:pt idx="60">
                  <c:v>0.64963503649635035</c:v>
                </c:pt>
                <c:pt idx="61">
                  <c:v>0.65265082266910424</c:v>
                </c:pt>
                <c:pt idx="62">
                  <c:v>0.65082266910420472</c:v>
                </c:pt>
                <c:pt idx="63">
                  <c:v>0.64716636197440591</c:v>
                </c:pt>
                <c:pt idx="64">
                  <c:v>0.6440366972477064</c:v>
                </c:pt>
                <c:pt idx="65">
                  <c:v>0.64522058823529416</c:v>
                </c:pt>
                <c:pt idx="66">
                  <c:v>0.64954128440366965</c:v>
                </c:pt>
                <c:pt idx="67">
                  <c:v>0.64835164835164827</c:v>
                </c:pt>
                <c:pt idx="68">
                  <c:v>0.6478102189781022</c:v>
                </c:pt>
                <c:pt idx="69">
                  <c:v>0.65145985401459849</c:v>
                </c:pt>
                <c:pt idx="70">
                  <c:v>0.6471663619744058</c:v>
                </c:pt>
                <c:pt idx="71">
                  <c:v>0.6466302367941712</c:v>
                </c:pt>
                <c:pt idx="72">
                  <c:v>0.63868613138686137</c:v>
                </c:pt>
                <c:pt idx="73">
                  <c:v>0.63752276867030966</c:v>
                </c:pt>
                <c:pt idx="74">
                  <c:v>0.63702359346642468</c:v>
                </c:pt>
                <c:pt idx="75">
                  <c:v>0.63636363636363635</c:v>
                </c:pt>
                <c:pt idx="76">
                  <c:v>0.64065335753176034</c:v>
                </c:pt>
                <c:pt idx="77">
                  <c:v>0.63586956521739135</c:v>
                </c:pt>
                <c:pt idx="78">
                  <c:v>0.63669064748201432</c:v>
                </c:pt>
                <c:pt idx="79">
                  <c:v>0.63652802893309224</c:v>
                </c:pt>
                <c:pt idx="80">
                  <c:v>0.63454545454545452</c:v>
                </c:pt>
                <c:pt idx="81">
                  <c:v>0.63520871143375679</c:v>
                </c:pt>
                <c:pt idx="82">
                  <c:v>0.63454545454545452</c:v>
                </c:pt>
                <c:pt idx="83">
                  <c:v>0.63157894736842102</c:v>
                </c:pt>
                <c:pt idx="84">
                  <c:v>0.63898916967509023</c:v>
                </c:pt>
                <c:pt idx="85">
                  <c:v>0.63603603603603598</c:v>
                </c:pt>
                <c:pt idx="86">
                  <c:v>0.6391382405745063</c:v>
                </c:pt>
                <c:pt idx="87">
                  <c:v>0.64171122994652408</c:v>
                </c:pt>
                <c:pt idx="88">
                  <c:v>0.64157706093189959</c:v>
                </c:pt>
                <c:pt idx="89">
                  <c:v>0.64157706093189959</c:v>
                </c:pt>
                <c:pt idx="90">
                  <c:v>0.6420863309352518</c:v>
                </c:pt>
                <c:pt idx="91">
                  <c:v>0.63898916967509023</c:v>
                </c:pt>
                <c:pt idx="92">
                  <c:v>0.64324324324324333</c:v>
                </c:pt>
                <c:pt idx="93">
                  <c:v>0.64144144144144144</c:v>
                </c:pt>
                <c:pt idx="94">
                  <c:v>0.63833634719710663</c:v>
                </c:pt>
                <c:pt idx="95">
                  <c:v>0.64195298372513554</c:v>
                </c:pt>
                <c:pt idx="96">
                  <c:v>0.64157706093189959</c:v>
                </c:pt>
                <c:pt idx="97">
                  <c:v>0.64388489208633093</c:v>
                </c:pt>
                <c:pt idx="98">
                  <c:v>0.64324324324324322</c:v>
                </c:pt>
                <c:pt idx="99">
                  <c:v>0.64452423698384198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5A-48E4-AE5C-D4A784D69953}"/>
            </c:ext>
          </c:extLst>
        </c:ser>
        <c:ser>
          <c:idx val="1"/>
          <c:order val="1"/>
          <c:tx>
            <c:strRef>
              <c:f>[_results04.xlsx]shareOfLocationCounts!$K$1</c:f>
              <c:strCache>
                <c:ptCount val="1"/>
                <c:pt idx="0">
                  <c:v>3 loc visisted</c:v>
                </c:pt>
              </c:strCache>
            </c:strRef>
          </c:tx>
          <c:spPr>
            <a:ln w="28575" cap="rnd">
              <a:solidFill>
                <a:srgbClr val="156082"/>
              </a:solidFill>
              <a:round/>
            </a:ln>
            <a:effectLst/>
          </c:spPr>
          <c:marker>
            <c:symbol val="none"/>
          </c:marker>
          <c:val>
            <c:numRef>
              <c:f>[_results04.xlsx]shareOfLocationCounts!$K$2:$K$101</c:f>
              <c:numCache>
                <c:formatCode>0%</c:formatCode>
                <c:ptCount val="100"/>
                <c:pt idx="0">
                  <c:v>0</c:v>
                </c:pt>
                <c:pt idx="1">
                  <c:v>8.9073634204275526E-2</c:v>
                </c:pt>
                <c:pt idx="2">
                  <c:v>0.14229249011857709</c:v>
                </c:pt>
                <c:pt idx="3">
                  <c:v>0.1959942775393419</c:v>
                </c:pt>
                <c:pt idx="4">
                  <c:v>0.21515151515151515</c:v>
                </c:pt>
                <c:pt idx="5">
                  <c:v>0.23137876386687797</c:v>
                </c:pt>
                <c:pt idx="6">
                  <c:v>0.22815533980582525</c:v>
                </c:pt>
                <c:pt idx="7">
                  <c:v>0.2416107382550336</c:v>
                </c:pt>
                <c:pt idx="8">
                  <c:v>0.24310344827586206</c:v>
                </c:pt>
                <c:pt idx="9">
                  <c:v>0.24300699300699302</c:v>
                </c:pt>
                <c:pt idx="10">
                  <c:v>0.25222024866785075</c:v>
                </c:pt>
                <c:pt idx="11">
                  <c:v>0.23636363636363636</c:v>
                </c:pt>
                <c:pt idx="12">
                  <c:v>0.24590163934426229</c:v>
                </c:pt>
                <c:pt idx="13">
                  <c:v>0.25046040515653778</c:v>
                </c:pt>
                <c:pt idx="14">
                  <c:v>0.25555555555555559</c:v>
                </c:pt>
                <c:pt idx="15">
                  <c:v>0.25655430711610483</c:v>
                </c:pt>
                <c:pt idx="16">
                  <c:v>0.25235404896421848</c:v>
                </c:pt>
                <c:pt idx="17">
                  <c:v>0.24431818181818185</c:v>
                </c:pt>
                <c:pt idx="18">
                  <c:v>0.24667931688804556</c:v>
                </c:pt>
                <c:pt idx="19">
                  <c:v>0.25523809523809526</c:v>
                </c:pt>
                <c:pt idx="20">
                  <c:v>0.24904942965779467</c:v>
                </c:pt>
                <c:pt idx="21">
                  <c:v>0.24809160305343511</c:v>
                </c:pt>
                <c:pt idx="22">
                  <c:v>0.24144486692015207</c:v>
                </c:pt>
                <c:pt idx="23">
                  <c:v>0.24236641221374042</c:v>
                </c:pt>
                <c:pt idx="24">
                  <c:v>0.23992322456813819</c:v>
                </c:pt>
                <c:pt idx="25">
                  <c:v>0.2332695984703633</c:v>
                </c:pt>
                <c:pt idx="26">
                  <c:v>0.23428571428571432</c:v>
                </c:pt>
                <c:pt idx="27">
                  <c:v>0.237093690248566</c:v>
                </c:pt>
                <c:pt idx="28">
                  <c:v>0.23384030418250948</c:v>
                </c:pt>
                <c:pt idx="29">
                  <c:v>0.2344045368620038</c:v>
                </c:pt>
                <c:pt idx="30">
                  <c:v>0.24196597353497162</c:v>
                </c:pt>
                <c:pt idx="31">
                  <c:v>0.23496240601503759</c:v>
                </c:pt>
                <c:pt idx="32">
                  <c:v>0.23595505617977527</c:v>
                </c:pt>
                <c:pt idx="33">
                  <c:v>0.23572744014732969</c:v>
                </c:pt>
                <c:pt idx="34">
                  <c:v>0.23260073260073258</c:v>
                </c:pt>
                <c:pt idx="35">
                  <c:v>0.23572744014732969</c:v>
                </c:pt>
                <c:pt idx="36">
                  <c:v>0.23853211009174313</c:v>
                </c:pt>
                <c:pt idx="37">
                  <c:v>0.24264705882352944</c:v>
                </c:pt>
                <c:pt idx="38">
                  <c:v>0.24954128440366971</c:v>
                </c:pt>
                <c:pt idx="39">
                  <c:v>0.24264705882352938</c:v>
                </c:pt>
                <c:pt idx="40">
                  <c:v>0.24131627056672761</c:v>
                </c:pt>
                <c:pt idx="41">
                  <c:v>0.23948811700182812</c:v>
                </c:pt>
                <c:pt idx="42">
                  <c:v>0.23992673992673991</c:v>
                </c:pt>
                <c:pt idx="43">
                  <c:v>0.23992673992673991</c:v>
                </c:pt>
                <c:pt idx="44">
                  <c:v>0.24087591240875914</c:v>
                </c:pt>
                <c:pt idx="45">
                  <c:v>0.2422586520947177</c:v>
                </c:pt>
                <c:pt idx="46">
                  <c:v>0.24087591240875908</c:v>
                </c:pt>
                <c:pt idx="47">
                  <c:v>0.23861566484517302</c:v>
                </c:pt>
                <c:pt idx="48">
                  <c:v>0.23913043478260868</c:v>
                </c:pt>
                <c:pt idx="49">
                  <c:v>0.23327305605786619</c:v>
                </c:pt>
                <c:pt idx="50">
                  <c:v>0.22563176895306861</c:v>
                </c:pt>
                <c:pt idx="51">
                  <c:v>0.22826086956521738</c:v>
                </c:pt>
                <c:pt idx="52">
                  <c:v>0.22702702702702701</c:v>
                </c:pt>
                <c:pt idx="53">
                  <c:v>0.22965641952983726</c:v>
                </c:pt>
                <c:pt idx="54">
                  <c:v>0.22867513611615245</c:v>
                </c:pt>
                <c:pt idx="55">
                  <c:v>0.22882882882882882</c:v>
                </c:pt>
                <c:pt idx="56">
                  <c:v>0.23104693140794227</c:v>
                </c:pt>
                <c:pt idx="57">
                  <c:v>0.23146473779385171</c:v>
                </c:pt>
                <c:pt idx="58">
                  <c:v>0.23636363636363636</c:v>
                </c:pt>
                <c:pt idx="59">
                  <c:v>0.24542124542124541</c:v>
                </c:pt>
                <c:pt idx="60">
                  <c:v>0.24270072992700728</c:v>
                </c:pt>
                <c:pt idx="61">
                  <c:v>0.23765996343692869</c:v>
                </c:pt>
                <c:pt idx="62">
                  <c:v>0.23948811700182812</c:v>
                </c:pt>
                <c:pt idx="63">
                  <c:v>0.24131627056672761</c:v>
                </c:pt>
                <c:pt idx="64">
                  <c:v>0.24587155963302754</c:v>
                </c:pt>
                <c:pt idx="65">
                  <c:v>0.24264705882352941</c:v>
                </c:pt>
                <c:pt idx="66">
                  <c:v>0.23853211009174313</c:v>
                </c:pt>
                <c:pt idx="67">
                  <c:v>0.23992673992673991</c:v>
                </c:pt>
                <c:pt idx="68">
                  <c:v>0.24452554744525548</c:v>
                </c:pt>
                <c:pt idx="69">
                  <c:v>0.23905109489051093</c:v>
                </c:pt>
                <c:pt idx="70">
                  <c:v>0.23948811700182812</c:v>
                </c:pt>
                <c:pt idx="71">
                  <c:v>0.2422586520947177</c:v>
                </c:pt>
                <c:pt idx="72">
                  <c:v>0.24452554744525548</c:v>
                </c:pt>
                <c:pt idx="73">
                  <c:v>0.24408014571948999</c:v>
                </c:pt>
                <c:pt idx="74">
                  <c:v>0.2468239564428312</c:v>
                </c:pt>
                <c:pt idx="75">
                  <c:v>0.24727272727272726</c:v>
                </c:pt>
                <c:pt idx="76">
                  <c:v>0.2468239564428312</c:v>
                </c:pt>
                <c:pt idx="77">
                  <c:v>0.25181159420289856</c:v>
                </c:pt>
                <c:pt idx="78">
                  <c:v>0.25179856115107913</c:v>
                </c:pt>
                <c:pt idx="79">
                  <c:v>0.25497287522603973</c:v>
                </c:pt>
                <c:pt idx="80">
                  <c:v>0.25454545454545452</c:v>
                </c:pt>
                <c:pt idx="81">
                  <c:v>0.25408348457350272</c:v>
                </c:pt>
                <c:pt idx="82">
                  <c:v>0.25090909090909091</c:v>
                </c:pt>
                <c:pt idx="83">
                  <c:v>0.25771324863883843</c:v>
                </c:pt>
                <c:pt idx="84">
                  <c:v>0.25090252707581229</c:v>
                </c:pt>
                <c:pt idx="85">
                  <c:v>0.25585585585585585</c:v>
                </c:pt>
                <c:pt idx="86">
                  <c:v>0.25314183123877915</c:v>
                </c:pt>
                <c:pt idx="87">
                  <c:v>0.25311942959001782</c:v>
                </c:pt>
                <c:pt idx="88">
                  <c:v>0.25089605734767029</c:v>
                </c:pt>
                <c:pt idx="89">
                  <c:v>0.24910394265232977</c:v>
                </c:pt>
                <c:pt idx="90">
                  <c:v>0.24820143884892087</c:v>
                </c:pt>
                <c:pt idx="91">
                  <c:v>0.25090252707581229</c:v>
                </c:pt>
                <c:pt idx="92">
                  <c:v>0.24864864864864866</c:v>
                </c:pt>
                <c:pt idx="93">
                  <c:v>0.24504504504504504</c:v>
                </c:pt>
                <c:pt idx="94">
                  <c:v>0.24593128390596747</c:v>
                </c:pt>
                <c:pt idx="95">
                  <c:v>0.24593128390596741</c:v>
                </c:pt>
                <c:pt idx="96">
                  <c:v>0.24372759856630824</c:v>
                </c:pt>
                <c:pt idx="97">
                  <c:v>0.24280575539568347</c:v>
                </c:pt>
                <c:pt idx="98">
                  <c:v>0.24504504504504501</c:v>
                </c:pt>
                <c:pt idx="99">
                  <c:v>0.24416517055655296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5A-48E4-AE5C-D4A784D69953}"/>
            </c:ext>
          </c:extLst>
        </c:ser>
        <c:ser>
          <c:idx val="2"/>
          <c:order val="2"/>
          <c:tx>
            <c:strRef>
              <c:f>[_results04.xlsx]shareOfLocationCounts!$L$1</c:f>
              <c:strCache>
                <c:ptCount val="1"/>
                <c:pt idx="0">
                  <c:v>4 loc visisted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[_results04.xlsx]shareOfLocationCounts!$L$2:$L$101</c:f>
              <c:numCache>
                <c:formatCode>0%</c:formatCode>
                <c:ptCount val="100"/>
                <c:pt idx="0">
                  <c:v>0</c:v>
                </c:pt>
                <c:pt idx="1">
                  <c:v>3.5629453681710211E-3</c:v>
                </c:pt>
                <c:pt idx="2">
                  <c:v>1.9762845849802368E-2</c:v>
                </c:pt>
                <c:pt idx="3">
                  <c:v>2.1459227467811159E-2</c:v>
                </c:pt>
                <c:pt idx="4">
                  <c:v>3.6363636363636362E-2</c:v>
                </c:pt>
                <c:pt idx="5">
                  <c:v>4.5958795562599047E-2</c:v>
                </c:pt>
                <c:pt idx="6">
                  <c:v>5.5016181229773461E-2</c:v>
                </c:pt>
                <c:pt idx="7">
                  <c:v>5.7046979865771813E-2</c:v>
                </c:pt>
                <c:pt idx="8">
                  <c:v>6.2068965517241378E-2</c:v>
                </c:pt>
                <c:pt idx="9">
                  <c:v>6.8181818181818191E-2</c:v>
                </c:pt>
                <c:pt idx="10">
                  <c:v>6.9271758436944927E-2</c:v>
                </c:pt>
                <c:pt idx="11">
                  <c:v>7.636363636363637E-2</c:v>
                </c:pt>
                <c:pt idx="12">
                  <c:v>7.8324225865209471E-2</c:v>
                </c:pt>
                <c:pt idx="13">
                  <c:v>8.1031307550644582E-2</c:v>
                </c:pt>
                <c:pt idx="14">
                  <c:v>7.962962962962962E-2</c:v>
                </c:pt>
                <c:pt idx="15">
                  <c:v>7.8651685393258425E-2</c:v>
                </c:pt>
                <c:pt idx="16">
                  <c:v>8.4745762711864403E-2</c:v>
                </c:pt>
                <c:pt idx="17">
                  <c:v>9.0909090909090912E-2</c:v>
                </c:pt>
                <c:pt idx="18">
                  <c:v>9.1081593927893736E-2</c:v>
                </c:pt>
                <c:pt idx="19">
                  <c:v>8.9523809523809533E-2</c:v>
                </c:pt>
                <c:pt idx="20">
                  <c:v>9.1254752851711016E-2</c:v>
                </c:pt>
                <c:pt idx="21">
                  <c:v>9.3511450381679392E-2</c:v>
                </c:pt>
                <c:pt idx="22">
                  <c:v>9.3155893536121678E-2</c:v>
                </c:pt>
                <c:pt idx="23">
                  <c:v>8.9694656488549615E-2</c:v>
                </c:pt>
                <c:pt idx="24">
                  <c:v>9.0211132437619967E-2</c:v>
                </c:pt>
                <c:pt idx="25">
                  <c:v>9.1778202676864248E-2</c:v>
                </c:pt>
                <c:pt idx="26">
                  <c:v>9.3333333333333351E-2</c:v>
                </c:pt>
                <c:pt idx="27">
                  <c:v>9.5602294455066933E-2</c:v>
                </c:pt>
                <c:pt idx="28">
                  <c:v>9.8859315589353597E-2</c:v>
                </c:pt>
                <c:pt idx="29">
                  <c:v>9.8298676748582239E-2</c:v>
                </c:pt>
                <c:pt idx="30">
                  <c:v>9.4517958412098285E-2</c:v>
                </c:pt>
                <c:pt idx="31">
                  <c:v>9.7744360902255634E-2</c:v>
                </c:pt>
                <c:pt idx="32">
                  <c:v>0.10112359550561799</c:v>
                </c:pt>
                <c:pt idx="33">
                  <c:v>9.7605893186003684E-2</c:v>
                </c:pt>
                <c:pt idx="34">
                  <c:v>9.8901098901098911E-2</c:v>
                </c:pt>
                <c:pt idx="35">
                  <c:v>0.10128913443830571</c:v>
                </c:pt>
                <c:pt idx="36">
                  <c:v>0.10091743119266056</c:v>
                </c:pt>
                <c:pt idx="37">
                  <c:v>9.7426470588235309E-2</c:v>
                </c:pt>
                <c:pt idx="38">
                  <c:v>9.9082568807339455E-2</c:v>
                </c:pt>
                <c:pt idx="39">
                  <c:v>0.10110294117647058</c:v>
                </c:pt>
                <c:pt idx="40">
                  <c:v>9.8720292504570401E-2</c:v>
                </c:pt>
                <c:pt idx="41">
                  <c:v>9.8720292504570387E-2</c:v>
                </c:pt>
                <c:pt idx="42">
                  <c:v>9.8901098901098911E-2</c:v>
                </c:pt>
                <c:pt idx="43">
                  <c:v>0.10073260073260074</c:v>
                </c:pt>
                <c:pt idx="44">
                  <c:v>0.10036496350364964</c:v>
                </c:pt>
                <c:pt idx="45">
                  <c:v>9.836065573770493E-2</c:v>
                </c:pt>
                <c:pt idx="46">
                  <c:v>9.8540145985401464E-2</c:v>
                </c:pt>
                <c:pt idx="47">
                  <c:v>0.10200364298724952</c:v>
                </c:pt>
                <c:pt idx="48">
                  <c:v>9.6014492753623185E-2</c:v>
                </c:pt>
                <c:pt idx="49">
                  <c:v>9.9457504520795659E-2</c:v>
                </c:pt>
                <c:pt idx="50">
                  <c:v>0.10108303249097472</c:v>
                </c:pt>
                <c:pt idx="51">
                  <c:v>0.10144927536231883</c:v>
                </c:pt>
                <c:pt idx="52">
                  <c:v>0.1009009009009009</c:v>
                </c:pt>
                <c:pt idx="53">
                  <c:v>0.10488245931283906</c:v>
                </c:pt>
                <c:pt idx="54">
                  <c:v>0.10707803992740472</c:v>
                </c:pt>
                <c:pt idx="55">
                  <c:v>0.10450450450450451</c:v>
                </c:pt>
                <c:pt idx="56">
                  <c:v>0.10469314079422384</c:v>
                </c:pt>
                <c:pt idx="57">
                  <c:v>0.10669077757685352</c:v>
                </c:pt>
                <c:pt idx="58">
                  <c:v>0.10363636363636364</c:v>
                </c:pt>
                <c:pt idx="59">
                  <c:v>0.10256410256410256</c:v>
                </c:pt>
                <c:pt idx="60">
                  <c:v>0.10766423357664233</c:v>
                </c:pt>
                <c:pt idx="61">
                  <c:v>0.10968921389396709</c:v>
                </c:pt>
                <c:pt idx="62">
                  <c:v>0.10968921389396709</c:v>
                </c:pt>
                <c:pt idx="63">
                  <c:v>0.11151736745886655</c:v>
                </c:pt>
                <c:pt idx="64">
                  <c:v>0.11009174311926606</c:v>
                </c:pt>
                <c:pt idx="65">
                  <c:v>0.11213235294117646</c:v>
                </c:pt>
                <c:pt idx="66">
                  <c:v>0.11192660550458715</c:v>
                </c:pt>
                <c:pt idx="67">
                  <c:v>0.11172161172161171</c:v>
                </c:pt>
                <c:pt idx="68">
                  <c:v>0.10766423357664234</c:v>
                </c:pt>
                <c:pt idx="69">
                  <c:v>0.1094890510948905</c:v>
                </c:pt>
                <c:pt idx="70">
                  <c:v>0.11334552102376599</c:v>
                </c:pt>
                <c:pt idx="71">
                  <c:v>0.1111111111111111</c:v>
                </c:pt>
                <c:pt idx="72">
                  <c:v>0.11678832116788322</c:v>
                </c:pt>
                <c:pt idx="73">
                  <c:v>0.11839708561020036</c:v>
                </c:pt>
                <c:pt idx="74">
                  <c:v>0.11615245009074411</c:v>
                </c:pt>
                <c:pt idx="75">
                  <c:v>0.11636363636363636</c:v>
                </c:pt>
                <c:pt idx="76">
                  <c:v>0.11252268602540835</c:v>
                </c:pt>
                <c:pt idx="77">
                  <c:v>0.11231884057971014</c:v>
                </c:pt>
                <c:pt idx="78">
                  <c:v>0.11151079136690648</c:v>
                </c:pt>
                <c:pt idx="79">
                  <c:v>0.10849909584086799</c:v>
                </c:pt>
                <c:pt idx="80">
                  <c:v>0.1109090909090909</c:v>
                </c:pt>
                <c:pt idx="81">
                  <c:v>0.11070780399274047</c:v>
                </c:pt>
                <c:pt idx="82">
                  <c:v>0.11454545454545455</c:v>
                </c:pt>
                <c:pt idx="83">
                  <c:v>0.11070780399274047</c:v>
                </c:pt>
                <c:pt idx="84">
                  <c:v>0.11010830324909747</c:v>
                </c:pt>
                <c:pt idx="85">
                  <c:v>0.10810810810810811</c:v>
                </c:pt>
                <c:pt idx="86">
                  <c:v>0.10771992818671454</c:v>
                </c:pt>
                <c:pt idx="87">
                  <c:v>0.10516934046345812</c:v>
                </c:pt>
                <c:pt idx="88">
                  <c:v>0.10752688172043011</c:v>
                </c:pt>
                <c:pt idx="89">
                  <c:v>0.10931899641577061</c:v>
                </c:pt>
                <c:pt idx="90">
                  <c:v>0.10971223021582732</c:v>
                </c:pt>
                <c:pt idx="91">
                  <c:v>0.11010830324909747</c:v>
                </c:pt>
                <c:pt idx="92">
                  <c:v>0.10810810810810811</c:v>
                </c:pt>
                <c:pt idx="93">
                  <c:v>0.11351351351351351</c:v>
                </c:pt>
                <c:pt idx="94">
                  <c:v>0.11573236889692587</c:v>
                </c:pt>
                <c:pt idx="95">
                  <c:v>0.11211573236889692</c:v>
                </c:pt>
                <c:pt idx="96">
                  <c:v>0.11469534050179213</c:v>
                </c:pt>
                <c:pt idx="97">
                  <c:v>0.11330935251798561</c:v>
                </c:pt>
                <c:pt idx="98">
                  <c:v>0.11171171171171169</c:v>
                </c:pt>
                <c:pt idx="99">
                  <c:v>0.11131059245960502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5A-48E4-AE5C-D4A784D69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6712352"/>
        <c:axId val="1756729152"/>
      </c:lineChart>
      <c:catAx>
        <c:axId val="175671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900" b="0" i="0" u="none" strike="noStrike" kern="1200" baseline="0" dirty="0" err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Iterations </a:t>
                </a:r>
                <a:r>
                  <a:rPr lang="de-DE" sz="9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[x1000]</a:t>
                </a:r>
                <a:endParaRPr lang="de-DE" sz="900" b="0" i="0" u="none" strike="noStrike" kern="1200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6729152"/>
        <c:crosses val="autoZero"/>
        <c:auto val="1"/>
        <c:lblAlgn val="ctr"/>
        <c:lblOffset val="100"/>
        <c:noMultiLvlLbl val="0"/>
      </c:catAx>
      <c:valAx>
        <c:axId val="17567291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671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267723481051187"/>
          <c:w val="1"/>
          <c:h val="7.20390251130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900" b="0" i="0" u="none" strike="noStrike" kern="1200" spc="0" baseline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9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Only OD reproduction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900" b="0" i="0" u="none" strike="noStrike" kern="1200" spc="0" baseline="0" dirty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118564814814815"/>
          <c:y val="0.15471527777777777"/>
          <c:w val="0.8255689814814815"/>
          <c:h val="0.59236006944444441"/>
        </c:manualLayout>
      </c:layout>
      <c:lineChart>
        <c:grouping val="standard"/>
        <c:varyColors val="0"/>
        <c:ser>
          <c:idx val="0"/>
          <c:order val="0"/>
          <c:tx>
            <c:strRef>
              <c:f>[locationCounts.xlsx]final!$K$1</c:f>
              <c:strCache>
                <c:ptCount val="1"/>
                <c:pt idx="0">
                  <c:v>2 locations visited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[locationCounts.xlsx]final!$K$2:$K$501</c:f>
              <c:numCache>
                <c:formatCode>0%</c:formatCode>
                <c:ptCount val="500"/>
                <c:pt idx="0">
                  <c:v>1</c:v>
                </c:pt>
                <c:pt idx="1">
                  <c:v>0.88194444444444442</c:v>
                </c:pt>
                <c:pt idx="2">
                  <c:v>0.80869565217391293</c:v>
                </c:pt>
                <c:pt idx="3">
                  <c:v>0.77427821522309725</c:v>
                </c:pt>
                <c:pt idx="4">
                  <c:v>0.74320652173913049</c:v>
                </c:pt>
                <c:pt idx="5">
                  <c:v>0.72995780590717285</c:v>
                </c:pt>
                <c:pt idx="6">
                  <c:v>0.71448863636363624</c:v>
                </c:pt>
                <c:pt idx="7">
                  <c:v>0.68405797101449284</c:v>
                </c:pt>
                <c:pt idx="8">
                  <c:v>0.66859623733719242</c:v>
                </c:pt>
                <c:pt idx="9">
                  <c:v>0.6705539358600584</c:v>
                </c:pt>
                <c:pt idx="10">
                  <c:v>0.66178623718887253</c:v>
                </c:pt>
                <c:pt idx="11">
                  <c:v>0.64464023494860501</c:v>
                </c:pt>
                <c:pt idx="12">
                  <c:v>0.64464023494860501</c:v>
                </c:pt>
                <c:pt idx="13">
                  <c:v>0.64492753623188404</c:v>
                </c:pt>
                <c:pt idx="14">
                  <c:v>0.64005805515239478</c:v>
                </c:pt>
                <c:pt idx="15">
                  <c:v>0.64017341040462439</c:v>
                </c:pt>
                <c:pt idx="16">
                  <c:v>0.6396526772793053</c:v>
                </c:pt>
                <c:pt idx="17">
                  <c:v>0.63318777292576411</c:v>
                </c:pt>
                <c:pt idx="18">
                  <c:v>0.62919708029197086</c:v>
                </c:pt>
                <c:pt idx="19">
                  <c:v>0.62609970674486803</c:v>
                </c:pt>
                <c:pt idx="20">
                  <c:v>0.61982248520710059</c:v>
                </c:pt>
                <c:pt idx="21">
                  <c:v>0.62463343108504399</c:v>
                </c:pt>
                <c:pt idx="22">
                  <c:v>0.62058823529411766</c:v>
                </c:pt>
                <c:pt idx="23">
                  <c:v>0.61799410029498525</c:v>
                </c:pt>
                <c:pt idx="24">
                  <c:v>0.61730205278592376</c:v>
                </c:pt>
                <c:pt idx="25">
                  <c:v>0.60997067448680353</c:v>
                </c:pt>
                <c:pt idx="26">
                  <c:v>0.60672514619883033</c:v>
                </c:pt>
                <c:pt idx="27">
                  <c:v>0.6</c:v>
                </c:pt>
                <c:pt idx="28">
                  <c:v>0.59941520467836251</c:v>
                </c:pt>
                <c:pt idx="29">
                  <c:v>0.59593023255813959</c:v>
                </c:pt>
                <c:pt idx="30">
                  <c:v>0.59018759018759015</c:v>
                </c:pt>
                <c:pt idx="31">
                  <c:v>0.59195402298850575</c:v>
                </c:pt>
                <c:pt idx="32">
                  <c:v>0.5842857142857143</c:v>
                </c:pt>
                <c:pt idx="33">
                  <c:v>0.57774607703281022</c:v>
                </c:pt>
                <c:pt idx="34">
                  <c:v>0.58036984352773824</c:v>
                </c:pt>
                <c:pt idx="35">
                  <c:v>0.57968970380818052</c:v>
                </c:pt>
                <c:pt idx="36">
                  <c:v>0.57665260196905777</c:v>
                </c:pt>
                <c:pt idx="37">
                  <c:v>0.57902097902097904</c:v>
                </c:pt>
                <c:pt idx="38">
                  <c:v>0.56942496493688644</c:v>
                </c:pt>
                <c:pt idx="39">
                  <c:v>0.57082748948106588</c:v>
                </c:pt>
                <c:pt idx="40">
                  <c:v>0.57122905027932969</c:v>
                </c:pt>
                <c:pt idx="41">
                  <c:v>0.56111111111111112</c:v>
                </c:pt>
                <c:pt idx="42">
                  <c:v>0.54951185495118549</c:v>
                </c:pt>
                <c:pt idx="43">
                  <c:v>0.54277699859747552</c:v>
                </c:pt>
                <c:pt idx="44">
                  <c:v>0.54698457223001407</c:v>
                </c:pt>
                <c:pt idx="45">
                  <c:v>0.54798331015299018</c:v>
                </c:pt>
                <c:pt idx="46">
                  <c:v>0.54469273743016766</c:v>
                </c:pt>
                <c:pt idx="47">
                  <c:v>0.54329608938547491</c:v>
                </c:pt>
                <c:pt idx="48">
                  <c:v>0.53695955369595538</c:v>
                </c:pt>
                <c:pt idx="49">
                  <c:v>0.53814147018030511</c:v>
                </c:pt>
                <c:pt idx="50">
                  <c:v>0.53566433566433558</c:v>
                </c:pt>
                <c:pt idx="51">
                  <c:v>0.53417015341701524</c:v>
                </c:pt>
                <c:pt idx="52">
                  <c:v>0.5368567454798332</c:v>
                </c:pt>
                <c:pt idx="53">
                  <c:v>0.53601108033240996</c:v>
                </c:pt>
                <c:pt idx="54">
                  <c:v>0.52827586206896548</c:v>
                </c:pt>
                <c:pt idx="55">
                  <c:v>0.52565880721220526</c:v>
                </c:pt>
                <c:pt idx="56">
                  <c:v>0.52754820936639124</c:v>
                </c:pt>
                <c:pt idx="57">
                  <c:v>0.51595006934812759</c:v>
                </c:pt>
                <c:pt idx="58">
                  <c:v>0.52197802197802201</c:v>
                </c:pt>
                <c:pt idx="59">
                  <c:v>0.51856946354883082</c:v>
                </c:pt>
                <c:pt idx="60">
                  <c:v>0.50831024930747926</c:v>
                </c:pt>
                <c:pt idx="61">
                  <c:v>0.50277008310249305</c:v>
                </c:pt>
                <c:pt idx="62">
                  <c:v>0.50069348127600566</c:v>
                </c:pt>
                <c:pt idx="63">
                  <c:v>0.49861878453038672</c:v>
                </c:pt>
                <c:pt idx="64">
                  <c:v>0.5</c:v>
                </c:pt>
                <c:pt idx="65">
                  <c:v>0.4993141289437586</c:v>
                </c:pt>
                <c:pt idx="66">
                  <c:v>0.49656121045392021</c:v>
                </c:pt>
                <c:pt idx="67">
                  <c:v>0.50409836065573765</c:v>
                </c:pt>
                <c:pt idx="68">
                  <c:v>0.49517241379310345</c:v>
                </c:pt>
                <c:pt idx="69">
                  <c:v>0.49445983379501385</c:v>
                </c:pt>
                <c:pt idx="70">
                  <c:v>0.49862258953168043</c:v>
                </c:pt>
                <c:pt idx="71">
                  <c:v>0.49241379310344829</c:v>
                </c:pt>
                <c:pt idx="72">
                  <c:v>0.49518569463548828</c:v>
                </c:pt>
                <c:pt idx="73">
                  <c:v>0.49589041095890413</c:v>
                </c:pt>
                <c:pt idx="74">
                  <c:v>0.48626373626373626</c:v>
                </c:pt>
                <c:pt idx="75">
                  <c:v>0.48968363136176069</c:v>
                </c:pt>
                <c:pt idx="76">
                  <c:v>0.49253731343283585</c:v>
                </c:pt>
                <c:pt idx="77">
                  <c:v>0.49320652173913043</c:v>
                </c:pt>
                <c:pt idx="78">
                  <c:v>0.48846675712347354</c:v>
                </c:pt>
                <c:pt idx="79">
                  <c:v>0.48435374149659866</c:v>
                </c:pt>
                <c:pt idx="80">
                  <c:v>0.48369565217391308</c:v>
                </c:pt>
                <c:pt idx="81">
                  <c:v>0.47131147540983603</c:v>
                </c:pt>
                <c:pt idx="82">
                  <c:v>0.47547683923705725</c:v>
                </c:pt>
                <c:pt idx="83">
                  <c:v>0.48586810228802157</c:v>
                </c:pt>
                <c:pt idx="84">
                  <c:v>0.48183041722745623</c:v>
                </c:pt>
                <c:pt idx="85">
                  <c:v>0.48452220726783313</c:v>
                </c:pt>
                <c:pt idx="86">
                  <c:v>0.47837837837837838</c:v>
                </c:pt>
                <c:pt idx="87">
                  <c:v>0.47146739130434778</c:v>
                </c:pt>
                <c:pt idx="88">
                  <c:v>0.47361299052774014</c:v>
                </c:pt>
                <c:pt idx="89">
                  <c:v>0.47432432432432436</c:v>
                </c:pt>
                <c:pt idx="90">
                  <c:v>0.47177419354838707</c:v>
                </c:pt>
                <c:pt idx="91">
                  <c:v>0.46612466124661245</c:v>
                </c:pt>
                <c:pt idx="92">
                  <c:v>0.45975443383356068</c:v>
                </c:pt>
                <c:pt idx="93">
                  <c:v>0.46947082767978293</c:v>
                </c:pt>
                <c:pt idx="94">
                  <c:v>0.46185286103542239</c:v>
                </c:pt>
                <c:pt idx="95">
                  <c:v>0.46575342465753422</c:v>
                </c:pt>
                <c:pt idx="96">
                  <c:v>0.46785225718194262</c:v>
                </c:pt>
                <c:pt idx="97">
                  <c:v>0.46502057613168729</c:v>
                </c:pt>
                <c:pt idx="98">
                  <c:v>0.46530612244897962</c:v>
                </c:pt>
                <c:pt idx="99">
                  <c:v>0.46101231190150477</c:v>
                </c:pt>
                <c:pt idx="100">
                  <c:v>0.46122448979591835</c:v>
                </c:pt>
                <c:pt idx="101">
                  <c:v>0.45628415300546443</c:v>
                </c:pt>
                <c:pt idx="102">
                  <c:v>0.45303867403314907</c:v>
                </c:pt>
                <c:pt idx="103">
                  <c:v>0.45366528354080221</c:v>
                </c:pt>
                <c:pt idx="104">
                  <c:v>0.45517241379310347</c:v>
                </c:pt>
                <c:pt idx="105">
                  <c:v>0.45241379310344826</c:v>
                </c:pt>
                <c:pt idx="106">
                  <c:v>0.45254470426409898</c:v>
                </c:pt>
                <c:pt idx="107">
                  <c:v>0.44660194174757278</c:v>
                </c:pt>
                <c:pt idx="108">
                  <c:v>0.4422809457579972</c:v>
                </c:pt>
                <c:pt idx="109">
                  <c:v>0.43854748603351956</c:v>
                </c:pt>
                <c:pt idx="110">
                  <c:v>0.4407252440725245</c:v>
                </c:pt>
                <c:pt idx="111">
                  <c:v>0.43810848400556324</c:v>
                </c:pt>
                <c:pt idx="112">
                  <c:v>0.42517482517482513</c:v>
                </c:pt>
                <c:pt idx="113">
                  <c:v>0.42916666666666664</c:v>
                </c:pt>
                <c:pt idx="114">
                  <c:v>0.42636746143057497</c:v>
                </c:pt>
                <c:pt idx="115">
                  <c:v>0.41830985915492958</c:v>
                </c:pt>
                <c:pt idx="116">
                  <c:v>0.41456582633053218</c:v>
                </c:pt>
                <c:pt idx="117">
                  <c:v>0.4273858921161825</c:v>
                </c:pt>
                <c:pt idx="118">
                  <c:v>0.43638850889192887</c:v>
                </c:pt>
                <c:pt idx="119">
                  <c:v>0.4322845417236662</c:v>
                </c:pt>
                <c:pt idx="120">
                  <c:v>0.43013698630136982</c:v>
                </c:pt>
                <c:pt idx="121">
                  <c:v>0.42798353909465026</c:v>
                </c:pt>
                <c:pt idx="122">
                  <c:v>0.42228335625859692</c:v>
                </c:pt>
                <c:pt idx="123">
                  <c:v>0.41412742382271467</c:v>
                </c:pt>
                <c:pt idx="124">
                  <c:v>0.41412742382271467</c:v>
                </c:pt>
                <c:pt idx="125">
                  <c:v>0.41608876560332875</c:v>
                </c:pt>
                <c:pt idx="126">
                  <c:v>0.41493775933609961</c:v>
                </c:pt>
                <c:pt idx="127">
                  <c:v>0.43112947658402201</c:v>
                </c:pt>
                <c:pt idx="128">
                  <c:v>0.43153526970954348</c:v>
                </c:pt>
                <c:pt idx="129">
                  <c:v>0.43072702331961588</c:v>
                </c:pt>
                <c:pt idx="130">
                  <c:v>0.43287671232876712</c:v>
                </c:pt>
                <c:pt idx="131">
                  <c:v>0.42582417582417587</c:v>
                </c:pt>
                <c:pt idx="132">
                  <c:v>0.42837653478854026</c:v>
                </c:pt>
                <c:pt idx="133">
                  <c:v>0.42876712328767125</c:v>
                </c:pt>
                <c:pt idx="134">
                  <c:v>0.43209876543209874</c:v>
                </c:pt>
                <c:pt idx="135">
                  <c:v>0.43424657534246575</c:v>
                </c:pt>
                <c:pt idx="136">
                  <c:v>0.43209876543209874</c:v>
                </c:pt>
                <c:pt idx="137">
                  <c:v>0.43013698630136982</c:v>
                </c:pt>
                <c:pt idx="138">
                  <c:v>0.43424657534246575</c:v>
                </c:pt>
                <c:pt idx="139">
                  <c:v>0.4344262295081967</c:v>
                </c:pt>
                <c:pt idx="140">
                  <c:v>0.42582417582417587</c:v>
                </c:pt>
                <c:pt idx="141">
                  <c:v>0.41724617524339358</c:v>
                </c:pt>
                <c:pt idx="142">
                  <c:v>0.42344827586206896</c:v>
                </c:pt>
                <c:pt idx="143">
                  <c:v>0.4210526315789474</c:v>
                </c:pt>
                <c:pt idx="144">
                  <c:v>0.41908713692946054</c:v>
                </c:pt>
                <c:pt idx="145">
                  <c:v>0.41908713692946054</c:v>
                </c:pt>
                <c:pt idx="146">
                  <c:v>0.41470180305131765</c:v>
                </c:pt>
                <c:pt idx="147">
                  <c:v>0.41004184100418417</c:v>
                </c:pt>
                <c:pt idx="148">
                  <c:v>0.41828254847645424</c:v>
                </c:pt>
                <c:pt idx="149">
                  <c:v>0.41922005571030635</c:v>
                </c:pt>
                <c:pt idx="150">
                  <c:v>0.41678321678321678</c:v>
                </c:pt>
                <c:pt idx="151">
                  <c:v>0.41899441340782129</c:v>
                </c:pt>
                <c:pt idx="152">
                  <c:v>0.41562064156206413</c:v>
                </c:pt>
                <c:pt idx="153">
                  <c:v>0.41713483146067415</c:v>
                </c:pt>
                <c:pt idx="154">
                  <c:v>0.41949152542372881</c:v>
                </c:pt>
                <c:pt idx="155">
                  <c:v>0.42031029619181942</c:v>
                </c:pt>
                <c:pt idx="156">
                  <c:v>0.42112676056338028</c:v>
                </c:pt>
                <c:pt idx="157">
                  <c:v>0.42031029619181942</c:v>
                </c:pt>
                <c:pt idx="158">
                  <c:v>0.41748942172073339</c:v>
                </c:pt>
                <c:pt idx="159">
                  <c:v>0.42112676056338028</c:v>
                </c:pt>
                <c:pt idx="160">
                  <c:v>0.42957746478873238</c:v>
                </c:pt>
                <c:pt idx="161">
                  <c:v>0.42776998597475457</c:v>
                </c:pt>
                <c:pt idx="162">
                  <c:v>0.42031029619181942</c:v>
                </c:pt>
                <c:pt idx="163">
                  <c:v>0.41607898448519037</c:v>
                </c:pt>
                <c:pt idx="164">
                  <c:v>0.41384180790960445</c:v>
                </c:pt>
                <c:pt idx="165">
                  <c:v>0.41218130311614737</c:v>
                </c:pt>
                <c:pt idx="166">
                  <c:v>0.41418439716312055</c:v>
                </c:pt>
                <c:pt idx="167">
                  <c:v>0.42053445850914206</c:v>
                </c:pt>
                <c:pt idx="168">
                  <c:v>0.42717086834733892</c:v>
                </c:pt>
                <c:pt idx="169">
                  <c:v>0.41949152542372881</c:v>
                </c:pt>
                <c:pt idx="170">
                  <c:v>0.42372881355932207</c:v>
                </c:pt>
                <c:pt idx="171">
                  <c:v>0.42535211267605633</c:v>
                </c:pt>
                <c:pt idx="172">
                  <c:v>0.42253521126760563</c:v>
                </c:pt>
                <c:pt idx="173">
                  <c:v>0.42676056338028168</c:v>
                </c:pt>
                <c:pt idx="174">
                  <c:v>0.4233473980309424</c:v>
                </c:pt>
                <c:pt idx="175">
                  <c:v>0.42172073342736244</c:v>
                </c:pt>
                <c:pt idx="176">
                  <c:v>0.42231638418079087</c:v>
                </c:pt>
                <c:pt idx="177">
                  <c:v>0.42535211267605633</c:v>
                </c:pt>
                <c:pt idx="178">
                  <c:v>0.42736248236953456</c:v>
                </c:pt>
                <c:pt idx="179">
                  <c:v>0.4317862165963432</c:v>
                </c:pt>
                <c:pt idx="180">
                  <c:v>0.4358251057827926</c:v>
                </c:pt>
                <c:pt idx="181">
                  <c:v>0.4307909604519774</c:v>
                </c:pt>
                <c:pt idx="182">
                  <c:v>0.43098591549295778</c:v>
                </c:pt>
                <c:pt idx="183">
                  <c:v>0.42291371994342286</c:v>
                </c:pt>
                <c:pt idx="184">
                  <c:v>0.42595204513399149</c:v>
                </c:pt>
                <c:pt idx="185">
                  <c:v>0.4297752808988764</c:v>
                </c:pt>
                <c:pt idx="186">
                  <c:v>0.4283707865168539</c:v>
                </c:pt>
                <c:pt idx="187">
                  <c:v>0.4317862165963432</c:v>
                </c:pt>
                <c:pt idx="188">
                  <c:v>0.43277310924369744</c:v>
                </c:pt>
                <c:pt idx="189">
                  <c:v>0.4327731092436975</c:v>
                </c:pt>
                <c:pt idx="190">
                  <c:v>0.42897327707454291</c:v>
                </c:pt>
                <c:pt idx="191">
                  <c:v>0.43417366946778707</c:v>
                </c:pt>
                <c:pt idx="192">
                  <c:v>0.43636363636363634</c:v>
                </c:pt>
                <c:pt idx="193">
                  <c:v>0.42917251051893412</c:v>
                </c:pt>
                <c:pt idx="194">
                  <c:v>0.42636746143057497</c:v>
                </c:pt>
                <c:pt idx="195">
                  <c:v>0.42377622377622376</c:v>
                </c:pt>
                <c:pt idx="196">
                  <c:v>0.42356241234221598</c:v>
                </c:pt>
                <c:pt idx="197">
                  <c:v>0.41867043847241875</c:v>
                </c:pt>
                <c:pt idx="198">
                  <c:v>0.41820768136557612</c:v>
                </c:pt>
                <c:pt idx="199">
                  <c:v>0.42329545454545453</c:v>
                </c:pt>
                <c:pt idx="200">
                  <c:v>0.42372881355932207</c:v>
                </c:pt>
                <c:pt idx="201">
                  <c:v>0.42574257425742573</c:v>
                </c:pt>
                <c:pt idx="202">
                  <c:v>0.41678520625889043</c:v>
                </c:pt>
                <c:pt idx="203">
                  <c:v>0.42187499999999994</c:v>
                </c:pt>
                <c:pt idx="204">
                  <c:v>0.41985815602836879</c:v>
                </c:pt>
                <c:pt idx="205">
                  <c:v>0.41690140845070423</c:v>
                </c:pt>
                <c:pt idx="206">
                  <c:v>0.41018387553041019</c:v>
                </c:pt>
                <c:pt idx="207">
                  <c:v>0.41084165477888734</c:v>
                </c:pt>
                <c:pt idx="208">
                  <c:v>0.41091954022988514</c:v>
                </c:pt>
                <c:pt idx="209">
                  <c:v>0.40651558073654392</c:v>
                </c:pt>
                <c:pt idx="210">
                  <c:v>0.40825035561877665</c:v>
                </c:pt>
                <c:pt idx="211">
                  <c:v>0.4042857142857143</c:v>
                </c:pt>
                <c:pt idx="212">
                  <c:v>0.4131054131054131</c:v>
                </c:pt>
                <c:pt idx="213">
                  <c:v>0.42008486562942016</c:v>
                </c:pt>
                <c:pt idx="214">
                  <c:v>0.41971830985915493</c:v>
                </c:pt>
                <c:pt idx="215">
                  <c:v>0.41018387553041019</c:v>
                </c:pt>
                <c:pt idx="216">
                  <c:v>0.40056818181818177</c:v>
                </c:pt>
                <c:pt idx="217">
                  <c:v>0.40425531914893614</c:v>
                </c:pt>
                <c:pt idx="218">
                  <c:v>0.40709219858156026</c:v>
                </c:pt>
                <c:pt idx="219">
                  <c:v>0.40677966101694912</c:v>
                </c:pt>
                <c:pt idx="220">
                  <c:v>0.40819209039548021</c:v>
                </c:pt>
                <c:pt idx="221">
                  <c:v>0.4129213483146067</c:v>
                </c:pt>
                <c:pt idx="222">
                  <c:v>0.40756302521008403</c:v>
                </c:pt>
                <c:pt idx="223">
                  <c:v>0.40625</c:v>
                </c:pt>
                <c:pt idx="224">
                  <c:v>0.40256045519203415</c:v>
                </c:pt>
                <c:pt idx="225">
                  <c:v>0.39601139601139601</c:v>
                </c:pt>
                <c:pt idx="226">
                  <c:v>0.39285714285714285</c:v>
                </c:pt>
                <c:pt idx="227">
                  <c:v>0.39</c:v>
                </c:pt>
                <c:pt idx="228">
                  <c:v>0.39772727272727271</c:v>
                </c:pt>
                <c:pt idx="229">
                  <c:v>0.39943342776203966</c:v>
                </c:pt>
                <c:pt idx="230">
                  <c:v>0.40340909090909088</c:v>
                </c:pt>
                <c:pt idx="231">
                  <c:v>0.40677966101694912</c:v>
                </c:pt>
                <c:pt idx="232">
                  <c:v>0.41126760563380282</c:v>
                </c:pt>
                <c:pt idx="233">
                  <c:v>0.40735502121640743</c:v>
                </c:pt>
                <c:pt idx="234">
                  <c:v>0.40398293029871979</c:v>
                </c:pt>
                <c:pt idx="235">
                  <c:v>0.41051136363636359</c:v>
                </c:pt>
                <c:pt idx="236">
                  <c:v>0.40629470672389129</c:v>
                </c:pt>
                <c:pt idx="237">
                  <c:v>0.40714285714285714</c:v>
                </c:pt>
                <c:pt idx="238">
                  <c:v>0.40486409155937053</c:v>
                </c:pt>
                <c:pt idx="239">
                  <c:v>0.39885222381635588</c:v>
                </c:pt>
                <c:pt idx="240">
                  <c:v>0.40598290598290598</c:v>
                </c:pt>
                <c:pt idx="241">
                  <c:v>0.39886039886039887</c:v>
                </c:pt>
                <c:pt idx="242">
                  <c:v>0.39087018544935809</c:v>
                </c:pt>
                <c:pt idx="243">
                  <c:v>0.38936781609195409</c:v>
                </c:pt>
                <c:pt idx="244">
                  <c:v>0.38968481375358166</c:v>
                </c:pt>
                <c:pt idx="245">
                  <c:v>0.38833570412517782</c:v>
                </c:pt>
                <c:pt idx="246">
                  <c:v>0.38603988603988604</c:v>
                </c:pt>
                <c:pt idx="247">
                  <c:v>0.38833570412517782</c:v>
                </c:pt>
                <c:pt idx="248">
                  <c:v>0.3903133903133903</c:v>
                </c:pt>
                <c:pt idx="249">
                  <c:v>0.38992805755395687</c:v>
                </c:pt>
                <c:pt idx="250">
                  <c:v>0.39229671897289592</c:v>
                </c:pt>
                <c:pt idx="251">
                  <c:v>0.38417266187050358</c:v>
                </c:pt>
                <c:pt idx="252">
                  <c:v>0.3864942528735632</c:v>
                </c:pt>
                <c:pt idx="253">
                  <c:v>0.38833570412517776</c:v>
                </c:pt>
                <c:pt idx="254">
                  <c:v>0.39031339031339035</c:v>
                </c:pt>
                <c:pt idx="255">
                  <c:v>0.39118065433854909</c:v>
                </c:pt>
                <c:pt idx="256">
                  <c:v>0.38603988603988604</c:v>
                </c:pt>
                <c:pt idx="257">
                  <c:v>0.38088445078459343</c:v>
                </c:pt>
                <c:pt idx="258">
                  <c:v>0.37428571428571428</c:v>
                </c:pt>
                <c:pt idx="259">
                  <c:v>0.37945791726105571</c:v>
                </c:pt>
                <c:pt idx="260">
                  <c:v>0.37872340425531914</c:v>
                </c:pt>
                <c:pt idx="261">
                  <c:v>0.3719599427753934</c:v>
                </c:pt>
                <c:pt idx="262">
                  <c:v>0.37643678160919541</c:v>
                </c:pt>
                <c:pt idx="263">
                  <c:v>0.38020086083213772</c:v>
                </c:pt>
                <c:pt idx="264">
                  <c:v>0.38074712643678166</c:v>
                </c:pt>
                <c:pt idx="265">
                  <c:v>0.38020086083213772</c:v>
                </c:pt>
                <c:pt idx="266">
                  <c:v>0.38156028368794326</c:v>
                </c:pt>
                <c:pt idx="267">
                  <c:v>0.37749287749287747</c:v>
                </c:pt>
                <c:pt idx="268">
                  <c:v>0.38068181818181818</c:v>
                </c:pt>
                <c:pt idx="269">
                  <c:v>0.38330975954738333</c:v>
                </c:pt>
                <c:pt idx="270">
                  <c:v>0.3921015514809591</c:v>
                </c:pt>
                <c:pt idx="271">
                  <c:v>0.40197461212976021</c:v>
                </c:pt>
                <c:pt idx="272">
                  <c:v>0.39772727272727271</c:v>
                </c:pt>
                <c:pt idx="273">
                  <c:v>0.40283687943262408</c:v>
                </c:pt>
                <c:pt idx="274">
                  <c:v>0.40646976090014064</c:v>
                </c:pt>
                <c:pt idx="275">
                  <c:v>0.40479548660084624</c:v>
                </c:pt>
                <c:pt idx="276">
                  <c:v>0.39915373765867418</c:v>
                </c:pt>
                <c:pt idx="277">
                  <c:v>0.40845070422535212</c:v>
                </c:pt>
                <c:pt idx="278">
                  <c:v>0.40479548660084624</c:v>
                </c:pt>
                <c:pt idx="279">
                  <c:v>0.40197461212976021</c:v>
                </c:pt>
                <c:pt idx="280">
                  <c:v>0.40425531914893614</c:v>
                </c:pt>
                <c:pt idx="281">
                  <c:v>0.40338504936530323</c:v>
                </c:pt>
                <c:pt idx="282">
                  <c:v>0.40589887640449435</c:v>
                </c:pt>
                <c:pt idx="283">
                  <c:v>0.41126760563380282</c:v>
                </c:pt>
                <c:pt idx="284">
                  <c:v>0.41301272984441301</c:v>
                </c:pt>
                <c:pt idx="285">
                  <c:v>0.41418439716312055</c:v>
                </c:pt>
                <c:pt idx="286">
                  <c:v>0.41963015647226176</c:v>
                </c:pt>
                <c:pt idx="287">
                  <c:v>0.41702127659574467</c:v>
                </c:pt>
                <c:pt idx="288">
                  <c:v>0.41193181818181812</c:v>
                </c:pt>
                <c:pt idx="289">
                  <c:v>0.40540540540540543</c:v>
                </c:pt>
                <c:pt idx="290">
                  <c:v>0.40256045519203415</c:v>
                </c:pt>
                <c:pt idx="291">
                  <c:v>0.39942938659058491</c:v>
                </c:pt>
                <c:pt idx="292">
                  <c:v>0.39829302987197723</c:v>
                </c:pt>
                <c:pt idx="293">
                  <c:v>0.3971631205673759</c:v>
                </c:pt>
                <c:pt idx="294">
                  <c:v>0.38936781609195409</c:v>
                </c:pt>
                <c:pt idx="295">
                  <c:v>0.38672438672438675</c:v>
                </c:pt>
                <c:pt idx="296">
                  <c:v>0.39598278335724535</c:v>
                </c:pt>
                <c:pt idx="297">
                  <c:v>0.39</c:v>
                </c:pt>
                <c:pt idx="298">
                  <c:v>0.39432624113475179</c:v>
                </c:pt>
                <c:pt idx="299">
                  <c:v>0.39914772727272724</c:v>
                </c:pt>
                <c:pt idx="300">
                  <c:v>0.4</c:v>
                </c:pt>
                <c:pt idx="301">
                  <c:v>0.40340909090909088</c:v>
                </c:pt>
                <c:pt idx="302">
                  <c:v>0.39801699716713884</c:v>
                </c:pt>
                <c:pt idx="303">
                  <c:v>0.39577464788732397</c:v>
                </c:pt>
                <c:pt idx="304">
                  <c:v>0.38691322901849218</c:v>
                </c:pt>
                <c:pt idx="305">
                  <c:v>0.39432624113475179</c:v>
                </c:pt>
                <c:pt idx="306">
                  <c:v>0.40112994350282488</c:v>
                </c:pt>
                <c:pt idx="307">
                  <c:v>0.40226628895184136</c:v>
                </c:pt>
                <c:pt idx="308">
                  <c:v>0.4129213483146067</c:v>
                </c:pt>
                <c:pt idx="309">
                  <c:v>0.4109396914446003</c:v>
                </c:pt>
                <c:pt idx="310">
                  <c:v>0.39943342776203966</c:v>
                </c:pt>
                <c:pt idx="311">
                  <c:v>0.40506329113924056</c:v>
                </c:pt>
                <c:pt idx="312">
                  <c:v>0.40395480225988706</c:v>
                </c:pt>
                <c:pt idx="313">
                  <c:v>0.40197461212976021</c:v>
                </c:pt>
                <c:pt idx="314">
                  <c:v>0.41068917018284107</c:v>
                </c:pt>
                <c:pt idx="315">
                  <c:v>0.40646976090014064</c:v>
                </c:pt>
                <c:pt idx="316">
                  <c:v>0.40704225352112672</c:v>
                </c:pt>
                <c:pt idx="317">
                  <c:v>0.40338504936530323</c:v>
                </c:pt>
                <c:pt idx="318">
                  <c:v>0.40198863636363635</c:v>
                </c:pt>
                <c:pt idx="319">
                  <c:v>0.40340909090909094</c:v>
                </c:pt>
                <c:pt idx="320">
                  <c:v>0.39886039886039892</c:v>
                </c:pt>
                <c:pt idx="321">
                  <c:v>0.40395480225988706</c:v>
                </c:pt>
                <c:pt idx="322">
                  <c:v>0.40563380281690142</c:v>
                </c:pt>
                <c:pt idx="323">
                  <c:v>0.40338504936530323</c:v>
                </c:pt>
                <c:pt idx="324">
                  <c:v>0.40819209039548021</c:v>
                </c:pt>
                <c:pt idx="325">
                  <c:v>0.40819209039548021</c:v>
                </c:pt>
                <c:pt idx="326">
                  <c:v>0.40281690140845072</c:v>
                </c:pt>
                <c:pt idx="327">
                  <c:v>0.40281690140845072</c:v>
                </c:pt>
                <c:pt idx="328">
                  <c:v>0.40761636107193222</c:v>
                </c:pt>
                <c:pt idx="329">
                  <c:v>0.40506329113924056</c:v>
                </c:pt>
                <c:pt idx="330">
                  <c:v>0.41004184100418417</c:v>
                </c:pt>
                <c:pt idx="331">
                  <c:v>0.4089635854341736</c:v>
                </c:pt>
                <c:pt idx="332">
                  <c:v>0.41504178272980502</c:v>
                </c:pt>
                <c:pt idx="333">
                  <c:v>0.41258741258741261</c:v>
                </c:pt>
                <c:pt idx="334">
                  <c:v>0.40845070422535212</c:v>
                </c:pt>
                <c:pt idx="335">
                  <c:v>0.40851063829787237</c:v>
                </c:pt>
                <c:pt idx="336">
                  <c:v>0.40709219858156026</c:v>
                </c:pt>
                <c:pt idx="337">
                  <c:v>0.40594059405940597</c:v>
                </c:pt>
                <c:pt idx="338">
                  <c:v>0.40651558073654392</c:v>
                </c:pt>
                <c:pt idx="339">
                  <c:v>0.40141843971631208</c:v>
                </c:pt>
                <c:pt idx="340">
                  <c:v>0.41093969144460024</c:v>
                </c:pt>
                <c:pt idx="341">
                  <c:v>0.41234221598877979</c:v>
                </c:pt>
                <c:pt idx="342">
                  <c:v>0.41480446927374304</c:v>
                </c:pt>
                <c:pt idx="343">
                  <c:v>0.41678321678321678</c:v>
                </c:pt>
                <c:pt idx="344">
                  <c:v>0.40985915492957747</c:v>
                </c:pt>
                <c:pt idx="345">
                  <c:v>0.40960451977401124</c:v>
                </c:pt>
                <c:pt idx="346">
                  <c:v>0.40425531914893614</c:v>
                </c:pt>
                <c:pt idx="347">
                  <c:v>0.40452616690240462</c:v>
                </c:pt>
                <c:pt idx="348">
                  <c:v>0.39830508474576271</c:v>
                </c:pt>
                <c:pt idx="349">
                  <c:v>0.40056417489421714</c:v>
                </c:pt>
                <c:pt idx="350">
                  <c:v>0.39548022598870053</c:v>
                </c:pt>
                <c:pt idx="351">
                  <c:v>0.39093484419263463</c:v>
                </c:pt>
                <c:pt idx="352">
                  <c:v>0.39518413597733715</c:v>
                </c:pt>
                <c:pt idx="353">
                  <c:v>0.39772727272727271</c:v>
                </c:pt>
                <c:pt idx="354">
                  <c:v>0.39915373765867418</c:v>
                </c:pt>
                <c:pt idx="355">
                  <c:v>0.40084388185654013</c:v>
                </c:pt>
                <c:pt idx="356">
                  <c:v>0.4089635854341736</c:v>
                </c:pt>
                <c:pt idx="357">
                  <c:v>0.4097902097902098</c:v>
                </c:pt>
                <c:pt idx="358">
                  <c:v>0.41118881118881118</c:v>
                </c:pt>
                <c:pt idx="359">
                  <c:v>0.41374474053295934</c:v>
                </c:pt>
                <c:pt idx="360">
                  <c:v>0.4143258426966292</c:v>
                </c:pt>
                <c:pt idx="361">
                  <c:v>0.41759776536312848</c:v>
                </c:pt>
                <c:pt idx="362">
                  <c:v>0.40756302521008403</c:v>
                </c:pt>
                <c:pt idx="363">
                  <c:v>0.39801699716713879</c:v>
                </c:pt>
                <c:pt idx="364">
                  <c:v>0.39630681818181823</c:v>
                </c:pt>
                <c:pt idx="365">
                  <c:v>0.39745403111739747</c:v>
                </c:pt>
                <c:pt idx="366">
                  <c:v>0.39118065433854909</c:v>
                </c:pt>
                <c:pt idx="367">
                  <c:v>0.39800285306704708</c:v>
                </c:pt>
                <c:pt idx="368">
                  <c:v>0.40142857142857147</c:v>
                </c:pt>
                <c:pt idx="369">
                  <c:v>0.40313390313390313</c:v>
                </c:pt>
                <c:pt idx="370">
                  <c:v>0.4065620542082739</c:v>
                </c:pt>
                <c:pt idx="371">
                  <c:v>0.40629470672389123</c:v>
                </c:pt>
                <c:pt idx="372">
                  <c:v>0.4042857142857143</c:v>
                </c:pt>
                <c:pt idx="373">
                  <c:v>0.39714285714285713</c:v>
                </c:pt>
                <c:pt idx="374">
                  <c:v>0.40057224606580827</c:v>
                </c:pt>
                <c:pt idx="375">
                  <c:v>0.39771101573676682</c:v>
                </c:pt>
                <c:pt idx="376">
                  <c:v>0.39714285714285713</c:v>
                </c:pt>
                <c:pt idx="377">
                  <c:v>0.40057224606580827</c:v>
                </c:pt>
                <c:pt idx="378">
                  <c:v>0.39771101573676682</c:v>
                </c:pt>
                <c:pt idx="379">
                  <c:v>0.39514978601997147</c:v>
                </c:pt>
                <c:pt idx="380">
                  <c:v>0.40028490028490038</c:v>
                </c:pt>
                <c:pt idx="381">
                  <c:v>0.4045261669024045</c:v>
                </c:pt>
                <c:pt idx="382">
                  <c:v>0.41209563994374115</c:v>
                </c:pt>
                <c:pt idx="383">
                  <c:v>0.41514726507713878</c:v>
                </c:pt>
                <c:pt idx="384">
                  <c:v>0.40567375886524826</c:v>
                </c:pt>
                <c:pt idx="385">
                  <c:v>0.40651558073654392</c:v>
                </c:pt>
                <c:pt idx="386">
                  <c:v>0.40985915492957747</c:v>
                </c:pt>
                <c:pt idx="387">
                  <c:v>0.40567375886524826</c:v>
                </c:pt>
                <c:pt idx="388">
                  <c:v>0.40767045454545447</c:v>
                </c:pt>
                <c:pt idx="389">
                  <c:v>0.40313390313390313</c:v>
                </c:pt>
                <c:pt idx="390">
                  <c:v>0.40028490028490027</c:v>
                </c:pt>
                <c:pt idx="391">
                  <c:v>0.39398280802292263</c:v>
                </c:pt>
                <c:pt idx="392">
                  <c:v>0.40257879656160456</c:v>
                </c:pt>
                <c:pt idx="393">
                  <c:v>0.40085592011412263</c:v>
                </c:pt>
                <c:pt idx="394">
                  <c:v>0.40170940170940167</c:v>
                </c:pt>
                <c:pt idx="395">
                  <c:v>0.40198863636363635</c:v>
                </c:pt>
                <c:pt idx="396">
                  <c:v>0.40340909090909094</c:v>
                </c:pt>
                <c:pt idx="397">
                  <c:v>0.40455840455840453</c:v>
                </c:pt>
                <c:pt idx="398">
                  <c:v>0.40509915014164311</c:v>
                </c:pt>
                <c:pt idx="399">
                  <c:v>0.40851063829787237</c:v>
                </c:pt>
                <c:pt idx="400">
                  <c:v>0.40594059405940591</c:v>
                </c:pt>
                <c:pt idx="401">
                  <c:v>0.40425531914893614</c:v>
                </c:pt>
                <c:pt idx="402">
                  <c:v>0.40909090909090906</c:v>
                </c:pt>
                <c:pt idx="403">
                  <c:v>0.40772532188841198</c:v>
                </c:pt>
                <c:pt idx="404">
                  <c:v>0.41051136363636359</c:v>
                </c:pt>
                <c:pt idx="405">
                  <c:v>0.40851063829787237</c:v>
                </c:pt>
                <c:pt idx="406">
                  <c:v>0.41466854724964736</c:v>
                </c:pt>
                <c:pt idx="407">
                  <c:v>0.40953716690042075</c:v>
                </c:pt>
                <c:pt idx="408">
                  <c:v>0.40953716690042075</c:v>
                </c:pt>
                <c:pt idx="409">
                  <c:v>0.4109396914446003</c:v>
                </c:pt>
                <c:pt idx="410">
                  <c:v>0.40921787709497209</c:v>
                </c:pt>
                <c:pt idx="411">
                  <c:v>0.40392706872370271</c:v>
                </c:pt>
                <c:pt idx="412">
                  <c:v>0.4041958041958042</c:v>
                </c:pt>
                <c:pt idx="413">
                  <c:v>0.39775910364145656</c:v>
                </c:pt>
                <c:pt idx="414">
                  <c:v>0.4022346368715084</c:v>
                </c:pt>
                <c:pt idx="415">
                  <c:v>0.40336134453781508</c:v>
                </c:pt>
                <c:pt idx="416">
                  <c:v>0.4013986013986014</c:v>
                </c:pt>
                <c:pt idx="417">
                  <c:v>0.39999999999999997</c:v>
                </c:pt>
                <c:pt idx="418">
                  <c:v>0.4013986013986014</c:v>
                </c:pt>
                <c:pt idx="419">
                  <c:v>0.40839160839160837</c:v>
                </c:pt>
                <c:pt idx="420">
                  <c:v>0.41258741258741261</c:v>
                </c:pt>
                <c:pt idx="421">
                  <c:v>0.40589887640449435</c:v>
                </c:pt>
                <c:pt idx="422">
                  <c:v>0.39943741209563993</c:v>
                </c:pt>
                <c:pt idx="423">
                  <c:v>0.39774330042313111</c:v>
                </c:pt>
                <c:pt idx="424">
                  <c:v>0.40226628895184136</c:v>
                </c:pt>
                <c:pt idx="425">
                  <c:v>0.40567375886524826</c:v>
                </c:pt>
                <c:pt idx="426">
                  <c:v>0.40084985835694054</c:v>
                </c:pt>
                <c:pt idx="427">
                  <c:v>0.39999999999999997</c:v>
                </c:pt>
                <c:pt idx="428">
                  <c:v>0.39660056657223797</c:v>
                </c:pt>
                <c:pt idx="429">
                  <c:v>0.40281690140845072</c:v>
                </c:pt>
                <c:pt idx="430">
                  <c:v>0.3940677966101695</c:v>
                </c:pt>
                <c:pt idx="431">
                  <c:v>0.39859154929577467</c:v>
                </c:pt>
                <c:pt idx="432">
                  <c:v>0.40813464235624125</c:v>
                </c:pt>
                <c:pt idx="433">
                  <c:v>0.41118881118881118</c:v>
                </c:pt>
                <c:pt idx="434">
                  <c:v>0.40532959326788209</c:v>
                </c:pt>
                <c:pt idx="435">
                  <c:v>0.40279720279720282</c:v>
                </c:pt>
                <c:pt idx="436">
                  <c:v>0.4022346368715084</c:v>
                </c:pt>
                <c:pt idx="437">
                  <c:v>0.40138888888888885</c:v>
                </c:pt>
                <c:pt idx="438">
                  <c:v>0.40751043115438107</c:v>
                </c:pt>
                <c:pt idx="439">
                  <c:v>0.39971949509116406</c:v>
                </c:pt>
                <c:pt idx="440">
                  <c:v>0.39321074964639319</c:v>
                </c:pt>
                <c:pt idx="441">
                  <c:v>0.40730337078651685</c:v>
                </c:pt>
                <c:pt idx="442">
                  <c:v>0.4067321178120617</c:v>
                </c:pt>
                <c:pt idx="443">
                  <c:v>0.40761636107193222</c:v>
                </c:pt>
                <c:pt idx="444">
                  <c:v>0.41043723554301831</c:v>
                </c:pt>
                <c:pt idx="445">
                  <c:v>0.40825035561877665</c:v>
                </c:pt>
                <c:pt idx="446">
                  <c:v>0.40594059405940597</c:v>
                </c:pt>
                <c:pt idx="447">
                  <c:v>0.41011235955056174</c:v>
                </c:pt>
                <c:pt idx="448">
                  <c:v>0.42141863699582749</c:v>
                </c:pt>
                <c:pt idx="449">
                  <c:v>0.41772151898734178</c:v>
                </c:pt>
                <c:pt idx="450">
                  <c:v>0.41466854724964736</c:v>
                </c:pt>
                <c:pt idx="451">
                  <c:v>0.41748942172073339</c:v>
                </c:pt>
                <c:pt idx="452">
                  <c:v>0.41935483870967744</c:v>
                </c:pt>
                <c:pt idx="453">
                  <c:v>0.41011235955056174</c:v>
                </c:pt>
                <c:pt idx="454">
                  <c:v>0.40506329113924056</c:v>
                </c:pt>
                <c:pt idx="455">
                  <c:v>0.39518413597733715</c:v>
                </c:pt>
                <c:pt idx="456">
                  <c:v>0.39321074964639319</c:v>
                </c:pt>
                <c:pt idx="457">
                  <c:v>0.39633286318758815</c:v>
                </c:pt>
                <c:pt idx="458">
                  <c:v>0.3946251768033946</c:v>
                </c:pt>
                <c:pt idx="459">
                  <c:v>0.39093484419263463</c:v>
                </c:pt>
                <c:pt idx="460">
                  <c:v>0.39346590909090906</c:v>
                </c:pt>
                <c:pt idx="461">
                  <c:v>0.39372325249643364</c:v>
                </c:pt>
                <c:pt idx="462">
                  <c:v>0.40395480225988706</c:v>
                </c:pt>
                <c:pt idx="463">
                  <c:v>0.40281690140845072</c:v>
                </c:pt>
                <c:pt idx="464">
                  <c:v>0.40395480225988695</c:v>
                </c:pt>
                <c:pt idx="465">
                  <c:v>0.4089635854341736</c:v>
                </c:pt>
                <c:pt idx="466">
                  <c:v>0.4002808988764045</c:v>
                </c:pt>
                <c:pt idx="467">
                  <c:v>0.40140845070422537</c:v>
                </c:pt>
                <c:pt idx="468">
                  <c:v>0.39606741573033716</c:v>
                </c:pt>
                <c:pt idx="469">
                  <c:v>0.38787023977432999</c:v>
                </c:pt>
                <c:pt idx="470">
                  <c:v>0.39069111424541614</c:v>
                </c:pt>
                <c:pt idx="471">
                  <c:v>0.38928067700987307</c:v>
                </c:pt>
                <c:pt idx="472">
                  <c:v>0.39321074964639319</c:v>
                </c:pt>
                <c:pt idx="473">
                  <c:v>0.39093484419263463</c:v>
                </c:pt>
                <c:pt idx="474">
                  <c:v>0.39548022598870058</c:v>
                </c:pt>
                <c:pt idx="475">
                  <c:v>0.39830508474576265</c:v>
                </c:pt>
                <c:pt idx="476">
                  <c:v>0.39038189533239048</c:v>
                </c:pt>
                <c:pt idx="477">
                  <c:v>0.39915373765867418</c:v>
                </c:pt>
                <c:pt idx="478">
                  <c:v>0.4</c:v>
                </c:pt>
                <c:pt idx="479">
                  <c:v>0.39466292134831471</c:v>
                </c:pt>
                <c:pt idx="480">
                  <c:v>0.39436619718309857</c:v>
                </c:pt>
                <c:pt idx="481">
                  <c:v>0.39521800281293956</c:v>
                </c:pt>
                <c:pt idx="482">
                  <c:v>0.38951841359773376</c:v>
                </c:pt>
                <c:pt idx="483">
                  <c:v>0.39062499999999994</c:v>
                </c:pt>
                <c:pt idx="484">
                  <c:v>0.39718309859154927</c:v>
                </c:pt>
                <c:pt idx="485">
                  <c:v>0.39518413597733715</c:v>
                </c:pt>
                <c:pt idx="486">
                  <c:v>0.38714285714285718</c:v>
                </c:pt>
                <c:pt idx="487">
                  <c:v>0.38074712643678166</c:v>
                </c:pt>
                <c:pt idx="488">
                  <c:v>0.38681948424068768</c:v>
                </c:pt>
                <c:pt idx="489">
                  <c:v>0.39346590909090906</c:v>
                </c:pt>
                <c:pt idx="490">
                  <c:v>0.39118065433854909</c:v>
                </c:pt>
                <c:pt idx="491">
                  <c:v>0.38912732474964229</c:v>
                </c:pt>
                <c:pt idx="492">
                  <c:v>0.39341917024320455</c:v>
                </c:pt>
                <c:pt idx="493">
                  <c:v>0.4</c:v>
                </c:pt>
                <c:pt idx="494">
                  <c:v>0.3919885550786838</c:v>
                </c:pt>
                <c:pt idx="495">
                  <c:v>0.39657631954350925</c:v>
                </c:pt>
                <c:pt idx="496">
                  <c:v>0.39087018544935809</c:v>
                </c:pt>
                <c:pt idx="497">
                  <c:v>0.39</c:v>
                </c:pt>
                <c:pt idx="498">
                  <c:v>0.39601139601139601</c:v>
                </c:pt>
                <c:pt idx="499">
                  <c:v>0.39571428571428569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BD-4006-81E3-3202340F1FDD}"/>
            </c:ext>
          </c:extLst>
        </c:ser>
        <c:ser>
          <c:idx val="1"/>
          <c:order val="1"/>
          <c:tx>
            <c:strRef>
              <c:f>[locationCounts.xlsx]final!$L$1</c:f>
              <c:strCache>
                <c:ptCount val="1"/>
                <c:pt idx="0">
                  <c:v>3 locations visited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[locationCounts.xlsx]final!$L$2:$L$501</c:f>
              <c:numCache>
                <c:formatCode>0%</c:formatCode>
                <c:ptCount val="500"/>
                <c:pt idx="0">
                  <c:v>0</c:v>
                </c:pt>
                <c:pt idx="1">
                  <c:v>0.11342592592592593</c:v>
                </c:pt>
                <c:pt idx="2">
                  <c:v>0.18012422360248448</c:v>
                </c:pt>
                <c:pt idx="3">
                  <c:v>0.20472440944881892</c:v>
                </c:pt>
                <c:pt idx="4">
                  <c:v>0.22826086956521741</c:v>
                </c:pt>
                <c:pt idx="5">
                  <c:v>0.22925457102672292</c:v>
                </c:pt>
                <c:pt idx="6">
                  <c:v>0.23721590909090906</c:v>
                </c:pt>
                <c:pt idx="7">
                  <c:v>0.25942028985507243</c:v>
                </c:pt>
                <c:pt idx="8">
                  <c:v>0.26338639652677276</c:v>
                </c:pt>
                <c:pt idx="9">
                  <c:v>0.25655976676384845</c:v>
                </c:pt>
                <c:pt idx="10">
                  <c:v>0.25768667642752557</c:v>
                </c:pt>
                <c:pt idx="11">
                  <c:v>0.27459618208516889</c:v>
                </c:pt>
                <c:pt idx="12">
                  <c:v>0.27459618208516889</c:v>
                </c:pt>
                <c:pt idx="13">
                  <c:v>0.27101449275362316</c:v>
                </c:pt>
                <c:pt idx="14">
                  <c:v>0.27285921625544268</c:v>
                </c:pt>
                <c:pt idx="15">
                  <c:v>0.27167630057803471</c:v>
                </c:pt>
                <c:pt idx="16">
                  <c:v>0.27062228654124454</c:v>
                </c:pt>
                <c:pt idx="17">
                  <c:v>0.27802037845705968</c:v>
                </c:pt>
                <c:pt idx="18">
                  <c:v>0.2788321167883212</c:v>
                </c:pt>
                <c:pt idx="19">
                  <c:v>0.28005865102639299</c:v>
                </c:pt>
                <c:pt idx="20">
                  <c:v>0.27958579881656803</c:v>
                </c:pt>
                <c:pt idx="21">
                  <c:v>0.27712609970674484</c:v>
                </c:pt>
                <c:pt idx="22">
                  <c:v>0.28235294117647058</c:v>
                </c:pt>
                <c:pt idx="23">
                  <c:v>0.28171091445427732</c:v>
                </c:pt>
                <c:pt idx="24">
                  <c:v>0.28152492668621698</c:v>
                </c:pt>
                <c:pt idx="25">
                  <c:v>0.28592375366568912</c:v>
                </c:pt>
                <c:pt idx="26">
                  <c:v>0.28508771929824561</c:v>
                </c:pt>
                <c:pt idx="27">
                  <c:v>0.29051094890510948</c:v>
                </c:pt>
                <c:pt idx="28">
                  <c:v>0.29385964912280699</c:v>
                </c:pt>
                <c:pt idx="29">
                  <c:v>0.29505813953488375</c:v>
                </c:pt>
                <c:pt idx="30">
                  <c:v>0.30158730158730157</c:v>
                </c:pt>
                <c:pt idx="31">
                  <c:v>0.29597701149425287</c:v>
                </c:pt>
                <c:pt idx="32">
                  <c:v>0.30857142857142861</c:v>
                </c:pt>
                <c:pt idx="33">
                  <c:v>0.30955777460770323</c:v>
                </c:pt>
                <c:pt idx="34">
                  <c:v>0.30440967283072545</c:v>
                </c:pt>
                <c:pt idx="35">
                  <c:v>0.30324400564174891</c:v>
                </c:pt>
                <c:pt idx="36">
                  <c:v>0.30379746835443044</c:v>
                </c:pt>
                <c:pt idx="37">
                  <c:v>0.2965034965034965</c:v>
                </c:pt>
                <c:pt idx="38">
                  <c:v>0.30294530154277705</c:v>
                </c:pt>
                <c:pt idx="39">
                  <c:v>0.29593267882187935</c:v>
                </c:pt>
                <c:pt idx="40">
                  <c:v>0.30027932960893855</c:v>
                </c:pt>
                <c:pt idx="41">
                  <c:v>0.31388888888888888</c:v>
                </c:pt>
                <c:pt idx="42">
                  <c:v>0.32217573221757323</c:v>
                </c:pt>
                <c:pt idx="43">
                  <c:v>0.32258064516129031</c:v>
                </c:pt>
                <c:pt idx="44">
                  <c:v>0.31556802244039273</c:v>
                </c:pt>
                <c:pt idx="45">
                  <c:v>0.31293463143254518</c:v>
                </c:pt>
                <c:pt idx="46">
                  <c:v>0.31564245810055869</c:v>
                </c:pt>
                <c:pt idx="47">
                  <c:v>0.31703910614525144</c:v>
                </c:pt>
                <c:pt idx="48">
                  <c:v>0.31799163179916318</c:v>
                </c:pt>
                <c:pt idx="49">
                  <c:v>0.31622746185852985</c:v>
                </c:pt>
                <c:pt idx="50">
                  <c:v>0.31608391608391612</c:v>
                </c:pt>
                <c:pt idx="51">
                  <c:v>0.32078103207810321</c:v>
                </c:pt>
                <c:pt idx="52">
                  <c:v>0.31571627260083451</c:v>
                </c:pt>
                <c:pt idx="53">
                  <c:v>0.31717451523545703</c:v>
                </c:pt>
                <c:pt idx="54">
                  <c:v>0.3268965517241379</c:v>
                </c:pt>
                <c:pt idx="55">
                  <c:v>0.31761442441054094</c:v>
                </c:pt>
                <c:pt idx="56">
                  <c:v>0.31955922865013775</c:v>
                </c:pt>
                <c:pt idx="57">
                  <c:v>0.32732316227461855</c:v>
                </c:pt>
                <c:pt idx="58">
                  <c:v>0.3214285714285714</c:v>
                </c:pt>
                <c:pt idx="59">
                  <c:v>0.32049518569463548</c:v>
                </c:pt>
                <c:pt idx="60">
                  <c:v>0.32686980609418281</c:v>
                </c:pt>
                <c:pt idx="61">
                  <c:v>0.33518005540166201</c:v>
                </c:pt>
                <c:pt idx="62">
                  <c:v>0.33287101248266299</c:v>
                </c:pt>
                <c:pt idx="63">
                  <c:v>0.32872928176795579</c:v>
                </c:pt>
                <c:pt idx="64">
                  <c:v>0.32967032967032966</c:v>
                </c:pt>
                <c:pt idx="65">
                  <c:v>0.32510288065843623</c:v>
                </c:pt>
                <c:pt idx="66">
                  <c:v>0.32599724896836313</c:v>
                </c:pt>
                <c:pt idx="67">
                  <c:v>0.32103825136612019</c:v>
                </c:pt>
                <c:pt idx="68">
                  <c:v>0.33241379310344832</c:v>
                </c:pt>
                <c:pt idx="69">
                  <c:v>0.33240997229916897</c:v>
                </c:pt>
                <c:pt idx="70">
                  <c:v>0.33195592286501374</c:v>
                </c:pt>
                <c:pt idx="71">
                  <c:v>0.336551724137931</c:v>
                </c:pt>
                <c:pt idx="72">
                  <c:v>0.33425034387895458</c:v>
                </c:pt>
                <c:pt idx="73">
                  <c:v>0.32739726027397259</c:v>
                </c:pt>
                <c:pt idx="74">
                  <c:v>0.3324175824175824</c:v>
                </c:pt>
                <c:pt idx="75">
                  <c:v>0.33012379642365886</c:v>
                </c:pt>
                <c:pt idx="76">
                  <c:v>0.32293080054274093</c:v>
                </c:pt>
                <c:pt idx="77">
                  <c:v>0.32336956521739135</c:v>
                </c:pt>
                <c:pt idx="78">
                  <c:v>0.33107191316146539</c:v>
                </c:pt>
                <c:pt idx="79">
                  <c:v>0.33469387755102042</c:v>
                </c:pt>
                <c:pt idx="80">
                  <c:v>0.33559782608695654</c:v>
                </c:pt>
                <c:pt idx="81">
                  <c:v>0.33743169398907102</c:v>
                </c:pt>
                <c:pt idx="82">
                  <c:v>0.3365122615803815</c:v>
                </c:pt>
                <c:pt idx="83">
                  <c:v>0.32166890982503366</c:v>
                </c:pt>
                <c:pt idx="84">
                  <c:v>0.31628532974427997</c:v>
                </c:pt>
                <c:pt idx="85">
                  <c:v>0.30955585464333785</c:v>
                </c:pt>
                <c:pt idx="86">
                  <c:v>0.3108108108108108</c:v>
                </c:pt>
                <c:pt idx="87">
                  <c:v>0.31521739130434778</c:v>
                </c:pt>
                <c:pt idx="88">
                  <c:v>0.3125845737483085</c:v>
                </c:pt>
                <c:pt idx="89">
                  <c:v>0.31486486486486487</c:v>
                </c:pt>
                <c:pt idx="90">
                  <c:v>0.31989247311827956</c:v>
                </c:pt>
                <c:pt idx="91">
                  <c:v>0.31842818428184283</c:v>
                </c:pt>
                <c:pt idx="92">
                  <c:v>0.32196452933151432</c:v>
                </c:pt>
                <c:pt idx="93">
                  <c:v>0.31614654002713705</c:v>
                </c:pt>
                <c:pt idx="94">
                  <c:v>0.32288828337874664</c:v>
                </c:pt>
                <c:pt idx="95">
                  <c:v>0.31095890410958904</c:v>
                </c:pt>
                <c:pt idx="96">
                  <c:v>0.30642954856361149</c:v>
                </c:pt>
                <c:pt idx="97">
                  <c:v>0.30452674897119342</c:v>
                </c:pt>
                <c:pt idx="98">
                  <c:v>0.30748299319727895</c:v>
                </c:pt>
                <c:pt idx="99">
                  <c:v>0.30232558139534882</c:v>
                </c:pt>
                <c:pt idx="100">
                  <c:v>0.30340136054421768</c:v>
                </c:pt>
                <c:pt idx="101">
                  <c:v>0.30874316939890711</c:v>
                </c:pt>
                <c:pt idx="102">
                  <c:v>0.30662983425414359</c:v>
                </c:pt>
                <c:pt idx="103">
                  <c:v>0.30705394190871371</c:v>
                </c:pt>
                <c:pt idx="104">
                  <c:v>0.30620689655172412</c:v>
                </c:pt>
                <c:pt idx="105">
                  <c:v>0.31310344827586206</c:v>
                </c:pt>
                <c:pt idx="106">
                  <c:v>0.31361760660247595</c:v>
                </c:pt>
                <c:pt idx="107">
                  <c:v>0.30790568654646322</c:v>
                </c:pt>
                <c:pt idx="108">
                  <c:v>0.30458970792767731</c:v>
                </c:pt>
                <c:pt idx="109">
                  <c:v>0.30307262569832405</c:v>
                </c:pt>
                <c:pt idx="110">
                  <c:v>0.30962343096234313</c:v>
                </c:pt>
                <c:pt idx="111">
                  <c:v>0.30598052851182195</c:v>
                </c:pt>
                <c:pt idx="112">
                  <c:v>0.31608391608391612</c:v>
                </c:pt>
                <c:pt idx="113">
                  <c:v>0.31388888888888888</c:v>
                </c:pt>
                <c:pt idx="114">
                  <c:v>0.31977559607293121</c:v>
                </c:pt>
                <c:pt idx="115">
                  <c:v>0.3267605633802817</c:v>
                </c:pt>
                <c:pt idx="116">
                  <c:v>0.3417366946778711</c:v>
                </c:pt>
                <c:pt idx="117">
                  <c:v>0.32918395573997228</c:v>
                </c:pt>
                <c:pt idx="118">
                  <c:v>0.32694938440492477</c:v>
                </c:pt>
                <c:pt idx="119">
                  <c:v>0.33242134062927492</c:v>
                </c:pt>
                <c:pt idx="120">
                  <c:v>0.33561643835616439</c:v>
                </c:pt>
                <c:pt idx="121">
                  <c:v>0.33470507544581618</c:v>
                </c:pt>
                <c:pt idx="122">
                  <c:v>0.33975240715268223</c:v>
                </c:pt>
                <c:pt idx="123">
                  <c:v>0.34626038781163432</c:v>
                </c:pt>
                <c:pt idx="124">
                  <c:v>0.3476454293628809</c:v>
                </c:pt>
                <c:pt idx="125">
                  <c:v>0.34535367545076284</c:v>
                </c:pt>
                <c:pt idx="126">
                  <c:v>0.34578146611341631</c:v>
                </c:pt>
                <c:pt idx="127">
                  <c:v>0.33195592286501374</c:v>
                </c:pt>
                <c:pt idx="128">
                  <c:v>0.3319502074688796</c:v>
                </c:pt>
                <c:pt idx="129">
                  <c:v>0.33470507544581612</c:v>
                </c:pt>
                <c:pt idx="130">
                  <c:v>0.32739726027397259</c:v>
                </c:pt>
                <c:pt idx="131">
                  <c:v>0.3214285714285714</c:v>
                </c:pt>
                <c:pt idx="132">
                  <c:v>0.32332878581173263</c:v>
                </c:pt>
                <c:pt idx="133">
                  <c:v>0.31917808219178084</c:v>
                </c:pt>
                <c:pt idx="134">
                  <c:v>0.31138545953360763</c:v>
                </c:pt>
                <c:pt idx="135">
                  <c:v>0.30821917808219179</c:v>
                </c:pt>
                <c:pt idx="136">
                  <c:v>0.31001371742112482</c:v>
                </c:pt>
                <c:pt idx="137">
                  <c:v>0.31232876712328766</c:v>
                </c:pt>
                <c:pt idx="138">
                  <c:v>0.30958904109589042</c:v>
                </c:pt>
                <c:pt idx="139">
                  <c:v>0.3046448087431694</c:v>
                </c:pt>
                <c:pt idx="140">
                  <c:v>0.30906593406593408</c:v>
                </c:pt>
                <c:pt idx="141">
                  <c:v>0.31849791376912373</c:v>
                </c:pt>
                <c:pt idx="142">
                  <c:v>0.31310344827586206</c:v>
                </c:pt>
                <c:pt idx="143">
                  <c:v>0.30747922437673136</c:v>
                </c:pt>
                <c:pt idx="144">
                  <c:v>0.3125864453665283</c:v>
                </c:pt>
                <c:pt idx="145">
                  <c:v>0.30982019363762098</c:v>
                </c:pt>
                <c:pt idx="146">
                  <c:v>0.31900138696255204</c:v>
                </c:pt>
                <c:pt idx="147">
                  <c:v>0.32635983263598328</c:v>
                </c:pt>
                <c:pt idx="148">
                  <c:v>0.32132963988919666</c:v>
                </c:pt>
                <c:pt idx="149">
                  <c:v>0.31754874651810583</c:v>
                </c:pt>
                <c:pt idx="150">
                  <c:v>0.31608391608391612</c:v>
                </c:pt>
                <c:pt idx="151">
                  <c:v>0.32122905027932963</c:v>
                </c:pt>
                <c:pt idx="152">
                  <c:v>0.32496513249651326</c:v>
                </c:pt>
                <c:pt idx="153">
                  <c:v>0.3188202247191011</c:v>
                </c:pt>
                <c:pt idx="154">
                  <c:v>0.3135593220338983</c:v>
                </c:pt>
                <c:pt idx="155">
                  <c:v>0.3145275035260931</c:v>
                </c:pt>
                <c:pt idx="156">
                  <c:v>0.31267605633802814</c:v>
                </c:pt>
                <c:pt idx="157">
                  <c:v>0.31311706629055003</c:v>
                </c:pt>
                <c:pt idx="158">
                  <c:v>0.32016925246826511</c:v>
                </c:pt>
                <c:pt idx="159">
                  <c:v>0.31126760563380285</c:v>
                </c:pt>
                <c:pt idx="160">
                  <c:v>0.30140845070422534</c:v>
                </c:pt>
                <c:pt idx="161">
                  <c:v>0.30575035063113609</c:v>
                </c:pt>
                <c:pt idx="162">
                  <c:v>0.31311706629055003</c:v>
                </c:pt>
                <c:pt idx="163">
                  <c:v>0.31593794076163606</c:v>
                </c:pt>
                <c:pt idx="164">
                  <c:v>0.31638418079096037</c:v>
                </c:pt>
                <c:pt idx="165">
                  <c:v>0.31728045325779036</c:v>
                </c:pt>
                <c:pt idx="166">
                  <c:v>0.31347517730496455</c:v>
                </c:pt>
                <c:pt idx="167">
                  <c:v>0.30379746835443044</c:v>
                </c:pt>
                <c:pt idx="168">
                  <c:v>0.29691876750700275</c:v>
                </c:pt>
                <c:pt idx="169">
                  <c:v>0.29943502824858759</c:v>
                </c:pt>
                <c:pt idx="170">
                  <c:v>0.29519774011299432</c:v>
                </c:pt>
                <c:pt idx="171">
                  <c:v>0.28873239436619719</c:v>
                </c:pt>
                <c:pt idx="172">
                  <c:v>0.29295774647887324</c:v>
                </c:pt>
                <c:pt idx="173">
                  <c:v>0.29295774647887324</c:v>
                </c:pt>
                <c:pt idx="174">
                  <c:v>0.28973277074542902</c:v>
                </c:pt>
                <c:pt idx="175">
                  <c:v>0.29055007052186177</c:v>
                </c:pt>
                <c:pt idx="176">
                  <c:v>0.28672316384180785</c:v>
                </c:pt>
                <c:pt idx="177">
                  <c:v>0.28591549295774649</c:v>
                </c:pt>
                <c:pt idx="178">
                  <c:v>0.28208744710860362</c:v>
                </c:pt>
                <c:pt idx="179">
                  <c:v>0.28129395218002817</c:v>
                </c:pt>
                <c:pt idx="180">
                  <c:v>0.2722143864598025</c:v>
                </c:pt>
                <c:pt idx="181">
                  <c:v>0.28389830508474578</c:v>
                </c:pt>
                <c:pt idx="182">
                  <c:v>0.28873239436619719</c:v>
                </c:pt>
                <c:pt idx="183">
                  <c:v>0.2942008486562942</c:v>
                </c:pt>
                <c:pt idx="184">
                  <c:v>0.2933709449929478</c:v>
                </c:pt>
                <c:pt idx="185">
                  <c:v>0.2893258426966292</c:v>
                </c:pt>
                <c:pt idx="186">
                  <c:v>0.28792134831460675</c:v>
                </c:pt>
                <c:pt idx="187">
                  <c:v>0.28691983122362869</c:v>
                </c:pt>
                <c:pt idx="188">
                  <c:v>0.2857142857142857</c:v>
                </c:pt>
                <c:pt idx="189">
                  <c:v>0.28291316526610649</c:v>
                </c:pt>
                <c:pt idx="190">
                  <c:v>0.28270042194092831</c:v>
                </c:pt>
                <c:pt idx="191">
                  <c:v>0.27310924369747897</c:v>
                </c:pt>
                <c:pt idx="192">
                  <c:v>0.28111888111888111</c:v>
                </c:pt>
                <c:pt idx="193">
                  <c:v>0.28611500701262271</c:v>
                </c:pt>
                <c:pt idx="194">
                  <c:v>0.28471248246844316</c:v>
                </c:pt>
                <c:pt idx="195">
                  <c:v>0.29230769230769227</c:v>
                </c:pt>
                <c:pt idx="196">
                  <c:v>0.29032258064516131</c:v>
                </c:pt>
                <c:pt idx="197">
                  <c:v>0.29278642149929285</c:v>
                </c:pt>
                <c:pt idx="198">
                  <c:v>0.29302987197724045</c:v>
                </c:pt>
                <c:pt idx="199">
                  <c:v>0.28551136363636365</c:v>
                </c:pt>
                <c:pt idx="200">
                  <c:v>0.28954802259887008</c:v>
                </c:pt>
                <c:pt idx="201">
                  <c:v>0.28854314002828851</c:v>
                </c:pt>
                <c:pt idx="202">
                  <c:v>0.2972972972972972</c:v>
                </c:pt>
                <c:pt idx="203">
                  <c:v>0.29119318181818177</c:v>
                </c:pt>
                <c:pt idx="204">
                  <c:v>0.30212765957446808</c:v>
                </c:pt>
                <c:pt idx="205">
                  <c:v>0.29859154929577464</c:v>
                </c:pt>
                <c:pt idx="206">
                  <c:v>0.30975954738330974</c:v>
                </c:pt>
                <c:pt idx="207">
                  <c:v>0.29957203994293868</c:v>
                </c:pt>
                <c:pt idx="208">
                  <c:v>0.3045977011494253</c:v>
                </c:pt>
                <c:pt idx="209">
                  <c:v>0.31728045325779036</c:v>
                </c:pt>
                <c:pt idx="210">
                  <c:v>0.31436699857752493</c:v>
                </c:pt>
                <c:pt idx="211">
                  <c:v>0.30857142857142861</c:v>
                </c:pt>
                <c:pt idx="212">
                  <c:v>0.29914529914529914</c:v>
                </c:pt>
                <c:pt idx="213">
                  <c:v>0.29561527581329566</c:v>
                </c:pt>
                <c:pt idx="214">
                  <c:v>0.29577464788732394</c:v>
                </c:pt>
                <c:pt idx="215">
                  <c:v>0.30975954738330974</c:v>
                </c:pt>
                <c:pt idx="216">
                  <c:v>0.32386363636363635</c:v>
                </c:pt>
                <c:pt idx="217">
                  <c:v>0.32482269503546096</c:v>
                </c:pt>
                <c:pt idx="218">
                  <c:v>0.31631205673758866</c:v>
                </c:pt>
                <c:pt idx="219">
                  <c:v>0.31214689265536721</c:v>
                </c:pt>
                <c:pt idx="220">
                  <c:v>0.3135593220338983</c:v>
                </c:pt>
                <c:pt idx="221">
                  <c:v>0.3089887640449438</c:v>
                </c:pt>
                <c:pt idx="222">
                  <c:v>0.31372549019607837</c:v>
                </c:pt>
                <c:pt idx="223">
                  <c:v>0.32244318181818177</c:v>
                </c:pt>
                <c:pt idx="224">
                  <c:v>0.32432432432432434</c:v>
                </c:pt>
                <c:pt idx="225">
                  <c:v>0.33190883190883191</c:v>
                </c:pt>
                <c:pt idx="226">
                  <c:v>0.33142857142857141</c:v>
                </c:pt>
                <c:pt idx="227">
                  <c:v>0.33571428571428569</c:v>
                </c:pt>
                <c:pt idx="228">
                  <c:v>0.32244318181818177</c:v>
                </c:pt>
                <c:pt idx="229">
                  <c:v>0.32152974504249293</c:v>
                </c:pt>
                <c:pt idx="230">
                  <c:v>0.31107954545454541</c:v>
                </c:pt>
                <c:pt idx="231">
                  <c:v>0.31214689265536721</c:v>
                </c:pt>
                <c:pt idx="232">
                  <c:v>0.3070422535211268</c:v>
                </c:pt>
                <c:pt idx="233">
                  <c:v>0.3111739745403112</c:v>
                </c:pt>
                <c:pt idx="234">
                  <c:v>0.30440967283072545</c:v>
                </c:pt>
                <c:pt idx="235">
                  <c:v>0.29829545454545453</c:v>
                </c:pt>
                <c:pt idx="236">
                  <c:v>0.29613733905579404</c:v>
                </c:pt>
                <c:pt idx="237">
                  <c:v>0.30142857142857143</c:v>
                </c:pt>
                <c:pt idx="238">
                  <c:v>0.30472103004291845</c:v>
                </c:pt>
                <c:pt idx="239">
                  <c:v>0.30846484935437596</c:v>
                </c:pt>
                <c:pt idx="240">
                  <c:v>0.30056980056980059</c:v>
                </c:pt>
                <c:pt idx="241">
                  <c:v>0.30199430199430199</c:v>
                </c:pt>
                <c:pt idx="242">
                  <c:v>0.31098430813124112</c:v>
                </c:pt>
                <c:pt idx="243">
                  <c:v>0.30890804597701155</c:v>
                </c:pt>
                <c:pt idx="244">
                  <c:v>0.30515759312320917</c:v>
                </c:pt>
                <c:pt idx="245">
                  <c:v>0.30298719772403987</c:v>
                </c:pt>
                <c:pt idx="246">
                  <c:v>0.3048433048433048</c:v>
                </c:pt>
                <c:pt idx="247">
                  <c:v>0.30583214793741109</c:v>
                </c:pt>
                <c:pt idx="248">
                  <c:v>0.30769230769230771</c:v>
                </c:pt>
                <c:pt idx="249">
                  <c:v>0.30503597122302156</c:v>
                </c:pt>
                <c:pt idx="250">
                  <c:v>0.30242510699001429</c:v>
                </c:pt>
                <c:pt idx="251">
                  <c:v>0.31223021582733812</c:v>
                </c:pt>
                <c:pt idx="252">
                  <c:v>0.31321839080459773</c:v>
                </c:pt>
                <c:pt idx="253">
                  <c:v>0.31436699857752487</c:v>
                </c:pt>
                <c:pt idx="254">
                  <c:v>0.31196581196581202</c:v>
                </c:pt>
                <c:pt idx="255">
                  <c:v>0.31009957325746801</c:v>
                </c:pt>
                <c:pt idx="256">
                  <c:v>0.31196581196581191</c:v>
                </c:pt>
                <c:pt idx="257">
                  <c:v>0.31669044222539233</c:v>
                </c:pt>
                <c:pt idx="258">
                  <c:v>0.3228571428571429</c:v>
                </c:pt>
                <c:pt idx="259">
                  <c:v>0.32097004279600572</c:v>
                </c:pt>
                <c:pt idx="260">
                  <c:v>0.32624113475177308</c:v>
                </c:pt>
                <c:pt idx="261">
                  <c:v>0.33047210300429186</c:v>
                </c:pt>
                <c:pt idx="262">
                  <c:v>0.32183908045977011</c:v>
                </c:pt>
                <c:pt idx="263">
                  <c:v>0.321377331420373</c:v>
                </c:pt>
                <c:pt idx="264">
                  <c:v>0.32327586206896552</c:v>
                </c:pt>
                <c:pt idx="265">
                  <c:v>0.32424677187948353</c:v>
                </c:pt>
                <c:pt idx="266">
                  <c:v>0.32482269503546096</c:v>
                </c:pt>
                <c:pt idx="267">
                  <c:v>0.33333333333333331</c:v>
                </c:pt>
                <c:pt idx="268">
                  <c:v>0.32528409090909088</c:v>
                </c:pt>
                <c:pt idx="269">
                  <c:v>0.31824611032531824</c:v>
                </c:pt>
                <c:pt idx="270">
                  <c:v>0.310296191819464</c:v>
                </c:pt>
                <c:pt idx="271">
                  <c:v>0.30747531734837796</c:v>
                </c:pt>
                <c:pt idx="272">
                  <c:v>0.30823863636363635</c:v>
                </c:pt>
                <c:pt idx="273">
                  <c:v>0.30638297872340425</c:v>
                </c:pt>
                <c:pt idx="274">
                  <c:v>0.3009845288326301</c:v>
                </c:pt>
                <c:pt idx="275">
                  <c:v>0.29901269393511987</c:v>
                </c:pt>
                <c:pt idx="276">
                  <c:v>0.30606488011283495</c:v>
                </c:pt>
                <c:pt idx="277">
                  <c:v>0.30563380281690139</c:v>
                </c:pt>
                <c:pt idx="278">
                  <c:v>0.31734837799717908</c:v>
                </c:pt>
                <c:pt idx="279">
                  <c:v>0.32157968970380818</c:v>
                </c:pt>
                <c:pt idx="280">
                  <c:v>0.31631205673758866</c:v>
                </c:pt>
                <c:pt idx="281">
                  <c:v>0.310296191819464</c:v>
                </c:pt>
                <c:pt idx="282">
                  <c:v>0.30617977528089885</c:v>
                </c:pt>
                <c:pt idx="283">
                  <c:v>0.29859154929577464</c:v>
                </c:pt>
                <c:pt idx="284">
                  <c:v>0.29702970297029702</c:v>
                </c:pt>
                <c:pt idx="285">
                  <c:v>0.30212765957446808</c:v>
                </c:pt>
                <c:pt idx="286">
                  <c:v>0.29587482219061167</c:v>
                </c:pt>
                <c:pt idx="287">
                  <c:v>0.29361702127659572</c:v>
                </c:pt>
                <c:pt idx="288">
                  <c:v>0.30113636363636359</c:v>
                </c:pt>
                <c:pt idx="289">
                  <c:v>0.30440967283072545</c:v>
                </c:pt>
                <c:pt idx="290">
                  <c:v>0.30298719772403987</c:v>
                </c:pt>
                <c:pt idx="291">
                  <c:v>0.30670470756062768</c:v>
                </c:pt>
                <c:pt idx="292">
                  <c:v>0.30583214793741109</c:v>
                </c:pt>
                <c:pt idx="293">
                  <c:v>0.30638297872340425</c:v>
                </c:pt>
                <c:pt idx="294">
                  <c:v>0.31178160919540232</c:v>
                </c:pt>
                <c:pt idx="295">
                  <c:v>0.31313131313131315</c:v>
                </c:pt>
                <c:pt idx="296">
                  <c:v>0.30272596843615496</c:v>
                </c:pt>
                <c:pt idx="297">
                  <c:v>0.31428571428571428</c:v>
                </c:pt>
                <c:pt idx="298">
                  <c:v>0.30638297872340425</c:v>
                </c:pt>
                <c:pt idx="299">
                  <c:v>0.29119318181818177</c:v>
                </c:pt>
                <c:pt idx="300">
                  <c:v>0.2857142857142857</c:v>
                </c:pt>
                <c:pt idx="301">
                  <c:v>0.28835227272727271</c:v>
                </c:pt>
                <c:pt idx="302">
                  <c:v>0.29603399433427763</c:v>
                </c:pt>
                <c:pt idx="303">
                  <c:v>0.30985915492957744</c:v>
                </c:pt>
                <c:pt idx="304">
                  <c:v>0.32147937411095306</c:v>
                </c:pt>
                <c:pt idx="305">
                  <c:v>0.31773049645390067</c:v>
                </c:pt>
                <c:pt idx="306">
                  <c:v>0.30649717514124292</c:v>
                </c:pt>
                <c:pt idx="307">
                  <c:v>0.30736543909348446</c:v>
                </c:pt>
                <c:pt idx="308">
                  <c:v>0.2963483146067416</c:v>
                </c:pt>
                <c:pt idx="309">
                  <c:v>0.2973352033660589</c:v>
                </c:pt>
                <c:pt idx="310">
                  <c:v>0.31161473087818697</c:v>
                </c:pt>
                <c:pt idx="311">
                  <c:v>0.31364275668073138</c:v>
                </c:pt>
                <c:pt idx="312">
                  <c:v>0.3135593220338983</c:v>
                </c:pt>
                <c:pt idx="313">
                  <c:v>0.310296191819464</c:v>
                </c:pt>
                <c:pt idx="314">
                  <c:v>0.3009845288326301</c:v>
                </c:pt>
                <c:pt idx="315">
                  <c:v>0.30801687763713081</c:v>
                </c:pt>
                <c:pt idx="316">
                  <c:v>0.3070422535211268</c:v>
                </c:pt>
                <c:pt idx="317">
                  <c:v>0.310296191819464</c:v>
                </c:pt>
                <c:pt idx="318">
                  <c:v>0.30539772727272724</c:v>
                </c:pt>
                <c:pt idx="319">
                  <c:v>0.30113636363636365</c:v>
                </c:pt>
                <c:pt idx="320">
                  <c:v>0.30341880341880345</c:v>
                </c:pt>
                <c:pt idx="321">
                  <c:v>0.30649717514124292</c:v>
                </c:pt>
                <c:pt idx="322">
                  <c:v>0.31126760563380285</c:v>
                </c:pt>
                <c:pt idx="323">
                  <c:v>0.310296191819464</c:v>
                </c:pt>
                <c:pt idx="324">
                  <c:v>0.30649717514124292</c:v>
                </c:pt>
                <c:pt idx="325">
                  <c:v>0.30225988700564971</c:v>
                </c:pt>
                <c:pt idx="326">
                  <c:v>0.31267605633802814</c:v>
                </c:pt>
                <c:pt idx="327">
                  <c:v>0.31549295774647884</c:v>
                </c:pt>
                <c:pt idx="328">
                  <c:v>0.30465444287729193</c:v>
                </c:pt>
                <c:pt idx="329">
                  <c:v>0.30520393811533053</c:v>
                </c:pt>
                <c:pt idx="330">
                  <c:v>0.30543933054393307</c:v>
                </c:pt>
                <c:pt idx="331">
                  <c:v>0.30532212885154059</c:v>
                </c:pt>
                <c:pt idx="332">
                  <c:v>0.3022284122562674</c:v>
                </c:pt>
                <c:pt idx="333">
                  <c:v>0.3020979020979021</c:v>
                </c:pt>
                <c:pt idx="334">
                  <c:v>0.3</c:v>
                </c:pt>
                <c:pt idx="335">
                  <c:v>0.30070921985815602</c:v>
                </c:pt>
                <c:pt idx="336">
                  <c:v>0.30354609929078014</c:v>
                </c:pt>
                <c:pt idx="337">
                  <c:v>0.3026874115983027</c:v>
                </c:pt>
                <c:pt idx="338">
                  <c:v>0.30169971671388107</c:v>
                </c:pt>
                <c:pt idx="339">
                  <c:v>0.31347517730496455</c:v>
                </c:pt>
                <c:pt idx="340">
                  <c:v>0.30715287517531548</c:v>
                </c:pt>
                <c:pt idx="341">
                  <c:v>0.30855539971949508</c:v>
                </c:pt>
                <c:pt idx="342">
                  <c:v>0.30865921787709499</c:v>
                </c:pt>
                <c:pt idx="343">
                  <c:v>0.31188811188811189</c:v>
                </c:pt>
                <c:pt idx="344">
                  <c:v>0.3211267605633803</c:v>
                </c:pt>
                <c:pt idx="345">
                  <c:v>0.32062146892655363</c:v>
                </c:pt>
                <c:pt idx="346">
                  <c:v>0.32624113475177308</c:v>
                </c:pt>
                <c:pt idx="347">
                  <c:v>0.32814710042432821</c:v>
                </c:pt>
                <c:pt idx="348">
                  <c:v>0.33050847457627119</c:v>
                </c:pt>
                <c:pt idx="349">
                  <c:v>0.32863187588152326</c:v>
                </c:pt>
                <c:pt idx="350">
                  <c:v>0.33474576271186435</c:v>
                </c:pt>
                <c:pt idx="351">
                  <c:v>0.3385269121813031</c:v>
                </c:pt>
                <c:pt idx="352">
                  <c:v>0.33286118980169976</c:v>
                </c:pt>
                <c:pt idx="353">
                  <c:v>0.33664772727272724</c:v>
                </c:pt>
                <c:pt idx="354">
                  <c:v>0.33145275035260929</c:v>
                </c:pt>
                <c:pt idx="355">
                  <c:v>0.33333333333333337</c:v>
                </c:pt>
                <c:pt idx="356">
                  <c:v>0.32633053221288516</c:v>
                </c:pt>
                <c:pt idx="357">
                  <c:v>0.31748251748251749</c:v>
                </c:pt>
                <c:pt idx="358">
                  <c:v>0.31328671328671326</c:v>
                </c:pt>
                <c:pt idx="359">
                  <c:v>0.30715287517531559</c:v>
                </c:pt>
                <c:pt idx="360">
                  <c:v>0.3047752808988764</c:v>
                </c:pt>
                <c:pt idx="361">
                  <c:v>0.2988826815642458</c:v>
                </c:pt>
                <c:pt idx="362">
                  <c:v>0.30812324929971985</c:v>
                </c:pt>
                <c:pt idx="363">
                  <c:v>0.32294617563739375</c:v>
                </c:pt>
                <c:pt idx="364">
                  <c:v>0.32244318181818182</c:v>
                </c:pt>
                <c:pt idx="365">
                  <c:v>0.32390381895332387</c:v>
                </c:pt>
                <c:pt idx="366">
                  <c:v>0.32716927453769562</c:v>
                </c:pt>
                <c:pt idx="367">
                  <c:v>0.32382310984308132</c:v>
                </c:pt>
                <c:pt idx="368">
                  <c:v>0.31428571428571428</c:v>
                </c:pt>
                <c:pt idx="369">
                  <c:v>0.31481481481481483</c:v>
                </c:pt>
                <c:pt idx="370">
                  <c:v>0.31098430813124112</c:v>
                </c:pt>
                <c:pt idx="371">
                  <c:v>0.31187410586552217</c:v>
                </c:pt>
                <c:pt idx="372">
                  <c:v>0.31285714285714283</c:v>
                </c:pt>
                <c:pt idx="373">
                  <c:v>0.32142857142857145</c:v>
                </c:pt>
                <c:pt idx="374">
                  <c:v>0.31330472103004287</c:v>
                </c:pt>
                <c:pt idx="375">
                  <c:v>0.31902718168812588</c:v>
                </c:pt>
                <c:pt idx="376">
                  <c:v>0.31571428571428573</c:v>
                </c:pt>
                <c:pt idx="377">
                  <c:v>0.31044349070100141</c:v>
                </c:pt>
                <c:pt idx="378">
                  <c:v>0.31187410586552217</c:v>
                </c:pt>
                <c:pt idx="379">
                  <c:v>0.31383737517831672</c:v>
                </c:pt>
                <c:pt idx="380">
                  <c:v>0.31623931623931628</c:v>
                </c:pt>
                <c:pt idx="381">
                  <c:v>0.31683168316831678</c:v>
                </c:pt>
                <c:pt idx="382">
                  <c:v>0.31082981715893104</c:v>
                </c:pt>
                <c:pt idx="383">
                  <c:v>0.30294530154277699</c:v>
                </c:pt>
                <c:pt idx="384">
                  <c:v>0.30921985815602837</c:v>
                </c:pt>
                <c:pt idx="385">
                  <c:v>0.31303116147308785</c:v>
                </c:pt>
                <c:pt idx="386">
                  <c:v>0.31408450704225355</c:v>
                </c:pt>
                <c:pt idx="387">
                  <c:v>0.31631205673758866</c:v>
                </c:pt>
                <c:pt idx="388">
                  <c:v>0.31392045454545453</c:v>
                </c:pt>
                <c:pt idx="389">
                  <c:v>0.31054131054131051</c:v>
                </c:pt>
                <c:pt idx="390">
                  <c:v>0.31481481481481483</c:v>
                </c:pt>
                <c:pt idx="391">
                  <c:v>0.31948424068767911</c:v>
                </c:pt>
                <c:pt idx="392">
                  <c:v>0.30515759312320911</c:v>
                </c:pt>
                <c:pt idx="393">
                  <c:v>0.31098430813124106</c:v>
                </c:pt>
                <c:pt idx="394">
                  <c:v>0.30626780626780625</c:v>
                </c:pt>
                <c:pt idx="395">
                  <c:v>0.30539772727272724</c:v>
                </c:pt>
                <c:pt idx="396">
                  <c:v>0.30113636363636365</c:v>
                </c:pt>
                <c:pt idx="397">
                  <c:v>0.29344729344729348</c:v>
                </c:pt>
                <c:pt idx="398">
                  <c:v>0.30311614730878189</c:v>
                </c:pt>
                <c:pt idx="399">
                  <c:v>0.29645390070921984</c:v>
                </c:pt>
                <c:pt idx="400">
                  <c:v>0.30410183875530411</c:v>
                </c:pt>
                <c:pt idx="401">
                  <c:v>0.31063829787234043</c:v>
                </c:pt>
                <c:pt idx="402">
                  <c:v>0.30255681818181818</c:v>
                </c:pt>
                <c:pt idx="403">
                  <c:v>0.29756795422031473</c:v>
                </c:pt>
                <c:pt idx="404">
                  <c:v>0.30255681818181818</c:v>
                </c:pt>
                <c:pt idx="405">
                  <c:v>0.30070921985815602</c:v>
                </c:pt>
                <c:pt idx="406">
                  <c:v>0.29055007052186177</c:v>
                </c:pt>
                <c:pt idx="407">
                  <c:v>0.30434782608695654</c:v>
                </c:pt>
                <c:pt idx="408">
                  <c:v>0.30014025245441794</c:v>
                </c:pt>
                <c:pt idx="409">
                  <c:v>0.30154277699859749</c:v>
                </c:pt>
                <c:pt idx="410">
                  <c:v>0.30586592178770949</c:v>
                </c:pt>
                <c:pt idx="411">
                  <c:v>0.31136044880785413</c:v>
                </c:pt>
                <c:pt idx="412">
                  <c:v>0.31608391608391612</c:v>
                </c:pt>
                <c:pt idx="413">
                  <c:v>0.32072829131652658</c:v>
                </c:pt>
                <c:pt idx="414">
                  <c:v>0.31424581005586594</c:v>
                </c:pt>
                <c:pt idx="415">
                  <c:v>0.30952380952380953</c:v>
                </c:pt>
                <c:pt idx="416">
                  <c:v>0.31608391608391612</c:v>
                </c:pt>
                <c:pt idx="417">
                  <c:v>0.32253521126760559</c:v>
                </c:pt>
                <c:pt idx="418">
                  <c:v>0.31748251748251749</c:v>
                </c:pt>
                <c:pt idx="419">
                  <c:v>0.31888111888111886</c:v>
                </c:pt>
                <c:pt idx="420">
                  <c:v>0.32027972027972024</c:v>
                </c:pt>
                <c:pt idx="421">
                  <c:v>0.324438202247191</c:v>
                </c:pt>
                <c:pt idx="422">
                  <c:v>0.33333333333333337</c:v>
                </c:pt>
                <c:pt idx="423">
                  <c:v>0.33286318758815231</c:v>
                </c:pt>
                <c:pt idx="424">
                  <c:v>0.32719546742209638</c:v>
                </c:pt>
                <c:pt idx="425">
                  <c:v>0.32340425531914896</c:v>
                </c:pt>
                <c:pt idx="426">
                  <c:v>0.3257790368271955</c:v>
                </c:pt>
                <c:pt idx="427">
                  <c:v>0.32253521126760559</c:v>
                </c:pt>
                <c:pt idx="428">
                  <c:v>0.32152974504249293</c:v>
                </c:pt>
                <c:pt idx="429">
                  <c:v>0.31690140845070425</c:v>
                </c:pt>
                <c:pt idx="430">
                  <c:v>0.32768361581920902</c:v>
                </c:pt>
                <c:pt idx="431">
                  <c:v>0.32253521126760559</c:v>
                </c:pt>
                <c:pt idx="432">
                  <c:v>0.31416549789621318</c:v>
                </c:pt>
                <c:pt idx="433">
                  <c:v>0.31048951048951046</c:v>
                </c:pt>
                <c:pt idx="434">
                  <c:v>0.31977559607293121</c:v>
                </c:pt>
                <c:pt idx="435">
                  <c:v>0.32447552447552447</c:v>
                </c:pt>
                <c:pt idx="436">
                  <c:v>0.31843575418994419</c:v>
                </c:pt>
                <c:pt idx="437">
                  <c:v>0.31805555555555554</c:v>
                </c:pt>
                <c:pt idx="438">
                  <c:v>0.30876216968011122</c:v>
                </c:pt>
                <c:pt idx="439">
                  <c:v>0.31136044880785407</c:v>
                </c:pt>
                <c:pt idx="440">
                  <c:v>0.31400282885431396</c:v>
                </c:pt>
                <c:pt idx="441">
                  <c:v>0.30056179775280895</c:v>
                </c:pt>
                <c:pt idx="442">
                  <c:v>0.30575035063113609</c:v>
                </c:pt>
                <c:pt idx="443">
                  <c:v>0.30324400564174891</c:v>
                </c:pt>
                <c:pt idx="444">
                  <c:v>0.3018335684062059</c:v>
                </c:pt>
                <c:pt idx="445">
                  <c:v>0.30156472261735418</c:v>
                </c:pt>
                <c:pt idx="446">
                  <c:v>0.29561527581329566</c:v>
                </c:pt>
                <c:pt idx="447">
                  <c:v>0.29073033707865165</c:v>
                </c:pt>
                <c:pt idx="448">
                  <c:v>0.28789986091794156</c:v>
                </c:pt>
                <c:pt idx="449">
                  <c:v>0.2855133614627286</c:v>
                </c:pt>
                <c:pt idx="450">
                  <c:v>0.29478138222849076</c:v>
                </c:pt>
                <c:pt idx="451">
                  <c:v>0.29055007052186177</c:v>
                </c:pt>
                <c:pt idx="452">
                  <c:v>0.28892005610098181</c:v>
                </c:pt>
                <c:pt idx="453">
                  <c:v>0.29775280898876405</c:v>
                </c:pt>
                <c:pt idx="454">
                  <c:v>0.3009845288326301</c:v>
                </c:pt>
                <c:pt idx="455">
                  <c:v>0.3101983002832861</c:v>
                </c:pt>
                <c:pt idx="456">
                  <c:v>0.31541725601131543</c:v>
                </c:pt>
                <c:pt idx="457">
                  <c:v>0.31311706629055003</c:v>
                </c:pt>
                <c:pt idx="458">
                  <c:v>0.31258840169731261</c:v>
                </c:pt>
                <c:pt idx="459">
                  <c:v>0.32436260623229463</c:v>
                </c:pt>
                <c:pt idx="460">
                  <c:v>0.32244318181818177</c:v>
                </c:pt>
                <c:pt idx="461">
                  <c:v>0.3252496433666191</c:v>
                </c:pt>
                <c:pt idx="462">
                  <c:v>0.31779661016949151</c:v>
                </c:pt>
                <c:pt idx="463">
                  <c:v>0.3211267605633803</c:v>
                </c:pt>
                <c:pt idx="464">
                  <c:v>0.31497175141242933</c:v>
                </c:pt>
                <c:pt idx="465">
                  <c:v>0.31092436974789911</c:v>
                </c:pt>
                <c:pt idx="466">
                  <c:v>0.32162921348314605</c:v>
                </c:pt>
                <c:pt idx="467">
                  <c:v>0.31408450704225355</c:v>
                </c:pt>
                <c:pt idx="468">
                  <c:v>0.3216292134831461</c:v>
                </c:pt>
                <c:pt idx="469">
                  <c:v>0.33004231311706622</c:v>
                </c:pt>
                <c:pt idx="470">
                  <c:v>0.3229901269393512</c:v>
                </c:pt>
                <c:pt idx="471">
                  <c:v>0.32581100141043723</c:v>
                </c:pt>
                <c:pt idx="472">
                  <c:v>0.31966053748231965</c:v>
                </c:pt>
                <c:pt idx="473">
                  <c:v>0.3257790368271955</c:v>
                </c:pt>
                <c:pt idx="474">
                  <c:v>0.32344632768361581</c:v>
                </c:pt>
                <c:pt idx="475">
                  <c:v>0.31779661016949146</c:v>
                </c:pt>
                <c:pt idx="476">
                  <c:v>0.32814710042432821</c:v>
                </c:pt>
                <c:pt idx="477">
                  <c:v>0.31875881523272215</c:v>
                </c:pt>
                <c:pt idx="478">
                  <c:v>0.31468531468531469</c:v>
                </c:pt>
                <c:pt idx="479">
                  <c:v>0.3117977528089888</c:v>
                </c:pt>
                <c:pt idx="480">
                  <c:v>0.31549295774647884</c:v>
                </c:pt>
                <c:pt idx="481">
                  <c:v>0.32208157524613223</c:v>
                </c:pt>
                <c:pt idx="482">
                  <c:v>0.3257790368271955</c:v>
                </c:pt>
                <c:pt idx="483">
                  <c:v>0.33096590909090906</c:v>
                </c:pt>
                <c:pt idx="484">
                  <c:v>0.3295774647887324</c:v>
                </c:pt>
                <c:pt idx="485">
                  <c:v>0.33144475920679889</c:v>
                </c:pt>
                <c:pt idx="486">
                  <c:v>0.33428571428571424</c:v>
                </c:pt>
                <c:pt idx="487">
                  <c:v>0.33764367816091956</c:v>
                </c:pt>
                <c:pt idx="488">
                  <c:v>0.32664756446991405</c:v>
                </c:pt>
                <c:pt idx="489">
                  <c:v>0.32386363636363635</c:v>
                </c:pt>
                <c:pt idx="490">
                  <c:v>0.32716927453769562</c:v>
                </c:pt>
                <c:pt idx="491">
                  <c:v>0.3261802575107296</c:v>
                </c:pt>
                <c:pt idx="492">
                  <c:v>0.3261802575107296</c:v>
                </c:pt>
                <c:pt idx="493">
                  <c:v>0.31571428571428573</c:v>
                </c:pt>
                <c:pt idx="494">
                  <c:v>0.32904148783977105</c:v>
                </c:pt>
                <c:pt idx="495">
                  <c:v>0.32239657631954349</c:v>
                </c:pt>
                <c:pt idx="496">
                  <c:v>0.32524964336661916</c:v>
                </c:pt>
                <c:pt idx="497">
                  <c:v>0.3228571428571429</c:v>
                </c:pt>
                <c:pt idx="498">
                  <c:v>0.32193732193732194</c:v>
                </c:pt>
                <c:pt idx="499">
                  <c:v>0.31857142857142856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BD-4006-81E3-3202340F1FDD}"/>
            </c:ext>
          </c:extLst>
        </c:ser>
        <c:ser>
          <c:idx val="2"/>
          <c:order val="2"/>
          <c:tx>
            <c:strRef>
              <c:f>[locationCounts.xlsx]final!$M$1</c:f>
              <c:strCache>
                <c:ptCount val="1"/>
                <c:pt idx="0">
                  <c:v>4 locations visited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[locationCounts.xlsx]final!$M$2:$M$501</c:f>
              <c:numCache>
                <c:formatCode>0%</c:formatCode>
                <c:ptCount val="500"/>
                <c:pt idx="0">
                  <c:v>0</c:v>
                </c:pt>
                <c:pt idx="1">
                  <c:v>4.6296296296296294E-3</c:v>
                </c:pt>
                <c:pt idx="2">
                  <c:v>1.1180124223602485E-2</c:v>
                </c:pt>
                <c:pt idx="3">
                  <c:v>2.0997375328083993E-2</c:v>
                </c:pt>
                <c:pt idx="4">
                  <c:v>2.8532608695652176E-2</c:v>
                </c:pt>
                <c:pt idx="5">
                  <c:v>4.0787623066104076E-2</c:v>
                </c:pt>
                <c:pt idx="6">
                  <c:v>4.8295454545454537E-2</c:v>
                </c:pt>
                <c:pt idx="7">
                  <c:v>5.6521739130434782E-2</c:v>
                </c:pt>
                <c:pt idx="8">
                  <c:v>6.8017366136034721E-2</c:v>
                </c:pt>
                <c:pt idx="9">
                  <c:v>7.2886297376093298E-2</c:v>
                </c:pt>
                <c:pt idx="10">
                  <c:v>8.0527086383601745E-2</c:v>
                </c:pt>
                <c:pt idx="11">
                  <c:v>8.0763582966226141E-2</c:v>
                </c:pt>
                <c:pt idx="12">
                  <c:v>8.0763582966226141E-2</c:v>
                </c:pt>
                <c:pt idx="13">
                  <c:v>8.4057971014492749E-2</c:v>
                </c:pt>
                <c:pt idx="14">
                  <c:v>8.7082728592162553E-2</c:v>
                </c:pt>
                <c:pt idx="15">
                  <c:v>8.8150289017341052E-2</c:v>
                </c:pt>
                <c:pt idx="16">
                  <c:v>8.972503617945006E-2</c:v>
                </c:pt>
                <c:pt idx="17">
                  <c:v>8.8791848617176122E-2</c:v>
                </c:pt>
                <c:pt idx="18">
                  <c:v>9.1970802919708022E-2</c:v>
                </c:pt>
                <c:pt idx="19">
                  <c:v>9.3841642228739003E-2</c:v>
                </c:pt>
                <c:pt idx="20">
                  <c:v>0.10059171597633136</c:v>
                </c:pt>
                <c:pt idx="21">
                  <c:v>9.824046920821114E-2</c:v>
                </c:pt>
                <c:pt idx="22">
                  <c:v>9.7058823529411753E-2</c:v>
                </c:pt>
                <c:pt idx="23">
                  <c:v>0.10029498525073746</c:v>
                </c:pt>
                <c:pt idx="24">
                  <c:v>0.10117302052785924</c:v>
                </c:pt>
                <c:pt idx="25">
                  <c:v>0.10410557184750732</c:v>
                </c:pt>
                <c:pt idx="26">
                  <c:v>0.10818713450292397</c:v>
                </c:pt>
                <c:pt idx="27">
                  <c:v>0.10948905109489052</c:v>
                </c:pt>
                <c:pt idx="28">
                  <c:v>0.1067251461988304</c:v>
                </c:pt>
                <c:pt idx="29">
                  <c:v>0.10901162790697674</c:v>
                </c:pt>
                <c:pt idx="30">
                  <c:v>0.10822510822510822</c:v>
                </c:pt>
                <c:pt idx="31">
                  <c:v>0.11206896551724137</c:v>
                </c:pt>
                <c:pt idx="32">
                  <c:v>0.10714285714285714</c:v>
                </c:pt>
                <c:pt idx="33">
                  <c:v>0.11269614835948644</c:v>
                </c:pt>
                <c:pt idx="34">
                  <c:v>0.11522048364153627</c:v>
                </c:pt>
                <c:pt idx="35">
                  <c:v>0.11706629055007052</c:v>
                </c:pt>
                <c:pt idx="36">
                  <c:v>0.11954992967651197</c:v>
                </c:pt>
                <c:pt idx="37">
                  <c:v>0.12447552447552448</c:v>
                </c:pt>
                <c:pt idx="38">
                  <c:v>0.1276297335203366</c:v>
                </c:pt>
                <c:pt idx="39">
                  <c:v>0.13323983169705467</c:v>
                </c:pt>
                <c:pt idx="40">
                  <c:v>0.12849162011173185</c:v>
                </c:pt>
                <c:pt idx="41">
                  <c:v>0.125</c:v>
                </c:pt>
                <c:pt idx="42">
                  <c:v>0.12831241283124126</c:v>
                </c:pt>
                <c:pt idx="43">
                  <c:v>0.13464235624123422</c:v>
                </c:pt>
                <c:pt idx="44">
                  <c:v>0.13744740532959329</c:v>
                </c:pt>
                <c:pt idx="45">
                  <c:v>0.13908205841446453</c:v>
                </c:pt>
                <c:pt idx="46">
                  <c:v>0.13966480446927376</c:v>
                </c:pt>
                <c:pt idx="47">
                  <c:v>0.13966480446927376</c:v>
                </c:pt>
                <c:pt idx="48">
                  <c:v>0.14504881450488144</c:v>
                </c:pt>
                <c:pt idx="49">
                  <c:v>0.14563106796116507</c:v>
                </c:pt>
                <c:pt idx="50">
                  <c:v>0.14825174825174825</c:v>
                </c:pt>
                <c:pt idx="51">
                  <c:v>0.14504881450488144</c:v>
                </c:pt>
                <c:pt idx="52">
                  <c:v>0.14742698191933243</c:v>
                </c:pt>
                <c:pt idx="53">
                  <c:v>0.14681440443213295</c:v>
                </c:pt>
                <c:pt idx="54">
                  <c:v>0.14482758620689656</c:v>
                </c:pt>
                <c:pt idx="55">
                  <c:v>0.15672676837725383</c:v>
                </c:pt>
                <c:pt idx="56">
                  <c:v>0.15289256198347109</c:v>
                </c:pt>
                <c:pt idx="57">
                  <c:v>0.1567267683772538</c:v>
                </c:pt>
                <c:pt idx="58">
                  <c:v>0.15659340659340659</c:v>
                </c:pt>
                <c:pt idx="59">
                  <c:v>0.16093535075653367</c:v>
                </c:pt>
                <c:pt idx="60">
                  <c:v>0.16481994459833796</c:v>
                </c:pt>
                <c:pt idx="61">
                  <c:v>0.16204986149584485</c:v>
                </c:pt>
                <c:pt idx="62">
                  <c:v>0.16643550624133149</c:v>
                </c:pt>
                <c:pt idx="63">
                  <c:v>0.17265193370165743</c:v>
                </c:pt>
                <c:pt idx="64">
                  <c:v>0.17032967032967034</c:v>
                </c:pt>
                <c:pt idx="65">
                  <c:v>0.17558299039780526</c:v>
                </c:pt>
                <c:pt idx="66">
                  <c:v>0.17744154057771663</c:v>
                </c:pt>
                <c:pt idx="67">
                  <c:v>0.17486338797814208</c:v>
                </c:pt>
                <c:pt idx="68">
                  <c:v>0.17241379310344829</c:v>
                </c:pt>
                <c:pt idx="69">
                  <c:v>0.17313019390581716</c:v>
                </c:pt>
                <c:pt idx="70">
                  <c:v>0.16942148760330578</c:v>
                </c:pt>
                <c:pt idx="71">
                  <c:v>0.17103448275862068</c:v>
                </c:pt>
                <c:pt idx="72">
                  <c:v>0.17056396148555708</c:v>
                </c:pt>
                <c:pt idx="73">
                  <c:v>0.17671232876712328</c:v>
                </c:pt>
                <c:pt idx="74">
                  <c:v>0.18131868131868131</c:v>
                </c:pt>
                <c:pt idx="75">
                  <c:v>0.18019257221458046</c:v>
                </c:pt>
                <c:pt idx="76">
                  <c:v>0.18453188602442336</c:v>
                </c:pt>
                <c:pt idx="77">
                  <c:v>0.18342391304347827</c:v>
                </c:pt>
                <c:pt idx="78">
                  <c:v>0.18046132971506107</c:v>
                </c:pt>
                <c:pt idx="79">
                  <c:v>0.18095238095238098</c:v>
                </c:pt>
                <c:pt idx="80">
                  <c:v>0.18070652173913046</c:v>
                </c:pt>
                <c:pt idx="81">
                  <c:v>0.19125683060109289</c:v>
                </c:pt>
                <c:pt idx="82">
                  <c:v>0.18801089918256134</c:v>
                </c:pt>
                <c:pt idx="83">
                  <c:v>0.19246298788694483</c:v>
                </c:pt>
                <c:pt idx="84">
                  <c:v>0.20188425302826379</c:v>
                </c:pt>
                <c:pt idx="85">
                  <c:v>0.20592193808882908</c:v>
                </c:pt>
                <c:pt idx="86">
                  <c:v>0.21081081081081079</c:v>
                </c:pt>
                <c:pt idx="87">
                  <c:v>0.21331521739130432</c:v>
                </c:pt>
                <c:pt idx="88">
                  <c:v>0.21380243572395127</c:v>
                </c:pt>
                <c:pt idx="89">
                  <c:v>0.21081081081081079</c:v>
                </c:pt>
                <c:pt idx="90">
                  <c:v>0.20833333333333331</c:v>
                </c:pt>
                <c:pt idx="91">
                  <c:v>0.21544715447154472</c:v>
                </c:pt>
                <c:pt idx="92">
                  <c:v>0.21828103683492492</c:v>
                </c:pt>
                <c:pt idx="93">
                  <c:v>0.21438263229308005</c:v>
                </c:pt>
                <c:pt idx="94">
                  <c:v>0.2152588555858311</c:v>
                </c:pt>
                <c:pt idx="95">
                  <c:v>0.22328767123287671</c:v>
                </c:pt>
                <c:pt idx="96">
                  <c:v>0.22571819425444598</c:v>
                </c:pt>
                <c:pt idx="97">
                  <c:v>0.23045267489711938</c:v>
                </c:pt>
                <c:pt idx="98">
                  <c:v>0.22721088435374148</c:v>
                </c:pt>
                <c:pt idx="99">
                  <c:v>0.23666210670314636</c:v>
                </c:pt>
                <c:pt idx="100">
                  <c:v>0.23537414965986395</c:v>
                </c:pt>
                <c:pt idx="101">
                  <c:v>0.2349726775956284</c:v>
                </c:pt>
                <c:pt idx="102">
                  <c:v>0.24033149171270715</c:v>
                </c:pt>
                <c:pt idx="103">
                  <c:v>0.2392807745504841</c:v>
                </c:pt>
                <c:pt idx="104">
                  <c:v>0.23862068965517241</c:v>
                </c:pt>
                <c:pt idx="105">
                  <c:v>0.23448275862068965</c:v>
                </c:pt>
                <c:pt idx="106">
                  <c:v>0.23383768913342504</c:v>
                </c:pt>
                <c:pt idx="107">
                  <c:v>0.24549237170596391</c:v>
                </c:pt>
                <c:pt idx="108">
                  <c:v>0.25312934631432543</c:v>
                </c:pt>
                <c:pt idx="109">
                  <c:v>0.25837988826815644</c:v>
                </c:pt>
                <c:pt idx="110">
                  <c:v>0.24965132496513251</c:v>
                </c:pt>
                <c:pt idx="111">
                  <c:v>0.2559109874826147</c:v>
                </c:pt>
                <c:pt idx="112">
                  <c:v>0.25874125874125875</c:v>
                </c:pt>
                <c:pt idx="113">
                  <c:v>0.25694444444444442</c:v>
                </c:pt>
                <c:pt idx="114">
                  <c:v>0.25385694249649365</c:v>
                </c:pt>
                <c:pt idx="115">
                  <c:v>0.25492957746478873</c:v>
                </c:pt>
                <c:pt idx="116">
                  <c:v>0.24369747899159661</c:v>
                </c:pt>
                <c:pt idx="117">
                  <c:v>0.24343015214384506</c:v>
                </c:pt>
                <c:pt idx="118">
                  <c:v>0.23666210670314641</c:v>
                </c:pt>
                <c:pt idx="119">
                  <c:v>0.23529411764705879</c:v>
                </c:pt>
                <c:pt idx="120">
                  <c:v>0.23424657534246576</c:v>
                </c:pt>
                <c:pt idx="121">
                  <c:v>0.23731138545953365</c:v>
                </c:pt>
                <c:pt idx="122">
                  <c:v>0.23796423658872076</c:v>
                </c:pt>
                <c:pt idx="123">
                  <c:v>0.23961218836565096</c:v>
                </c:pt>
                <c:pt idx="124">
                  <c:v>0.23822714681440441</c:v>
                </c:pt>
                <c:pt idx="125">
                  <c:v>0.23855755894590847</c:v>
                </c:pt>
                <c:pt idx="126">
                  <c:v>0.2392807745504841</c:v>
                </c:pt>
                <c:pt idx="127">
                  <c:v>0.23691460055096414</c:v>
                </c:pt>
                <c:pt idx="128">
                  <c:v>0.23651452282157676</c:v>
                </c:pt>
                <c:pt idx="129">
                  <c:v>0.23456790123456792</c:v>
                </c:pt>
                <c:pt idx="130">
                  <c:v>0.23972602739726026</c:v>
                </c:pt>
                <c:pt idx="131">
                  <c:v>0.25274725274725274</c:v>
                </c:pt>
                <c:pt idx="132">
                  <c:v>0.24829467939972716</c:v>
                </c:pt>
                <c:pt idx="133">
                  <c:v>0.25205479452054791</c:v>
                </c:pt>
                <c:pt idx="134">
                  <c:v>0.25651577503429351</c:v>
                </c:pt>
                <c:pt idx="135">
                  <c:v>0.25753424657534246</c:v>
                </c:pt>
                <c:pt idx="136">
                  <c:v>0.25788751714677638</c:v>
                </c:pt>
                <c:pt idx="137">
                  <c:v>0.25753424657534246</c:v>
                </c:pt>
                <c:pt idx="138">
                  <c:v>0.25616438356164384</c:v>
                </c:pt>
                <c:pt idx="139">
                  <c:v>0.26092896174863389</c:v>
                </c:pt>
                <c:pt idx="140">
                  <c:v>0.26510989010989011</c:v>
                </c:pt>
                <c:pt idx="141">
                  <c:v>0.26425591098748258</c:v>
                </c:pt>
                <c:pt idx="142">
                  <c:v>0.26344827586206898</c:v>
                </c:pt>
                <c:pt idx="143">
                  <c:v>0.2714681440443214</c:v>
                </c:pt>
                <c:pt idx="144">
                  <c:v>0.268326417704011</c:v>
                </c:pt>
                <c:pt idx="145">
                  <c:v>0.27109266943291838</c:v>
                </c:pt>
                <c:pt idx="146">
                  <c:v>0.26629680998613037</c:v>
                </c:pt>
                <c:pt idx="147">
                  <c:v>0.26359832635983266</c:v>
                </c:pt>
                <c:pt idx="148">
                  <c:v>0.26038781163434904</c:v>
                </c:pt>
                <c:pt idx="149">
                  <c:v>0.26323119777158765</c:v>
                </c:pt>
                <c:pt idx="150">
                  <c:v>0.26713286713286716</c:v>
                </c:pt>
                <c:pt idx="151">
                  <c:v>0.25977653631284919</c:v>
                </c:pt>
                <c:pt idx="152">
                  <c:v>0.2594142259414226</c:v>
                </c:pt>
                <c:pt idx="153">
                  <c:v>0.2640449438202247</c:v>
                </c:pt>
                <c:pt idx="154">
                  <c:v>0.26694915254237289</c:v>
                </c:pt>
                <c:pt idx="155">
                  <c:v>0.26516220028208742</c:v>
                </c:pt>
                <c:pt idx="156">
                  <c:v>0.26619718309859153</c:v>
                </c:pt>
                <c:pt idx="157">
                  <c:v>0.26657263751763044</c:v>
                </c:pt>
                <c:pt idx="158">
                  <c:v>0.26234132581100139</c:v>
                </c:pt>
                <c:pt idx="159">
                  <c:v>0.26760563380281688</c:v>
                </c:pt>
                <c:pt idx="160">
                  <c:v>0.26901408450704228</c:v>
                </c:pt>
                <c:pt idx="161">
                  <c:v>0.26647966339410939</c:v>
                </c:pt>
                <c:pt idx="162">
                  <c:v>0.26657263751763044</c:v>
                </c:pt>
                <c:pt idx="163">
                  <c:v>0.26798307475317346</c:v>
                </c:pt>
                <c:pt idx="164">
                  <c:v>0.26977401129943501</c:v>
                </c:pt>
                <c:pt idx="165">
                  <c:v>0.27053824362606238</c:v>
                </c:pt>
                <c:pt idx="166">
                  <c:v>0.2723404255319149</c:v>
                </c:pt>
                <c:pt idx="167">
                  <c:v>0.2756680731364276</c:v>
                </c:pt>
                <c:pt idx="168">
                  <c:v>0.27591036414565823</c:v>
                </c:pt>
                <c:pt idx="169">
                  <c:v>0.28107344632768361</c:v>
                </c:pt>
                <c:pt idx="170">
                  <c:v>0.28107344632768361</c:v>
                </c:pt>
                <c:pt idx="171">
                  <c:v>0.28591549295774649</c:v>
                </c:pt>
                <c:pt idx="172">
                  <c:v>0.28450704225352114</c:v>
                </c:pt>
                <c:pt idx="173">
                  <c:v>0.28028169014084503</c:v>
                </c:pt>
                <c:pt idx="174">
                  <c:v>0.28691983122362869</c:v>
                </c:pt>
                <c:pt idx="175">
                  <c:v>0.28772919605077568</c:v>
                </c:pt>
                <c:pt idx="176">
                  <c:v>0.29096045197740111</c:v>
                </c:pt>
                <c:pt idx="177">
                  <c:v>0.28873239436619719</c:v>
                </c:pt>
                <c:pt idx="178">
                  <c:v>0.29055007052186177</c:v>
                </c:pt>
                <c:pt idx="179">
                  <c:v>0.28691983122362869</c:v>
                </c:pt>
                <c:pt idx="180">
                  <c:v>0.29196050775740479</c:v>
                </c:pt>
                <c:pt idx="181">
                  <c:v>0.28531073446327682</c:v>
                </c:pt>
                <c:pt idx="182">
                  <c:v>0.28028169014084503</c:v>
                </c:pt>
                <c:pt idx="183">
                  <c:v>0.28288543140028288</c:v>
                </c:pt>
                <c:pt idx="184">
                  <c:v>0.2806770098730606</c:v>
                </c:pt>
                <c:pt idx="185">
                  <c:v>0.28089887640449435</c:v>
                </c:pt>
                <c:pt idx="186">
                  <c:v>0.2837078651685393</c:v>
                </c:pt>
                <c:pt idx="187">
                  <c:v>0.28129395218002817</c:v>
                </c:pt>
                <c:pt idx="188">
                  <c:v>0.28151260504201681</c:v>
                </c:pt>
                <c:pt idx="189">
                  <c:v>0.28431372549019612</c:v>
                </c:pt>
                <c:pt idx="190">
                  <c:v>0.28832630098452888</c:v>
                </c:pt>
                <c:pt idx="191">
                  <c:v>0.29271708683473385</c:v>
                </c:pt>
                <c:pt idx="192">
                  <c:v>0.28251748251748249</c:v>
                </c:pt>
                <c:pt idx="193">
                  <c:v>0.28471248246844322</c:v>
                </c:pt>
                <c:pt idx="194">
                  <c:v>0.28892005610098176</c:v>
                </c:pt>
                <c:pt idx="195">
                  <c:v>0.28391608391608392</c:v>
                </c:pt>
                <c:pt idx="196">
                  <c:v>0.28611500701262271</c:v>
                </c:pt>
                <c:pt idx="197">
                  <c:v>0.28854314002828857</c:v>
                </c:pt>
                <c:pt idx="198">
                  <c:v>0.28876244665718354</c:v>
                </c:pt>
                <c:pt idx="199">
                  <c:v>0.29119318181818177</c:v>
                </c:pt>
                <c:pt idx="200">
                  <c:v>0.2867231638418079</c:v>
                </c:pt>
                <c:pt idx="201">
                  <c:v>0.2857142857142857</c:v>
                </c:pt>
                <c:pt idx="202">
                  <c:v>0.2859174964438122</c:v>
                </c:pt>
                <c:pt idx="203">
                  <c:v>0.28693181818181812</c:v>
                </c:pt>
                <c:pt idx="204">
                  <c:v>0.27801418439716313</c:v>
                </c:pt>
                <c:pt idx="205">
                  <c:v>0.28450704225352114</c:v>
                </c:pt>
                <c:pt idx="206">
                  <c:v>0.28005657708628007</c:v>
                </c:pt>
                <c:pt idx="207">
                  <c:v>0.28958630527817408</c:v>
                </c:pt>
                <c:pt idx="208">
                  <c:v>0.28448275862068967</c:v>
                </c:pt>
                <c:pt idx="209">
                  <c:v>0.27620396600566577</c:v>
                </c:pt>
                <c:pt idx="210">
                  <c:v>0.27738264580369842</c:v>
                </c:pt>
                <c:pt idx="211">
                  <c:v>0.28714285714285714</c:v>
                </c:pt>
                <c:pt idx="212">
                  <c:v>0.28774928774928771</c:v>
                </c:pt>
                <c:pt idx="213">
                  <c:v>0.28429985855728435</c:v>
                </c:pt>
                <c:pt idx="214">
                  <c:v>0.28450704225352114</c:v>
                </c:pt>
                <c:pt idx="215">
                  <c:v>0.28005657708628007</c:v>
                </c:pt>
                <c:pt idx="216">
                  <c:v>0.27556818181818177</c:v>
                </c:pt>
                <c:pt idx="217">
                  <c:v>0.27092198581560284</c:v>
                </c:pt>
                <c:pt idx="218">
                  <c:v>0.27659574468085107</c:v>
                </c:pt>
                <c:pt idx="219">
                  <c:v>0.28107344632768355</c:v>
                </c:pt>
                <c:pt idx="220">
                  <c:v>0.27824858757062149</c:v>
                </c:pt>
                <c:pt idx="221">
                  <c:v>0.27808988764044945</c:v>
                </c:pt>
                <c:pt idx="222">
                  <c:v>0.27871148459383749</c:v>
                </c:pt>
                <c:pt idx="223">
                  <c:v>0.27130681818181818</c:v>
                </c:pt>
                <c:pt idx="224">
                  <c:v>0.27311522048364156</c:v>
                </c:pt>
                <c:pt idx="225">
                  <c:v>0.27207977207977208</c:v>
                </c:pt>
                <c:pt idx="226">
                  <c:v>0.27571428571428575</c:v>
                </c:pt>
                <c:pt idx="227">
                  <c:v>0.2742857142857143</c:v>
                </c:pt>
                <c:pt idx="228">
                  <c:v>0.27982954545454541</c:v>
                </c:pt>
                <c:pt idx="229">
                  <c:v>0.27903682719546741</c:v>
                </c:pt>
                <c:pt idx="230">
                  <c:v>0.28551136363636365</c:v>
                </c:pt>
                <c:pt idx="231">
                  <c:v>0.28107344632768355</c:v>
                </c:pt>
                <c:pt idx="232">
                  <c:v>0.28169014084507044</c:v>
                </c:pt>
                <c:pt idx="233">
                  <c:v>0.28147100424328148</c:v>
                </c:pt>
                <c:pt idx="234">
                  <c:v>0.29160739687055476</c:v>
                </c:pt>
                <c:pt idx="235">
                  <c:v>0.29119318181818177</c:v>
                </c:pt>
                <c:pt idx="236">
                  <c:v>0.29756795422031479</c:v>
                </c:pt>
                <c:pt idx="237">
                  <c:v>0.29142857142857143</c:v>
                </c:pt>
                <c:pt idx="238">
                  <c:v>0.29041487839771102</c:v>
                </c:pt>
                <c:pt idx="239">
                  <c:v>0.29268292682926833</c:v>
                </c:pt>
                <c:pt idx="240">
                  <c:v>0.29344729344729348</c:v>
                </c:pt>
                <c:pt idx="241">
                  <c:v>0.29914529914529914</c:v>
                </c:pt>
                <c:pt idx="242">
                  <c:v>0.29814550641940085</c:v>
                </c:pt>
                <c:pt idx="243">
                  <c:v>0.30172413793103453</c:v>
                </c:pt>
                <c:pt idx="244">
                  <c:v>0.30515759312320917</c:v>
                </c:pt>
                <c:pt idx="245">
                  <c:v>0.30867709815078237</c:v>
                </c:pt>
                <c:pt idx="246">
                  <c:v>0.30911680911680911</c:v>
                </c:pt>
                <c:pt idx="247">
                  <c:v>0.30583214793741109</c:v>
                </c:pt>
                <c:pt idx="248">
                  <c:v>0.30199430199430199</c:v>
                </c:pt>
                <c:pt idx="249">
                  <c:v>0.30503597122302156</c:v>
                </c:pt>
                <c:pt idx="250">
                  <c:v>0.3052781740370899</c:v>
                </c:pt>
                <c:pt idx="251">
                  <c:v>0.3035971223021583</c:v>
                </c:pt>
                <c:pt idx="252">
                  <c:v>0.30028735632183906</c:v>
                </c:pt>
                <c:pt idx="253">
                  <c:v>0.2972972972972972</c:v>
                </c:pt>
                <c:pt idx="254">
                  <c:v>0.29772079772079774</c:v>
                </c:pt>
                <c:pt idx="255">
                  <c:v>0.29871977240398295</c:v>
                </c:pt>
                <c:pt idx="256">
                  <c:v>0.30199430199430199</c:v>
                </c:pt>
                <c:pt idx="257">
                  <c:v>0.30242510699001429</c:v>
                </c:pt>
                <c:pt idx="258">
                  <c:v>0.30285714285714282</c:v>
                </c:pt>
                <c:pt idx="259">
                  <c:v>0.29957203994293868</c:v>
                </c:pt>
                <c:pt idx="260">
                  <c:v>0.29503546099290784</c:v>
                </c:pt>
                <c:pt idx="261">
                  <c:v>0.29756795422031473</c:v>
                </c:pt>
                <c:pt idx="262">
                  <c:v>0.30172413793103453</c:v>
                </c:pt>
                <c:pt idx="263">
                  <c:v>0.29842180774748922</c:v>
                </c:pt>
                <c:pt idx="264">
                  <c:v>0.29597701149425293</c:v>
                </c:pt>
                <c:pt idx="265">
                  <c:v>0.29555236728837875</c:v>
                </c:pt>
                <c:pt idx="266">
                  <c:v>0.29361702127659572</c:v>
                </c:pt>
                <c:pt idx="267">
                  <c:v>0.28917378917378916</c:v>
                </c:pt>
                <c:pt idx="268">
                  <c:v>0.29403409090909088</c:v>
                </c:pt>
                <c:pt idx="269">
                  <c:v>0.29844413012729848</c:v>
                </c:pt>
                <c:pt idx="270">
                  <c:v>0.29760225669957685</c:v>
                </c:pt>
                <c:pt idx="271">
                  <c:v>0.29055007052186177</c:v>
                </c:pt>
                <c:pt idx="272">
                  <c:v>0.29403409090909088</c:v>
                </c:pt>
                <c:pt idx="273">
                  <c:v>0.29078014184397161</c:v>
                </c:pt>
                <c:pt idx="274">
                  <c:v>0.29254571026722931</c:v>
                </c:pt>
                <c:pt idx="275">
                  <c:v>0.29619181946403383</c:v>
                </c:pt>
                <c:pt idx="276">
                  <c:v>0.29478138222849076</c:v>
                </c:pt>
                <c:pt idx="277">
                  <c:v>0.28591549295774649</c:v>
                </c:pt>
                <c:pt idx="278">
                  <c:v>0.27785613540197457</c:v>
                </c:pt>
                <c:pt idx="279">
                  <c:v>0.27644569816643161</c:v>
                </c:pt>
                <c:pt idx="280">
                  <c:v>0.27943262411347519</c:v>
                </c:pt>
                <c:pt idx="281">
                  <c:v>0.28631875881523272</c:v>
                </c:pt>
                <c:pt idx="282">
                  <c:v>0.28792134831460675</c:v>
                </c:pt>
                <c:pt idx="283">
                  <c:v>0.29014084507042254</c:v>
                </c:pt>
                <c:pt idx="284">
                  <c:v>0.28995756718528992</c:v>
                </c:pt>
                <c:pt idx="285">
                  <c:v>0.28368794326241137</c:v>
                </c:pt>
                <c:pt idx="286">
                  <c:v>0.28449502133712662</c:v>
                </c:pt>
                <c:pt idx="287">
                  <c:v>0.28936170212765955</c:v>
                </c:pt>
                <c:pt idx="288">
                  <c:v>0.28693181818181812</c:v>
                </c:pt>
                <c:pt idx="289">
                  <c:v>0.29018492176386912</c:v>
                </c:pt>
                <c:pt idx="290">
                  <c:v>0.29445234708392604</c:v>
                </c:pt>
                <c:pt idx="291">
                  <c:v>0.29386590584878747</c:v>
                </c:pt>
                <c:pt idx="292">
                  <c:v>0.29587482219061167</c:v>
                </c:pt>
                <c:pt idx="293">
                  <c:v>0.29645390070921984</c:v>
                </c:pt>
                <c:pt idx="294">
                  <c:v>0.2988505747126437</c:v>
                </c:pt>
                <c:pt idx="295">
                  <c:v>0.30014430014430016</c:v>
                </c:pt>
                <c:pt idx="296">
                  <c:v>0.30129124820659969</c:v>
                </c:pt>
                <c:pt idx="297">
                  <c:v>0.29571428571428571</c:v>
                </c:pt>
                <c:pt idx="298">
                  <c:v>0.29929078014184402</c:v>
                </c:pt>
                <c:pt idx="299">
                  <c:v>0.30965909090909088</c:v>
                </c:pt>
                <c:pt idx="300">
                  <c:v>0.31428571428571428</c:v>
                </c:pt>
                <c:pt idx="301">
                  <c:v>0.30823863636363635</c:v>
                </c:pt>
                <c:pt idx="302">
                  <c:v>0.30594900849858364</c:v>
                </c:pt>
                <c:pt idx="303">
                  <c:v>0.29436619718309859</c:v>
                </c:pt>
                <c:pt idx="304">
                  <c:v>0.29160739687055476</c:v>
                </c:pt>
                <c:pt idx="305">
                  <c:v>0.28794326241134754</c:v>
                </c:pt>
                <c:pt idx="306">
                  <c:v>0.2923728813559322</c:v>
                </c:pt>
                <c:pt idx="307">
                  <c:v>0.29036827195467424</c:v>
                </c:pt>
                <c:pt idx="308">
                  <c:v>0.29073033707865165</c:v>
                </c:pt>
                <c:pt idx="309">
                  <c:v>0.29172510518934086</c:v>
                </c:pt>
                <c:pt idx="310">
                  <c:v>0.28895184135977336</c:v>
                </c:pt>
                <c:pt idx="311">
                  <c:v>0.28129395218002817</c:v>
                </c:pt>
                <c:pt idx="312">
                  <c:v>0.2824858757062147</c:v>
                </c:pt>
                <c:pt idx="313">
                  <c:v>0.28772919605077568</c:v>
                </c:pt>
                <c:pt idx="314">
                  <c:v>0.28832630098452888</c:v>
                </c:pt>
                <c:pt idx="315">
                  <c:v>0.2855133614627286</c:v>
                </c:pt>
                <c:pt idx="316">
                  <c:v>0.28591549295774649</c:v>
                </c:pt>
                <c:pt idx="317">
                  <c:v>0.28631875881523272</c:v>
                </c:pt>
                <c:pt idx="318">
                  <c:v>0.29261363636363635</c:v>
                </c:pt>
                <c:pt idx="319">
                  <c:v>0.29545454545454553</c:v>
                </c:pt>
                <c:pt idx="320">
                  <c:v>0.29772079772079774</c:v>
                </c:pt>
                <c:pt idx="321">
                  <c:v>0.28954802259887008</c:v>
                </c:pt>
                <c:pt idx="322">
                  <c:v>0.28309859154929579</c:v>
                </c:pt>
                <c:pt idx="323">
                  <c:v>0.28631875881523272</c:v>
                </c:pt>
                <c:pt idx="324">
                  <c:v>0.28531073446327682</c:v>
                </c:pt>
                <c:pt idx="325">
                  <c:v>0.28954802259887008</c:v>
                </c:pt>
                <c:pt idx="326">
                  <c:v>0.28450704225352114</c:v>
                </c:pt>
                <c:pt idx="327">
                  <c:v>0.28169014084507044</c:v>
                </c:pt>
                <c:pt idx="328">
                  <c:v>0.28772919605077568</c:v>
                </c:pt>
                <c:pt idx="329">
                  <c:v>0.28973277074542902</c:v>
                </c:pt>
                <c:pt idx="330">
                  <c:v>0.28451882845188287</c:v>
                </c:pt>
                <c:pt idx="331">
                  <c:v>0.2857142857142857</c:v>
                </c:pt>
                <c:pt idx="332">
                  <c:v>0.28272980501392758</c:v>
                </c:pt>
                <c:pt idx="333">
                  <c:v>0.28531468531468529</c:v>
                </c:pt>
                <c:pt idx="334">
                  <c:v>0.29154929577464789</c:v>
                </c:pt>
                <c:pt idx="335">
                  <c:v>0.29078014184397161</c:v>
                </c:pt>
                <c:pt idx="336">
                  <c:v>0.28936170212765955</c:v>
                </c:pt>
                <c:pt idx="337">
                  <c:v>0.29137199434229144</c:v>
                </c:pt>
                <c:pt idx="338">
                  <c:v>0.29178470254957511</c:v>
                </c:pt>
                <c:pt idx="339">
                  <c:v>0.28510638297872343</c:v>
                </c:pt>
                <c:pt idx="340">
                  <c:v>0.28190743338008412</c:v>
                </c:pt>
                <c:pt idx="341">
                  <c:v>0.27910238429172507</c:v>
                </c:pt>
                <c:pt idx="342">
                  <c:v>0.27653631284916202</c:v>
                </c:pt>
                <c:pt idx="343">
                  <c:v>0.27132867132867133</c:v>
                </c:pt>
                <c:pt idx="344">
                  <c:v>0.26901408450704228</c:v>
                </c:pt>
                <c:pt idx="345">
                  <c:v>0.26977401129943501</c:v>
                </c:pt>
                <c:pt idx="346">
                  <c:v>0.26950354609929078</c:v>
                </c:pt>
                <c:pt idx="347">
                  <c:v>0.26732673267326734</c:v>
                </c:pt>
                <c:pt idx="348">
                  <c:v>0.2711864406779661</c:v>
                </c:pt>
                <c:pt idx="349">
                  <c:v>0.27080394922425949</c:v>
                </c:pt>
                <c:pt idx="350">
                  <c:v>0.26977401129943501</c:v>
                </c:pt>
                <c:pt idx="351">
                  <c:v>0.27053824362606238</c:v>
                </c:pt>
                <c:pt idx="352">
                  <c:v>0.2719546742209632</c:v>
                </c:pt>
                <c:pt idx="353">
                  <c:v>0.26562499999999994</c:v>
                </c:pt>
                <c:pt idx="354">
                  <c:v>0.26939351198871653</c:v>
                </c:pt>
                <c:pt idx="355">
                  <c:v>0.26582278481012661</c:v>
                </c:pt>
                <c:pt idx="356">
                  <c:v>0.26470588235294112</c:v>
                </c:pt>
                <c:pt idx="357">
                  <c:v>0.27272727272727271</c:v>
                </c:pt>
                <c:pt idx="358">
                  <c:v>0.27552447552447551</c:v>
                </c:pt>
                <c:pt idx="359">
                  <c:v>0.27910238429172507</c:v>
                </c:pt>
                <c:pt idx="360">
                  <c:v>0.28089887640449435</c:v>
                </c:pt>
                <c:pt idx="361">
                  <c:v>0.28351955307262572</c:v>
                </c:pt>
                <c:pt idx="362">
                  <c:v>0.28431372549019607</c:v>
                </c:pt>
                <c:pt idx="363">
                  <c:v>0.27903682719546735</c:v>
                </c:pt>
                <c:pt idx="364">
                  <c:v>0.28125000000000006</c:v>
                </c:pt>
                <c:pt idx="365">
                  <c:v>0.2786421499292786</c:v>
                </c:pt>
                <c:pt idx="366">
                  <c:v>0.28165007112375534</c:v>
                </c:pt>
                <c:pt idx="367">
                  <c:v>0.27817403708987165</c:v>
                </c:pt>
                <c:pt idx="368">
                  <c:v>0.28428571428571425</c:v>
                </c:pt>
                <c:pt idx="369">
                  <c:v>0.28205128205128205</c:v>
                </c:pt>
                <c:pt idx="370">
                  <c:v>0.28245363766048504</c:v>
                </c:pt>
                <c:pt idx="371">
                  <c:v>0.28183118741058649</c:v>
                </c:pt>
                <c:pt idx="372">
                  <c:v>0.28285714285714286</c:v>
                </c:pt>
                <c:pt idx="373">
                  <c:v>0.28142857142857142</c:v>
                </c:pt>
                <c:pt idx="374">
                  <c:v>0.28612303290414876</c:v>
                </c:pt>
                <c:pt idx="375">
                  <c:v>0.2832618025751073</c:v>
                </c:pt>
                <c:pt idx="376">
                  <c:v>0.28714285714285714</c:v>
                </c:pt>
                <c:pt idx="377">
                  <c:v>0.28898426323319026</c:v>
                </c:pt>
                <c:pt idx="378">
                  <c:v>0.29041487839771102</c:v>
                </c:pt>
                <c:pt idx="379">
                  <c:v>0.29101283880171186</c:v>
                </c:pt>
                <c:pt idx="380">
                  <c:v>0.2834757834757835</c:v>
                </c:pt>
                <c:pt idx="381">
                  <c:v>0.2786421499292786</c:v>
                </c:pt>
                <c:pt idx="382">
                  <c:v>0.27707454289732769</c:v>
                </c:pt>
                <c:pt idx="383">
                  <c:v>0.28190743338008412</c:v>
                </c:pt>
                <c:pt idx="384">
                  <c:v>0.28510638297872343</c:v>
                </c:pt>
                <c:pt idx="385">
                  <c:v>0.28045325779036828</c:v>
                </c:pt>
                <c:pt idx="386">
                  <c:v>0.27605633802816903</c:v>
                </c:pt>
                <c:pt idx="387">
                  <c:v>0.27801418439716313</c:v>
                </c:pt>
                <c:pt idx="388">
                  <c:v>0.27840909090909088</c:v>
                </c:pt>
                <c:pt idx="389">
                  <c:v>0.28632478632478631</c:v>
                </c:pt>
                <c:pt idx="390">
                  <c:v>0.28490028490028491</c:v>
                </c:pt>
                <c:pt idx="391">
                  <c:v>0.28653295128939832</c:v>
                </c:pt>
                <c:pt idx="392">
                  <c:v>0.29226361031518616</c:v>
                </c:pt>
                <c:pt idx="393">
                  <c:v>0.2881597717546362</c:v>
                </c:pt>
                <c:pt idx="394">
                  <c:v>0.29202279202279202</c:v>
                </c:pt>
                <c:pt idx="395">
                  <c:v>0.29261363636363635</c:v>
                </c:pt>
                <c:pt idx="396">
                  <c:v>0.29545454545454553</c:v>
                </c:pt>
                <c:pt idx="397">
                  <c:v>0.30199430199430199</c:v>
                </c:pt>
                <c:pt idx="398">
                  <c:v>0.29178470254957511</c:v>
                </c:pt>
                <c:pt idx="399">
                  <c:v>0.29503546099290784</c:v>
                </c:pt>
                <c:pt idx="400">
                  <c:v>0.28995756718528992</c:v>
                </c:pt>
                <c:pt idx="401">
                  <c:v>0.28510638297872343</c:v>
                </c:pt>
                <c:pt idx="402">
                  <c:v>0.28835227272727271</c:v>
                </c:pt>
                <c:pt idx="403">
                  <c:v>0.29470672389127323</c:v>
                </c:pt>
                <c:pt idx="404">
                  <c:v>0.28693181818181812</c:v>
                </c:pt>
                <c:pt idx="405">
                  <c:v>0.29078014184397161</c:v>
                </c:pt>
                <c:pt idx="406">
                  <c:v>0.29478138222849076</c:v>
                </c:pt>
                <c:pt idx="407">
                  <c:v>0.28611500701262271</c:v>
                </c:pt>
                <c:pt idx="408">
                  <c:v>0.29032258064516131</c:v>
                </c:pt>
                <c:pt idx="409">
                  <c:v>0.28751753155680226</c:v>
                </c:pt>
                <c:pt idx="410">
                  <c:v>0.28491620111731841</c:v>
                </c:pt>
                <c:pt idx="411">
                  <c:v>0.28471248246844322</c:v>
                </c:pt>
                <c:pt idx="412">
                  <c:v>0.27972027972027974</c:v>
                </c:pt>
                <c:pt idx="413">
                  <c:v>0.28151260504201681</c:v>
                </c:pt>
                <c:pt idx="414">
                  <c:v>0.28351955307262572</c:v>
                </c:pt>
                <c:pt idx="415">
                  <c:v>0.28711484593837533</c:v>
                </c:pt>
                <c:pt idx="416">
                  <c:v>0.28251748251748249</c:v>
                </c:pt>
                <c:pt idx="417">
                  <c:v>0.27746478873239433</c:v>
                </c:pt>
                <c:pt idx="418">
                  <c:v>0.28111888111888111</c:v>
                </c:pt>
                <c:pt idx="419">
                  <c:v>0.27272727272727271</c:v>
                </c:pt>
                <c:pt idx="420">
                  <c:v>0.26713286713286716</c:v>
                </c:pt>
                <c:pt idx="421">
                  <c:v>0.2696629213483146</c:v>
                </c:pt>
                <c:pt idx="422">
                  <c:v>0.26722925457102675</c:v>
                </c:pt>
                <c:pt idx="423">
                  <c:v>0.26939351198871653</c:v>
                </c:pt>
                <c:pt idx="424">
                  <c:v>0.27053824362606238</c:v>
                </c:pt>
                <c:pt idx="425">
                  <c:v>0.27092198581560284</c:v>
                </c:pt>
                <c:pt idx="426">
                  <c:v>0.27337110481586407</c:v>
                </c:pt>
                <c:pt idx="427">
                  <c:v>0.27746478873239433</c:v>
                </c:pt>
                <c:pt idx="428">
                  <c:v>0.2818696883852691</c:v>
                </c:pt>
                <c:pt idx="429">
                  <c:v>0.28028169014084503</c:v>
                </c:pt>
                <c:pt idx="430">
                  <c:v>0.27824858757062149</c:v>
                </c:pt>
                <c:pt idx="431">
                  <c:v>0.27887323943661974</c:v>
                </c:pt>
                <c:pt idx="432">
                  <c:v>0.27769985974754563</c:v>
                </c:pt>
                <c:pt idx="433">
                  <c:v>0.27832167832167831</c:v>
                </c:pt>
                <c:pt idx="434">
                  <c:v>0.27489481065918653</c:v>
                </c:pt>
                <c:pt idx="435">
                  <c:v>0.27272727272727271</c:v>
                </c:pt>
                <c:pt idx="436">
                  <c:v>0.27932960893854752</c:v>
                </c:pt>
                <c:pt idx="437">
                  <c:v>0.28055555555555556</c:v>
                </c:pt>
                <c:pt idx="438">
                  <c:v>0.2837273991655076</c:v>
                </c:pt>
                <c:pt idx="439">
                  <c:v>0.28892005610098176</c:v>
                </c:pt>
                <c:pt idx="440">
                  <c:v>0.29278642149929274</c:v>
                </c:pt>
                <c:pt idx="441">
                  <c:v>0.29213483146067415</c:v>
                </c:pt>
                <c:pt idx="442">
                  <c:v>0.28751753155680226</c:v>
                </c:pt>
                <c:pt idx="443">
                  <c:v>0.28913963328631875</c:v>
                </c:pt>
                <c:pt idx="444">
                  <c:v>0.28772919605077568</c:v>
                </c:pt>
                <c:pt idx="445">
                  <c:v>0.29018492176386912</c:v>
                </c:pt>
                <c:pt idx="446">
                  <c:v>0.29844413012729853</c:v>
                </c:pt>
                <c:pt idx="447">
                  <c:v>0.2991573033707865</c:v>
                </c:pt>
                <c:pt idx="448">
                  <c:v>0.29068150208623084</c:v>
                </c:pt>
                <c:pt idx="449">
                  <c:v>0.29676511954992973</c:v>
                </c:pt>
                <c:pt idx="450">
                  <c:v>0.29055007052186177</c:v>
                </c:pt>
                <c:pt idx="451">
                  <c:v>0.29196050775740479</c:v>
                </c:pt>
                <c:pt idx="452">
                  <c:v>0.29172510518934086</c:v>
                </c:pt>
                <c:pt idx="453">
                  <c:v>0.29213483146067415</c:v>
                </c:pt>
                <c:pt idx="454">
                  <c:v>0.2939521800281294</c:v>
                </c:pt>
                <c:pt idx="455">
                  <c:v>0.29461756373937681</c:v>
                </c:pt>
                <c:pt idx="456">
                  <c:v>0.29137199434229138</c:v>
                </c:pt>
                <c:pt idx="457">
                  <c:v>0.29055007052186177</c:v>
                </c:pt>
                <c:pt idx="458">
                  <c:v>0.29278642149929274</c:v>
                </c:pt>
                <c:pt idx="459">
                  <c:v>0.28470254957507085</c:v>
                </c:pt>
                <c:pt idx="460">
                  <c:v>0.28409090909090906</c:v>
                </c:pt>
                <c:pt idx="461">
                  <c:v>0.28102710413694715</c:v>
                </c:pt>
                <c:pt idx="462">
                  <c:v>0.27824858757062149</c:v>
                </c:pt>
                <c:pt idx="463">
                  <c:v>0.27605633802816903</c:v>
                </c:pt>
                <c:pt idx="464">
                  <c:v>0.28107344632768355</c:v>
                </c:pt>
                <c:pt idx="465">
                  <c:v>0.28011204481792717</c:v>
                </c:pt>
                <c:pt idx="466">
                  <c:v>0.27808988764044945</c:v>
                </c:pt>
                <c:pt idx="467">
                  <c:v>0.28450704225352114</c:v>
                </c:pt>
                <c:pt idx="468">
                  <c:v>0.28230337078651691</c:v>
                </c:pt>
                <c:pt idx="469">
                  <c:v>0.28208744710860362</c:v>
                </c:pt>
                <c:pt idx="470">
                  <c:v>0.28631875881523278</c:v>
                </c:pt>
                <c:pt idx="471">
                  <c:v>0.28490832157968965</c:v>
                </c:pt>
                <c:pt idx="472">
                  <c:v>0.28712871287128711</c:v>
                </c:pt>
                <c:pt idx="473">
                  <c:v>0.28328611898016998</c:v>
                </c:pt>
                <c:pt idx="474">
                  <c:v>0.28107344632768361</c:v>
                </c:pt>
                <c:pt idx="475">
                  <c:v>0.28389830508474573</c:v>
                </c:pt>
                <c:pt idx="476">
                  <c:v>0.28147100424328148</c:v>
                </c:pt>
                <c:pt idx="477">
                  <c:v>0.28208744710860362</c:v>
                </c:pt>
                <c:pt idx="478">
                  <c:v>0.28531468531468529</c:v>
                </c:pt>
                <c:pt idx="479">
                  <c:v>0.29353932584269665</c:v>
                </c:pt>
                <c:pt idx="480">
                  <c:v>0.29014084507042254</c:v>
                </c:pt>
                <c:pt idx="481">
                  <c:v>0.28270042194092831</c:v>
                </c:pt>
                <c:pt idx="482">
                  <c:v>0.28470254957507085</c:v>
                </c:pt>
                <c:pt idx="483">
                  <c:v>0.27840909090909088</c:v>
                </c:pt>
                <c:pt idx="484">
                  <c:v>0.27323943661971828</c:v>
                </c:pt>
                <c:pt idx="485">
                  <c:v>0.27337110481586407</c:v>
                </c:pt>
                <c:pt idx="486">
                  <c:v>0.27857142857142858</c:v>
                </c:pt>
                <c:pt idx="487">
                  <c:v>0.2816091954022989</c:v>
                </c:pt>
                <c:pt idx="488">
                  <c:v>0.28653295128939832</c:v>
                </c:pt>
                <c:pt idx="489">
                  <c:v>0.28267045454545447</c:v>
                </c:pt>
                <c:pt idx="490">
                  <c:v>0.28165007112375534</c:v>
                </c:pt>
                <c:pt idx="491">
                  <c:v>0.284692417739628</c:v>
                </c:pt>
                <c:pt idx="492">
                  <c:v>0.28040057224606579</c:v>
                </c:pt>
                <c:pt idx="493">
                  <c:v>0.28428571428571425</c:v>
                </c:pt>
                <c:pt idx="494">
                  <c:v>0.27896995708154504</c:v>
                </c:pt>
                <c:pt idx="495">
                  <c:v>0.28102710413694715</c:v>
                </c:pt>
                <c:pt idx="496">
                  <c:v>0.28388017118402281</c:v>
                </c:pt>
                <c:pt idx="497">
                  <c:v>0.28714285714285714</c:v>
                </c:pt>
                <c:pt idx="498">
                  <c:v>0.28205128205128205</c:v>
                </c:pt>
                <c:pt idx="499">
                  <c:v>0.2857142857142857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BD-4006-81E3-3202340F1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3703951"/>
        <c:axId val="263342015"/>
      </c:lineChart>
      <c:catAx>
        <c:axId val="2637039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3342015"/>
        <c:crosses val="autoZero"/>
        <c:auto val="1"/>
        <c:lblAlgn val="ctr"/>
        <c:lblOffset val="100"/>
        <c:noMultiLvlLbl val="0"/>
      </c:catAx>
      <c:valAx>
        <c:axId val="26334201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3703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217329779753273"/>
          <c:y val="0.90076378647317734"/>
          <c:w val="0.74683311774561811"/>
          <c:h val="9.9236213526822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0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OD reproduction only</a:t>
            </a:r>
          </a:p>
        </c:rich>
      </c:tx>
      <c:layout>
        <c:manualLayout>
          <c:xMode val="edge"/>
          <c:yMode val="edge"/>
          <c:x val="0.32771571638520502"/>
          <c:y val="3.12537866481688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000" b="0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odReproduction!$B$2:$B$530</c:f>
              <c:numCache>
                <c:formatCode>General</c:formatCode>
                <c:ptCount val="529"/>
                <c:pt idx="0">
                  <c:v>3243.1449379999999</c:v>
                </c:pt>
                <c:pt idx="1">
                  <c:v>5342.447709</c:v>
                </c:pt>
                <c:pt idx="2">
                  <c:v>5465.0319609999997</c:v>
                </c:pt>
                <c:pt idx="3">
                  <c:v>1789.0544499999901</c:v>
                </c:pt>
                <c:pt idx="4">
                  <c:v>2447.53152</c:v>
                </c:pt>
                <c:pt idx="5">
                  <c:v>1759.213982</c:v>
                </c:pt>
                <c:pt idx="6">
                  <c:v>2000.583613</c:v>
                </c:pt>
                <c:pt idx="7">
                  <c:v>1385.48753499999</c:v>
                </c:pt>
                <c:pt idx="8">
                  <c:v>2813.6011360000002</c:v>
                </c:pt>
                <c:pt idx="9">
                  <c:v>6708.6700639999999</c:v>
                </c:pt>
                <c:pt idx="10">
                  <c:v>3204.2790359999999</c:v>
                </c:pt>
                <c:pt idx="11">
                  <c:v>2845.4992809999999</c:v>
                </c:pt>
                <c:pt idx="12">
                  <c:v>1372.6637310000001</c:v>
                </c:pt>
                <c:pt idx="13">
                  <c:v>2701.9088879999999</c:v>
                </c:pt>
                <c:pt idx="14">
                  <c:v>2837.83361099999</c:v>
                </c:pt>
                <c:pt idx="15">
                  <c:v>4158.4276229999996</c:v>
                </c:pt>
                <c:pt idx="16">
                  <c:v>2465.0603590000001</c:v>
                </c:pt>
                <c:pt idx="17">
                  <c:v>2547.5272639999998</c:v>
                </c:pt>
                <c:pt idx="18">
                  <c:v>3871.4502849999999</c:v>
                </c:pt>
                <c:pt idx="19">
                  <c:v>4417.8779409999897</c:v>
                </c:pt>
                <c:pt idx="20">
                  <c:v>5138.0047480000003</c:v>
                </c:pt>
                <c:pt idx="21">
                  <c:v>5552.9210899999898</c:v>
                </c:pt>
                <c:pt idx="22">
                  <c:v>1874.02484399999</c:v>
                </c:pt>
                <c:pt idx="23">
                  <c:v>5189.9249339999997</c:v>
                </c:pt>
                <c:pt idx="24">
                  <c:v>5756.2544209999896</c:v>
                </c:pt>
                <c:pt idx="25">
                  <c:v>5986.8013149999997</c:v>
                </c:pt>
                <c:pt idx="26">
                  <c:v>1461.4716309999999</c:v>
                </c:pt>
                <c:pt idx="27">
                  <c:v>1764.20277499999</c:v>
                </c:pt>
                <c:pt idx="28">
                  <c:v>1446.3809980000001</c:v>
                </c:pt>
                <c:pt idx="29">
                  <c:v>1725.8375530000001</c:v>
                </c:pt>
                <c:pt idx="30">
                  <c:v>1030.9069420000001</c:v>
                </c:pt>
                <c:pt idx="31">
                  <c:v>2617.2657290000002</c:v>
                </c:pt>
                <c:pt idx="32">
                  <c:v>5033.3392129999902</c:v>
                </c:pt>
                <c:pt idx="33">
                  <c:v>3471.7364299999999</c:v>
                </c:pt>
                <c:pt idx="34">
                  <c:v>1678.4152340000001</c:v>
                </c:pt>
                <c:pt idx="35">
                  <c:v>956.52610700000002</c:v>
                </c:pt>
                <c:pt idx="36">
                  <c:v>1304.5388600000001</c:v>
                </c:pt>
                <c:pt idx="37">
                  <c:v>1637.380089</c:v>
                </c:pt>
                <c:pt idx="38">
                  <c:v>2273.1062769999999</c:v>
                </c:pt>
                <c:pt idx="39">
                  <c:v>1463.3011650000001</c:v>
                </c:pt>
                <c:pt idx="40">
                  <c:v>1724.0298339999999</c:v>
                </c:pt>
                <c:pt idx="41">
                  <c:v>3320.7163759999899</c:v>
                </c:pt>
                <c:pt idx="42">
                  <c:v>4169.4674450000002</c:v>
                </c:pt>
                <c:pt idx="43">
                  <c:v>6938.0134989999997</c:v>
                </c:pt>
                <c:pt idx="44">
                  <c:v>9163.8086440000006</c:v>
                </c:pt>
                <c:pt idx="45">
                  <c:v>1560.350207</c:v>
                </c:pt>
                <c:pt idx="46">
                  <c:v>5376.34843</c:v>
                </c:pt>
                <c:pt idx="47">
                  <c:v>6025.6082109999998</c:v>
                </c:pt>
                <c:pt idx="48">
                  <c:v>8297.4249770000006</c:v>
                </c:pt>
                <c:pt idx="49">
                  <c:v>2170.4131790000001</c:v>
                </c:pt>
                <c:pt idx="50">
                  <c:v>2901.0649859999999</c:v>
                </c:pt>
                <c:pt idx="51">
                  <c:v>2008.3074859999899</c:v>
                </c:pt>
                <c:pt idx="52">
                  <c:v>2111.9184479999999</c:v>
                </c:pt>
                <c:pt idx="53">
                  <c:v>1177.35488899999</c:v>
                </c:pt>
                <c:pt idx="54">
                  <c:v>2532.9466659999998</c:v>
                </c:pt>
                <c:pt idx="55">
                  <c:v>10143.045061000001</c:v>
                </c:pt>
                <c:pt idx="56">
                  <c:v>6163.9317080000001</c:v>
                </c:pt>
                <c:pt idx="57">
                  <c:v>3332.86314699999</c:v>
                </c:pt>
                <c:pt idx="58">
                  <c:v>1650.110799</c:v>
                </c:pt>
                <c:pt idx="59">
                  <c:v>1828.4499060000001</c:v>
                </c:pt>
                <c:pt idx="60">
                  <c:v>2312.3034949999901</c:v>
                </c:pt>
                <c:pt idx="61">
                  <c:v>2660.5132279999898</c:v>
                </c:pt>
                <c:pt idx="62">
                  <c:v>1469.389077</c:v>
                </c:pt>
                <c:pt idx="63">
                  <c:v>1561.903943</c:v>
                </c:pt>
                <c:pt idx="64">
                  <c:v>2474.331428</c:v>
                </c:pt>
                <c:pt idx="65">
                  <c:v>3719.1678230000002</c:v>
                </c:pt>
                <c:pt idx="66">
                  <c:v>4562.4688529999903</c:v>
                </c:pt>
                <c:pt idx="67">
                  <c:v>8592.5772820000002</c:v>
                </c:pt>
                <c:pt idx="68">
                  <c:v>3478.2239319999999</c:v>
                </c:pt>
                <c:pt idx="69">
                  <c:v>1779.40806</c:v>
                </c:pt>
                <c:pt idx="70">
                  <c:v>1457.37838099999</c:v>
                </c:pt>
                <c:pt idx="71">
                  <c:v>2162.3538010000002</c:v>
                </c:pt>
                <c:pt idx="72">
                  <c:v>751.36512000000005</c:v>
                </c:pt>
                <c:pt idx="73">
                  <c:v>1094.598264</c:v>
                </c:pt>
                <c:pt idx="74">
                  <c:v>782.38048200000003</c:v>
                </c:pt>
                <c:pt idx="75">
                  <c:v>831.98342400000001</c:v>
                </c:pt>
                <c:pt idx="76">
                  <c:v>420.91934800000001</c:v>
                </c:pt>
                <c:pt idx="77">
                  <c:v>817.49186799999995</c:v>
                </c:pt>
                <c:pt idx="78">
                  <c:v>3312.2435519999999</c:v>
                </c:pt>
                <c:pt idx="79">
                  <c:v>1297.162116</c:v>
                </c:pt>
                <c:pt idx="80">
                  <c:v>1383.3816730000001</c:v>
                </c:pt>
                <c:pt idx="81">
                  <c:v>823.81678999999895</c:v>
                </c:pt>
                <c:pt idx="82">
                  <c:v>870.128727999999</c:v>
                </c:pt>
                <c:pt idx="83">
                  <c:v>1012.311813</c:v>
                </c:pt>
                <c:pt idx="84">
                  <c:v>1014.851913</c:v>
                </c:pt>
                <c:pt idx="85">
                  <c:v>536.54372799999999</c:v>
                </c:pt>
                <c:pt idx="86">
                  <c:v>514.21953499999995</c:v>
                </c:pt>
                <c:pt idx="87">
                  <c:v>685.49048900000003</c:v>
                </c:pt>
                <c:pt idx="88">
                  <c:v>868.90618499999903</c:v>
                </c:pt>
                <c:pt idx="89">
                  <c:v>832.04199200000005</c:v>
                </c:pt>
                <c:pt idx="90">
                  <c:v>1461.32678899999</c:v>
                </c:pt>
                <c:pt idx="91">
                  <c:v>1412.7386389999999</c:v>
                </c:pt>
                <c:pt idx="92">
                  <c:v>2328.270113</c:v>
                </c:pt>
                <c:pt idx="93">
                  <c:v>1754.3058509999901</c:v>
                </c:pt>
                <c:pt idx="94">
                  <c:v>2822.0950640000001</c:v>
                </c:pt>
                <c:pt idx="95">
                  <c:v>1073.8471649999999</c:v>
                </c:pt>
                <c:pt idx="96">
                  <c:v>1613.71384299999</c:v>
                </c:pt>
                <c:pt idx="97">
                  <c:v>1168.9229680000001</c:v>
                </c:pt>
                <c:pt idx="98">
                  <c:v>1227.396735</c:v>
                </c:pt>
                <c:pt idx="99">
                  <c:v>589.63060800000005</c:v>
                </c:pt>
                <c:pt idx="100">
                  <c:v>1096.4296179999999</c:v>
                </c:pt>
                <c:pt idx="101">
                  <c:v>5025.3002999999999</c:v>
                </c:pt>
                <c:pt idx="102">
                  <c:v>1665.580346</c:v>
                </c:pt>
                <c:pt idx="103">
                  <c:v>2404.2146980000002</c:v>
                </c:pt>
                <c:pt idx="104">
                  <c:v>1662.0030549999999</c:v>
                </c:pt>
                <c:pt idx="105">
                  <c:v>1735.1194779999901</c:v>
                </c:pt>
                <c:pt idx="106">
                  <c:v>1774.17852699999</c:v>
                </c:pt>
                <c:pt idx="107">
                  <c:v>1717.127195</c:v>
                </c:pt>
                <c:pt idx="108">
                  <c:v>837.56653700000004</c:v>
                </c:pt>
                <c:pt idx="109">
                  <c:v>731.75740299999995</c:v>
                </c:pt>
                <c:pt idx="110">
                  <c:v>845.68521799999996</c:v>
                </c:pt>
                <c:pt idx="111">
                  <c:v>959.31541200000004</c:v>
                </c:pt>
                <c:pt idx="112">
                  <c:v>798.69380699999999</c:v>
                </c:pt>
                <c:pt idx="113">
                  <c:v>1593.4396360000001</c:v>
                </c:pt>
                <c:pt idx="114">
                  <c:v>2469.0188699999999</c:v>
                </c:pt>
                <c:pt idx="115">
                  <c:v>1705.2113629999999</c:v>
                </c:pt>
                <c:pt idx="116">
                  <c:v>1452.8025359999999</c:v>
                </c:pt>
                <c:pt idx="117">
                  <c:v>1999.5264930000001</c:v>
                </c:pt>
                <c:pt idx="118">
                  <c:v>779.848029</c:v>
                </c:pt>
                <c:pt idx="119">
                  <c:v>1199.6290799999899</c:v>
                </c:pt>
                <c:pt idx="120">
                  <c:v>924.00268900000003</c:v>
                </c:pt>
                <c:pt idx="121">
                  <c:v>1037.974768</c:v>
                </c:pt>
                <c:pt idx="122">
                  <c:v>549.514321</c:v>
                </c:pt>
                <c:pt idx="123">
                  <c:v>1016.59369199999</c:v>
                </c:pt>
                <c:pt idx="124">
                  <c:v>3223.7664530000002</c:v>
                </c:pt>
                <c:pt idx="125">
                  <c:v>1052.190834</c:v>
                </c:pt>
                <c:pt idx="126">
                  <c:v>1745.452317</c:v>
                </c:pt>
                <c:pt idx="127">
                  <c:v>1205.5798</c:v>
                </c:pt>
                <c:pt idx="128">
                  <c:v>1639.7468060000001</c:v>
                </c:pt>
                <c:pt idx="129">
                  <c:v>1541.0325439999899</c:v>
                </c:pt>
                <c:pt idx="130">
                  <c:v>1726.0254649999999</c:v>
                </c:pt>
                <c:pt idx="131">
                  <c:v>907.42696100000001</c:v>
                </c:pt>
                <c:pt idx="132">
                  <c:v>817.27414799999997</c:v>
                </c:pt>
                <c:pt idx="133">
                  <c:v>1032.77633299999</c:v>
                </c:pt>
                <c:pt idx="134">
                  <c:v>999.45112299999903</c:v>
                </c:pt>
                <c:pt idx="135">
                  <c:v>967.70983899999999</c:v>
                </c:pt>
                <c:pt idx="136">
                  <c:v>1222.2289860000001</c:v>
                </c:pt>
                <c:pt idx="137">
                  <c:v>1471.313474</c:v>
                </c:pt>
                <c:pt idx="138">
                  <c:v>1899.7282619999901</c:v>
                </c:pt>
                <c:pt idx="139">
                  <c:v>1729.156907</c:v>
                </c:pt>
                <c:pt idx="140">
                  <c:v>2094.6970579999902</c:v>
                </c:pt>
                <c:pt idx="141">
                  <c:v>824.71935800000006</c:v>
                </c:pt>
                <c:pt idx="142">
                  <c:v>1255.7738879999899</c:v>
                </c:pt>
                <c:pt idx="143">
                  <c:v>1032.6753189999999</c:v>
                </c:pt>
                <c:pt idx="144">
                  <c:v>1284.2072249999901</c:v>
                </c:pt>
                <c:pt idx="145">
                  <c:v>728.97605699999997</c:v>
                </c:pt>
                <c:pt idx="146">
                  <c:v>1399.62142499999</c:v>
                </c:pt>
                <c:pt idx="147">
                  <c:v>2994.9728460000001</c:v>
                </c:pt>
                <c:pt idx="148">
                  <c:v>993.61389099999997</c:v>
                </c:pt>
                <c:pt idx="149">
                  <c:v>1758.3239329999899</c:v>
                </c:pt>
                <c:pt idx="150">
                  <c:v>1178.5576719999999</c:v>
                </c:pt>
                <c:pt idx="151">
                  <c:v>2067.955692</c:v>
                </c:pt>
                <c:pt idx="152">
                  <c:v>1860.7737360000001</c:v>
                </c:pt>
                <c:pt idx="153">
                  <c:v>2412.8040129999899</c:v>
                </c:pt>
                <c:pt idx="154">
                  <c:v>1303.1118730000001</c:v>
                </c:pt>
                <c:pt idx="155">
                  <c:v>1180.4606160000001</c:v>
                </c:pt>
                <c:pt idx="156">
                  <c:v>1585.4471059999901</c:v>
                </c:pt>
                <c:pt idx="157">
                  <c:v>1453.311954</c:v>
                </c:pt>
                <c:pt idx="158">
                  <c:v>1377.440681</c:v>
                </c:pt>
                <c:pt idx="159">
                  <c:v>1217.1327349999899</c:v>
                </c:pt>
                <c:pt idx="160">
                  <c:v>1197.7472310000001</c:v>
                </c:pt>
                <c:pt idx="161">
                  <c:v>1325.1591209999999</c:v>
                </c:pt>
                <c:pt idx="162">
                  <c:v>1022.78029299999</c:v>
                </c:pt>
                <c:pt idx="163">
                  <c:v>1165.992364</c:v>
                </c:pt>
                <c:pt idx="164">
                  <c:v>418.72081599999899</c:v>
                </c:pt>
                <c:pt idx="165">
                  <c:v>595.51866500000006</c:v>
                </c:pt>
                <c:pt idx="166">
                  <c:v>545.62853500000006</c:v>
                </c:pt>
                <c:pt idx="167">
                  <c:v>726.05186100000003</c:v>
                </c:pt>
                <c:pt idx="168">
                  <c:v>387.28106600000001</c:v>
                </c:pt>
                <c:pt idx="169">
                  <c:v>826.90832999999998</c:v>
                </c:pt>
                <c:pt idx="170">
                  <c:v>1314.5834829999999</c:v>
                </c:pt>
                <c:pt idx="171">
                  <c:v>500.49349799999999</c:v>
                </c:pt>
                <c:pt idx="172">
                  <c:v>805.15496399999904</c:v>
                </c:pt>
                <c:pt idx="173">
                  <c:v>580.34639600000003</c:v>
                </c:pt>
                <c:pt idx="174">
                  <c:v>1004.99667</c:v>
                </c:pt>
                <c:pt idx="175">
                  <c:v>925.992119</c:v>
                </c:pt>
                <c:pt idx="176">
                  <c:v>1227.5552789999999</c:v>
                </c:pt>
                <c:pt idx="177">
                  <c:v>719.57966999999996</c:v>
                </c:pt>
                <c:pt idx="178">
                  <c:v>665.96773999999903</c:v>
                </c:pt>
                <c:pt idx="179">
                  <c:v>983.53189599999996</c:v>
                </c:pt>
                <c:pt idx="180">
                  <c:v>858.90757299999996</c:v>
                </c:pt>
                <c:pt idx="181">
                  <c:v>933.90116599999999</c:v>
                </c:pt>
                <c:pt idx="182">
                  <c:v>747.31703900000002</c:v>
                </c:pt>
                <c:pt idx="183">
                  <c:v>552.97232599999995</c:v>
                </c:pt>
                <c:pt idx="184">
                  <c:v>2847.6281039999999</c:v>
                </c:pt>
                <c:pt idx="185">
                  <c:v>2653.3268079999998</c:v>
                </c:pt>
                <c:pt idx="186">
                  <c:v>2567.6028200000001</c:v>
                </c:pt>
                <c:pt idx="187">
                  <c:v>828.764850999999</c:v>
                </c:pt>
                <c:pt idx="188">
                  <c:v>1116.5378390000001</c:v>
                </c:pt>
                <c:pt idx="189">
                  <c:v>1039.40724</c:v>
                </c:pt>
                <c:pt idx="190">
                  <c:v>1445.6681389999901</c:v>
                </c:pt>
                <c:pt idx="191">
                  <c:v>850.90921600000001</c:v>
                </c:pt>
                <c:pt idx="192">
                  <c:v>1925.6637459999999</c:v>
                </c:pt>
                <c:pt idx="193">
                  <c:v>2442.99785199999</c:v>
                </c:pt>
                <c:pt idx="194">
                  <c:v>1122.527783</c:v>
                </c:pt>
                <c:pt idx="195">
                  <c:v>1269.155863</c:v>
                </c:pt>
                <c:pt idx="196">
                  <c:v>843.94460100000003</c:v>
                </c:pt>
                <c:pt idx="197">
                  <c:v>1618.256298</c:v>
                </c:pt>
                <c:pt idx="198">
                  <c:v>1697.624305</c:v>
                </c:pt>
                <c:pt idx="199">
                  <c:v>2444.8295600000001</c:v>
                </c:pt>
                <c:pt idx="200">
                  <c:v>1559.3318179999901</c:v>
                </c:pt>
                <c:pt idx="201">
                  <c:v>1613.6622009999901</c:v>
                </c:pt>
                <c:pt idx="202">
                  <c:v>2668.5624419999999</c:v>
                </c:pt>
                <c:pt idx="203">
                  <c:v>2428.0787419999901</c:v>
                </c:pt>
                <c:pt idx="204">
                  <c:v>3343.2377150000002</c:v>
                </c:pt>
                <c:pt idx="205">
                  <c:v>2445.5592820000002</c:v>
                </c:pt>
                <c:pt idx="206">
                  <c:v>847.41068599999903</c:v>
                </c:pt>
                <c:pt idx="207">
                  <c:v>6590.9935660000001</c:v>
                </c:pt>
                <c:pt idx="208">
                  <c:v>5050.7525869999999</c:v>
                </c:pt>
                <c:pt idx="209">
                  <c:v>9989.2478919999994</c:v>
                </c:pt>
                <c:pt idx="210">
                  <c:v>3304.9605470000001</c:v>
                </c:pt>
                <c:pt idx="211">
                  <c:v>5064.2386829999996</c:v>
                </c:pt>
                <c:pt idx="212">
                  <c:v>3197.9733099999999</c:v>
                </c:pt>
                <c:pt idx="213">
                  <c:v>2992.0539939999999</c:v>
                </c:pt>
                <c:pt idx="214">
                  <c:v>1327.246431</c:v>
                </c:pt>
                <c:pt idx="215">
                  <c:v>2477.5002129999998</c:v>
                </c:pt>
                <c:pt idx="216">
                  <c:v>20769.194323999898</c:v>
                </c:pt>
                <c:pt idx="217">
                  <c:v>8070.1480339999998</c:v>
                </c:pt>
                <c:pt idx="218">
                  <c:v>7426.7670520000001</c:v>
                </c:pt>
                <c:pt idx="219">
                  <c:v>4661.8015400000004</c:v>
                </c:pt>
                <c:pt idx="220">
                  <c:v>3666.8452980000002</c:v>
                </c:pt>
                <c:pt idx="221">
                  <c:v>4314.9102050000001</c:v>
                </c:pt>
                <c:pt idx="222">
                  <c:v>3430.8517499999998</c:v>
                </c:pt>
                <c:pt idx="223">
                  <c:v>1584.4608330000001</c:v>
                </c:pt>
                <c:pt idx="224">
                  <c:v>1378.208427</c:v>
                </c:pt>
                <c:pt idx="225">
                  <c:v>1598.9368469999999</c:v>
                </c:pt>
                <c:pt idx="226">
                  <c:v>2215.3513989999901</c:v>
                </c:pt>
                <c:pt idx="227">
                  <c:v>2744.047239</c:v>
                </c:pt>
                <c:pt idx="228">
                  <c:v>6141.4896150000004</c:v>
                </c:pt>
                <c:pt idx="229">
                  <c:v>10725.560889999901</c:v>
                </c:pt>
                <c:pt idx="230">
                  <c:v>3175.1811710000002</c:v>
                </c:pt>
                <c:pt idx="231">
                  <c:v>3489.3836799999999</c:v>
                </c:pt>
                <c:pt idx="232">
                  <c:v>6124.4641009999996</c:v>
                </c:pt>
                <c:pt idx="233">
                  <c:v>1322.922478</c:v>
                </c:pt>
                <c:pt idx="234">
                  <c:v>1684.5605349999901</c:v>
                </c:pt>
                <c:pt idx="235">
                  <c:v>1059.598767</c:v>
                </c:pt>
                <c:pt idx="236">
                  <c:v>1007.56232299999</c:v>
                </c:pt>
                <c:pt idx="237">
                  <c:v>513.42174799999998</c:v>
                </c:pt>
                <c:pt idx="238">
                  <c:v>1156.412883</c:v>
                </c:pt>
                <c:pt idx="239">
                  <c:v>8136.4590889999999</c:v>
                </c:pt>
                <c:pt idx="240">
                  <c:v>6607.9074609999998</c:v>
                </c:pt>
                <c:pt idx="241">
                  <c:v>1839.821508</c:v>
                </c:pt>
                <c:pt idx="242">
                  <c:v>938.56431299999997</c:v>
                </c:pt>
                <c:pt idx="243">
                  <c:v>775.95306200000005</c:v>
                </c:pt>
                <c:pt idx="244">
                  <c:v>1077.9751080000001</c:v>
                </c:pt>
                <c:pt idx="245">
                  <c:v>973.98490000000004</c:v>
                </c:pt>
                <c:pt idx="246">
                  <c:v>512.73835599999995</c:v>
                </c:pt>
                <c:pt idx="247">
                  <c:v>528.61619399999995</c:v>
                </c:pt>
                <c:pt idx="248">
                  <c:v>793.07737799999995</c:v>
                </c:pt>
                <c:pt idx="249">
                  <c:v>1444.4371329999999</c:v>
                </c:pt>
                <c:pt idx="250">
                  <c:v>2199.3544419999898</c:v>
                </c:pt>
                <c:pt idx="251">
                  <c:v>4917.3891210000002</c:v>
                </c:pt>
                <c:pt idx="252">
                  <c:v>2448.258077</c:v>
                </c:pt>
                <c:pt idx="253">
                  <c:v>2791.4628579999999</c:v>
                </c:pt>
                <c:pt idx="254">
                  <c:v>1676.3956389999901</c:v>
                </c:pt>
                <c:pt idx="255">
                  <c:v>3291.6710589999998</c:v>
                </c:pt>
                <c:pt idx="256">
                  <c:v>1371.601318</c:v>
                </c:pt>
                <c:pt idx="257">
                  <c:v>2402.411916</c:v>
                </c:pt>
                <c:pt idx="258">
                  <c:v>1715.0905379999999</c:v>
                </c:pt>
                <c:pt idx="259">
                  <c:v>1739.3257100000001</c:v>
                </c:pt>
                <c:pt idx="260">
                  <c:v>798.80253700000003</c:v>
                </c:pt>
                <c:pt idx="261">
                  <c:v>1270.2995920000001</c:v>
                </c:pt>
                <c:pt idx="262">
                  <c:v>7337.0555899999999</c:v>
                </c:pt>
                <c:pt idx="263">
                  <c:v>1809.305321</c:v>
                </c:pt>
                <c:pt idx="264">
                  <c:v>4245.7438869999996</c:v>
                </c:pt>
                <c:pt idx="265">
                  <c:v>3507.4219859999998</c:v>
                </c:pt>
                <c:pt idx="266">
                  <c:v>3369.3078860000001</c:v>
                </c:pt>
                <c:pt idx="267">
                  <c:v>2936.0661190000001</c:v>
                </c:pt>
                <c:pt idx="268">
                  <c:v>2659.8255570000001</c:v>
                </c:pt>
                <c:pt idx="269">
                  <c:v>1234.3547699999999</c:v>
                </c:pt>
                <c:pt idx="270">
                  <c:v>981.70264799999995</c:v>
                </c:pt>
                <c:pt idx="271">
                  <c:v>1061.710284</c:v>
                </c:pt>
                <c:pt idx="272">
                  <c:v>881.14634899999896</c:v>
                </c:pt>
                <c:pt idx="273">
                  <c:v>842.45485999999903</c:v>
                </c:pt>
                <c:pt idx="274">
                  <c:v>1615.147567</c:v>
                </c:pt>
                <c:pt idx="275">
                  <c:v>5965.7176460000001</c:v>
                </c:pt>
                <c:pt idx="276">
                  <c:v>1342.3207950000001</c:v>
                </c:pt>
                <c:pt idx="277">
                  <c:v>1032.7047680000001</c:v>
                </c:pt>
                <c:pt idx="278">
                  <c:v>1725.874865</c:v>
                </c:pt>
                <c:pt idx="279">
                  <c:v>841.71445499999902</c:v>
                </c:pt>
                <c:pt idx="280">
                  <c:v>1694.181932</c:v>
                </c:pt>
                <c:pt idx="281">
                  <c:v>1207.169398</c:v>
                </c:pt>
                <c:pt idx="282">
                  <c:v>1195.5151269999899</c:v>
                </c:pt>
                <c:pt idx="283">
                  <c:v>613.06749299999899</c:v>
                </c:pt>
                <c:pt idx="284">
                  <c:v>882.19547399999999</c:v>
                </c:pt>
                <c:pt idx="285">
                  <c:v>4753.9068150000003</c:v>
                </c:pt>
                <c:pt idx="286">
                  <c:v>994.827361</c:v>
                </c:pt>
                <c:pt idx="287">
                  <c:v>3583.5714109999999</c:v>
                </c:pt>
                <c:pt idx="288">
                  <c:v>3919.79600999999</c:v>
                </c:pt>
                <c:pt idx="289">
                  <c:v>4784.8994499999999</c:v>
                </c:pt>
                <c:pt idx="290">
                  <c:v>2688.9165280000002</c:v>
                </c:pt>
                <c:pt idx="291">
                  <c:v>2986.7803489999901</c:v>
                </c:pt>
                <c:pt idx="292">
                  <c:v>1449.758057</c:v>
                </c:pt>
                <c:pt idx="293">
                  <c:v>975.08950500000003</c:v>
                </c:pt>
                <c:pt idx="294">
                  <c:v>1094.0954939999999</c:v>
                </c:pt>
                <c:pt idx="295">
                  <c:v>766.961637</c:v>
                </c:pt>
                <c:pt idx="296">
                  <c:v>764.08927500000004</c:v>
                </c:pt>
                <c:pt idx="297">
                  <c:v>967.16414399999996</c:v>
                </c:pt>
                <c:pt idx="298">
                  <c:v>5560.3596729999899</c:v>
                </c:pt>
                <c:pt idx="299">
                  <c:v>2657.8279000000002</c:v>
                </c:pt>
                <c:pt idx="300">
                  <c:v>1319.2092809999999</c:v>
                </c:pt>
                <c:pt idx="301">
                  <c:v>1851.1092140000001</c:v>
                </c:pt>
                <c:pt idx="302">
                  <c:v>883.56700699999897</c:v>
                </c:pt>
                <c:pt idx="303">
                  <c:v>1728.0733829999999</c:v>
                </c:pt>
                <c:pt idx="304">
                  <c:v>1621.850592</c:v>
                </c:pt>
                <c:pt idx="305">
                  <c:v>2047.2643370000001</c:v>
                </c:pt>
                <c:pt idx="306">
                  <c:v>1003.8783989999999</c:v>
                </c:pt>
                <c:pt idx="307">
                  <c:v>1629.19200599999</c:v>
                </c:pt>
                <c:pt idx="308">
                  <c:v>3649.7864499999901</c:v>
                </c:pt>
                <c:pt idx="309">
                  <c:v>777.77816299999995</c:v>
                </c:pt>
                <c:pt idx="310">
                  <c:v>3385.9977489999901</c:v>
                </c:pt>
                <c:pt idx="311">
                  <c:v>4623.8862449999997</c:v>
                </c:pt>
                <c:pt idx="312">
                  <c:v>7247.7974439999998</c:v>
                </c:pt>
                <c:pt idx="313">
                  <c:v>3584.672869</c:v>
                </c:pt>
                <c:pt idx="314">
                  <c:v>4439.9726879999898</c:v>
                </c:pt>
                <c:pt idx="315">
                  <c:v>2393.2409560000001</c:v>
                </c:pt>
                <c:pt idx="316">
                  <c:v>1665.2218209999901</c:v>
                </c:pt>
                <c:pt idx="317">
                  <c:v>2038.1790590000001</c:v>
                </c:pt>
                <c:pt idx="318">
                  <c:v>1146.4631119999999</c:v>
                </c:pt>
                <c:pt idx="319">
                  <c:v>1110.65318</c:v>
                </c:pt>
                <c:pt idx="320">
                  <c:v>783.52488300000005</c:v>
                </c:pt>
                <c:pt idx="321">
                  <c:v>3604.685348</c:v>
                </c:pt>
                <c:pt idx="322">
                  <c:v>2728.0093179999999</c:v>
                </c:pt>
                <c:pt idx="323">
                  <c:v>1636.490074</c:v>
                </c:pt>
                <c:pt idx="324">
                  <c:v>2299.0964199999999</c:v>
                </c:pt>
                <c:pt idx="325">
                  <c:v>1013.815665</c:v>
                </c:pt>
                <c:pt idx="326">
                  <c:v>1785.4102889999899</c:v>
                </c:pt>
                <c:pt idx="327">
                  <c:v>1523.0409929999901</c:v>
                </c:pt>
                <c:pt idx="328">
                  <c:v>1839.0525459999999</c:v>
                </c:pt>
                <c:pt idx="329">
                  <c:v>923.22122299999899</c:v>
                </c:pt>
                <c:pt idx="330">
                  <c:v>1674.7535929999999</c:v>
                </c:pt>
                <c:pt idx="331">
                  <c:v>4303.0017479999997</c:v>
                </c:pt>
                <c:pt idx="332">
                  <c:v>1065.5645159999999</c:v>
                </c:pt>
                <c:pt idx="333">
                  <c:v>2974.6500269999901</c:v>
                </c:pt>
                <c:pt idx="334">
                  <c:v>2633.507717</c:v>
                </c:pt>
                <c:pt idx="335">
                  <c:v>3630.5295329999999</c:v>
                </c:pt>
                <c:pt idx="336">
                  <c:v>2782.964399</c:v>
                </c:pt>
                <c:pt idx="337">
                  <c:v>3241.5525699999998</c:v>
                </c:pt>
                <c:pt idx="338">
                  <c:v>1731.2453800000001</c:v>
                </c:pt>
                <c:pt idx="339">
                  <c:v>1439.5497359999999</c:v>
                </c:pt>
                <c:pt idx="340">
                  <c:v>1738.2024449999899</c:v>
                </c:pt>
                <c:pt idx="341">
                  <c:v>1358.2063369999901</c:v>
                </c:pt>
                <c:pt idx="342">
                  <c:v>1333.4028499999999</c:v>
                </c:pt>
                <c:pt idx="343">
                  <c:v>1103.3179089999901</c:v>
                </c:pt>
                <c:pt idx="344">
                  <c:v>2836.5765679999899</c:v>
                </c:pt>
                <c:pt idx="345">
                  <c:v>3997.8471359999999</c:v>
                </c:pt>
                <c:pt idx="346">
                  <c:v>2266.9879559999999</c:v>
                </c:pt>
                <c:pt idx="347">
                  <c:v>2650.1737250000001</c:v>
                </c:pt>
                <c:pt idx="348">
                  <c:v>1021.730826</c:v>
                </c:pt>
                <c:pt idx="349">
                  <c:v>1707.252823</c:v>
                </c:pt>
                <c:pt idx="350">
                  <c:v>1703.802596</c:v>
                </c:pt>
                <c:pt idx="351">
                  <c:v>2377.1456920000001</c:v>
                </c:pt>
                <c:pt idx="352">
                  <c:v>1224.1242689999999</c:v>
                </c:pt>
                <c:pt idx="353">
                  <c:v>2414.9078709999999</c:v>
                </c:pt>
                <c:pt idx="354">
                  <c:v>3399.3425609999899</c:v>
                </c:pt>
                <c:pt idx="355">
                  <c:v>966.69306599999902</c:v>
                </c:pt>
                <c:pt idx="356">
                  <c:v>2684.8218830000001</c:v>
                </c:pt>
                <c:pt idx="357">
                  <c:v>2880.1730199999902</c:v>
                </c:pt>
                <c:pt idx="358">
                  <c:v>4500.5074800000002</c:v>
                </c:pt>
                <c:pt idx="359">
                  <c:v>3233.1379429999902</c:v>
                </c:pt>
                <c:pt idx="360">
                  <c:v>4351.5962259999997</c:v>
                </c:pt>
                <c:pt idx="361">
                  <c:v>2555.760178</c:v>
                </c:pt>
                <c:pt idx="362">
                  <c:v>2189.5968779999998</c:v>
                </c:pt>
                <c:pt idx="363">
                  <c:v>2876.0711779999901</c:v>
                </c:pt>
                <c:pt idx="364">
                  <c:v>2010.2573850000001</c:v>
                </c:pt>
                <c:pt idx="365">
                  <c:v>2056.9837900000002</c:v>
                </c:pt>
                <c:pt idx="366">
                  <c:v>1384.793975</c:v>
                </c:pt>
                <c:pt idx="367">
                  <c:v>2242.12734399999</c:v>
                </c:pt>
                <c:pt idx="368">
                  <c:v>2362.687105</c:v>
                </c:pt>
                <c:pt idx="369">
                  <c:v>1462.9981809999999</c:v>
                </c:pt>
                <c:pt idx="370">
                  <c:v>1469.01982</c:v>
                </c:pt>
                <c:pt idx="371">
                  <c:v>542.719652</c:v>
                </c:pt>
                <c:pt idx="372">
                  <c:v>831.98985700000003</c:v>
                </c:pt>
                <c:pt idx="373">
                  <c:v>895.47277099999906</c:v>
                </c:pt>
                <c:pt idx="374">
                  <c:v>1283.3443399999901</c:v>
                </c:pt>
                <c:pt idx="375">
                  <c:v>719.60827300000005</c:v>
                </c:pt>
                <c:pt idx="376">
                  <c:v>1543.2959509999901</c:v>
                </c:pt>
                <c:pt idx="377">
                  <c:v>1573.4648560000001</c:v>
                </c:pt>
                <c:pt idx="378">
                  <c:v>511.77071899999999</c:v>
                </c:pt>
                <c:pt idx="379">
                  <c:v>1244.77723699999</c:v>
                </c:pt>
                <c:pt idx="380">
                  <c:v>1375.661094</c:v>
                </c:pt>
                <c:pt idx="381">
                  <c:v>2433.0311059999999</c:v>
                </c:pt>
                <c:pt idx="382">
                  <c:v>1727.588708</c:v>
                </c:pt>
                <c:pt idx="383">
                  <c:v>2562.087407</c:v>
                </c:pt>
                <c:pt idx="384">
                  <c:v>1611.921126</c:v>
                </c:pt>
                <c:pt idx="385">
                  <c:v>1427.972051</c:v>
                </c:pt>
                <c:pt idx="386">
                  <c:v>2099.5756029999998</c:v>
                </c:pt>
                <c:pt idx="387">
                  <c:v>1382.932096</c:v>
                </c:pt>
                <c:pt idx="388">
                  <c:v>1508.5730880000001</c:v>
                </c:pt>
                <c:pt idx="389">
                  <c:v>998.25880299999994</c:v>
                </c:pt>
                <c:pt idx="390">
                  <c:v>937.82661499999995</c:v>
                </c:pt>
                <c:pt idx="391">
                  <c:v>2468.2160130000002</c:v>
                </c:pt>
                <c:pt idx="392">
                  <c:v>1726.586421</c:v>
                </c:pt>
                <c:pt idx="393">
                  <c:v>1563.107612</c:v>
                </c:pt>
                <c:pt idx="394">
                  <c:v>518.95414499999902</c:v>
                </c:pt>
                <c:pt idx="395">
                  <c:v>729.52440999999999</c:v>
                </c:pt>
                <c:pt idx="396">
                  <c:v>811.78924599999903</c:v>
                </c:pt>
                <c:pt idx="397">
                  <c:v>1173.850653</c:v>
                </c:pt>
                <c:pt idx="398">
                  <c:v>670.07825499999899</c:v>
                </c:pt>
                <c:pt idx="399">
                  <c:v>1594.2888519999899</c:v>
                </c:pt>
                <c:pt idx="400">
                  <c:v>1363.1055080000001</c:v>
                </c:pt>
                <c:pt idx="401">
                  <c:v>522.73415299999999</c:v>
                </c:pt>
                <c:pt idx="402">
                  <c:v>987.65613299999904</c:v>
                </c:pt>
                <c:pt idx="403">
                  <c:v>917.714641999999</c:v>
                </c:pt>
                <c:pt idx="404">
                  <c:v>1677.3701779999899</c:v>
                </c:pt>
                <c:pt idx="405">
                  <c:v>1441.2631979999901</c:v>
                </c:pt>
                <c:pt idx="406">
                  <c:v>2202.5669050000001</c:v>
                </c:pt>
                <c:pt idx="407">
                  <c:v>1432.7523309999899</c:v>
                </c:pt>
                <c:pt idx="408">
                  <c:v>1415.04389499999</c:v>
                </c:pt>
                <c:pt idx="409">
                  <c:v>2358.9882119999902</c:v>
                </c:pt>
                <c:pt idx="410">
                  <c:v>1739.9118919999901</c:v>
                </c:pt>
                <c:pt idx="411">
                  <c:v>2183.5608199999901</c:v>
                </c:pt>
                <c:pt idx="412">
                  <c:v>1425.3225239999999</c:v>
                </c:pt>
                <c:pt idx="413">
                  <c:v>640.160741999999</c:v>
                </c:pt>
                <c:pt idx="414">
                  <c:v>3806.3080669999999</c:v>
                </c:pt>
                <c:pt idx="415">
                  <c:v>3351.64228</c:v>
                </c:pt>
                <c:pt idx="416">
                  <c:v>2497.0010459999999</c:v>
                </c:pt>
                <c:pt idx="417">
                  <c:v>696.88761799999895</c:v>
                </c:pt>
                <c:pt idx="418">
                  <c:v>849.53893800000003</c:v>
                </c:pt>
                <c:pt idx="419">
                  <c:v>1036.29100699999</c:v>
                </c:pt>
                <c:pt idx="420">
                  <c:v>1597.0148299999901</c:v>
                </c:pt>
                <c:pt idx="421">
                  <c:v>999.06673599999999</c:v>
                </c:pt>
                <c:pt idx="422">
                  <c:v>2654.494565</c:v>
                </c:pt>
                <c:pt idx="423">
                  <c:v>1584.566427</c:v>
                </c:pt>
                <c:pt idx="424">
                  <c:v>786.81879800000002</c:v>
                </c:pt>
                <c:pt idx="425">
                  <c:v>1067.7113079999999</c:v>
                </c:pt>
                <c:pt idx="426">
                  <c:v>1024.34879599999</c:v>
                </c:pt>
                <c:pt idx="427">
                  <c:v>2060.514596</c:v>
                </c:pt>
                <c:pt idx="428">
                  <c:v>1752.773594</c:v>
                </c:pt>
                <c:pt idx="429">
                  <c:v>2916.847534</c:v>
                </c:pt>
                <c:pt idx="430">
                  <c:v>2126.0769380000002</c:v>
                </c:pt>
                <c:pt idx="431">
                  <c:v>2378.0069289999901</c:v>
                </c:pt>
                <c:pt idx="432">
                  <c:v>4807.3159740000001</c:v>
                </c:pt>
                <c:pt idx="433">
                  <c:v>3584.4064709999898</c:v>
                </c:pt>
                <c:pt idx="434">
                  <c:v>5752.5139929999996</c:v>
                </c:pt>
                <c:pt idx="435">
                  <c:v>3720.2468989999902</c:v>
                </c:pt>
                <c:pt idx="436">
                  <c:v>594.77622699999995</c:v>
                </c:pt>
                <c:pt idx="437">
                  <c:v>4285.7505549999996</c:v>
                </c:pt>
                <c:pt idx="438">
                  <c:v>4132.540258</c:v>
                </c:pt>
                <c:pt idx="439">
                  <c:v>3676.704549</c:v>
                </c:pt>
                <c:pt idx="440">
                  <c:v>873.07349599999998</c:v>
                </c:pt>
                <c:pt idx="441">
                  <c:v>954.65618299999903</c:v>
                </c:pt>
                <c:pt idx="442">
                  <c:v>990.54485199999897</c:v>
                </c:pt>
                <c:pt idx="443">
                  <c:v>1439.0669580000001</c:v>
                </c:pt>
                <c:pt idx="444">
                  <c:v>856.60593499999902</c:v>
                </c:pt>
                <c:pt idx="445">
                  <c:v>2380.6432609999902</c:v>
                </c:pt>
                <c:pt idx="446">
                  <c:v>2186.2354499999901</c:v>
                </c:pt>
                <c:pt idx="447">
                  <c:v>1421.907062</c:v>
                </c:pt>
                <c:pt idx="448">
                  <c:v>881.77834999999902</c:v>
                </c:pt>
                <c:pt idx="449">
                  <c:v>713.26255099999901</c:v>
                </c:pt>
                <c:pt idx="450">
                  <c:v>1137.3454159999999</c:v>
                </c:pt>
                <c:pt idx="451">
                  <c:v>1353.3217030000001</c:v>
                </c:pt>
                <c:pt idx="452">
                  <c:v>2006.2932699999999</c:v>
                </c:pt>
                <c:pt idx="453">
                  <c:v>1374.7592749999999</c:v>
                </c:pt>
                <c:pt idx="454">
                  <c:v>1720.617309</c:v>
                </c:pt>
                <c:pt idx="455">
                  <c:v>3513.2843069999999</c:v>
                </c:pt>
                <c:pt idx="456">
                  <c:v>3501.6889839999899</c:v>
                </c:pt>
                <c:pt idx="457">
                  <c:v>6332.4987629999996</c:v>
                </c:pt>
                <c:pt idx="458">
                  <c:v>5769.2860650000002</c:v>
                </c:pt>
                <c:pt idx="459">
                  <c:v>614.50010899999995</c:v>
                </c:pt>
                <c:pt idx="460">
                  <c:v>5072.5581940000002</c:v>
                </c:pt>
                <c:pt idx="461">
                  <c:v>6827.8997650000001</c:v>
                </c:pt>
                <c:pt idx="462">
                  <c:v>4575.5956530000003</c:v>
                </c:pt>
                <c:pt idx="463">
                  <c:v>858.52411299999903</c:v>
                </c:pt>
                <c:pt idx="464">
                  <c:v>808.41334900000004</c:v>
                </c:pt>
                <c:pt idx="465">
                  <c:v>979.43736899999999</c:v>
                </c:pt>
                <c:pt idx="466">
                  <c:v>1398.5089700000001</c:v>
                </c:pt>
                <c:pt idx="467">
                  <c:v>946.71144800000002</c:v>
                </c:pt>
                <c:pt idx="468">
                  <c:v>3322.0124659999901</c:v>
                </c:pt>
                <c:pt idx="469">
                  <c:v>2743.3746139999998</c:v>
                </c:pt>
                <c:pt idx="470">
                  <c:v>2198.8238249999999</c:v>
                </c:pt>
                <c:pt idx="471">
                  <c:v>855.54679899999996</c:v>
                </c:pt>
                <c:pt idx="472">
                  <c:v>714.42832599999997</c:v>
                </c:pt>
                <c:pt idx="473">
                  <c:v>1114.0414290000001</c:v>
                </c:pt>
                <c:pt idx="474">
                  <c:v>1348.1619169999999</c:v>
                </c:pt>
                <c:pt idx="475">
                  <c:v>2072.1697349999999</c:v>
                </c:pt>
                <c:pt idx="476">
                  <c:v>1510.6010209999999</c:v>
                </c:pt>
                <c:pt idx="477">
                  <c:v>2167.0179049999902</c:v>
                </c:pt>
                <c:pt idx="478">
                  <c:v>5590.3621679999997</c:v>
                </c:pt>
                <c:pt idx="479">
                  <c:v>6227.5049230000004</c:v>
                </c:pt>
                <c:pt idx="480">
                  <c:v>22874.002731999899</c:v>
                </c:pt>
                <c:pt idx="481">
                  <c:v>18117.895367999899</c:v>
                </c:pt>
                <c:pt idx="482">
                  <c:v>994.40480500000001</c:v>
                </c:pt>
                <c:pt idx="483">
                  <c:v>5455.030084</c:v>
                </c:pt>
                <c:pt idx="484">
                  <c:v>9055.2181349999992</c:v>
                </c:pt>
                <c:pt idx="485">
                  <c:v>8491.1051270000007</c:v>
                </c:pt>
                <c:pt idx="486">
                  <c:v>1498.1030000000001</c:v>
                </c:pt>
                <c:pt idx="487">
                  <c:v>1598.7041469999899</c:v>
                </c:pt>
                <c:pt idx="488">
                  <c:v>1235.237895</c:v>
                </c:pt>
                <c:pt idx="489">
                  <c:v>1244.4138620000001</c:v>
                </c:pt>
                <c:pt idx="490">
                  <c:v>771.47892899999999</c:v>
                </c:pt>
                <c:pt idx="491">
                  <c:v>2499.6713529999902</c:v>
                </c:pt>
                <c:pt idx="492">
                  <c:v>6131.3459510000002</c:v>
                </c:pt>
                <c:pt idx="493">
                  <c:v>4889.8601040000003</c:v>
                </c:pt>
                <c:pt idx="494">
                  <c:v>1640.12734399999</c:v>
                </c:pt>
                <c:pt idx="495">
                  <c:v>901.49785999999995</c:v>
                </c:pt>
                <c:pt idx="496">
                  <c:v>788.49328799999898</c:v>
                </c:pt>
                <c:pt idx="497">
                  <c:v>1123.6688919999999</c:v>
                </c:pt>
                <c:pt idx="498">
                  <c:v>1406.4541709999901</c:v>
                </c:pt>
                <c:pt idx="499">
                  <c:v>1011.568177</c:v>
                </c:pt>
                <c:pt idx="500">
                  <c:v>1447.9027559999899</c:v>
                </c:pt>
                <c:pt idx="501">
                  <c:v>3723.5809709999999</c:v>
                </c:pt>
                <c:pt idx="502">
                  <c:v>5788.665653</c:v>
                </c:pt>
                <c:pt idx="503">
                  <c:v>18276.054399000001</c:v>
                </c:pt>
                <c:pt idx="504">
                  <c:v>34488.868690999901</c:v>
                </c:pt>
                <c:pt idx="505">
                  <c:v>2253.8149539999999</c:v>
                </c:pt>
                <c:pt idx="506">
                  <c:v>1896.2899950000001</c:v>
                </c:pt>
                <c:pt idx="507">
                  <c:v>1599.8182809999901</c:v>
                </c:pt>
                <c:pt idx="508">
                  <c:v>3469.0112260000001</c:v>
                </c:pt>
                <c:pt idx="509">
                  <c:v>1415.1741829999901</c:v>
                </c:pt>
                <c:pt idx="510">
                  <c:v>2466.921961</c:v>
                </c:pt>
                <c:pt idx="511">
                  <c:v>1457.680065</c:v>
                </c:pt>
                <c:pt idx="512">
                  <c:v>1209.60778999999</c:v>
                </c:pt>
                <c:pt idx="513">
                  <c:v>565.78276799999901</c:v>
                </c:pt>
                <c:pt idx="514">
                  <c:v>882.13121899999896</c:v>
                </c:pt>
                <c:pt idx="515">
                  <c:v>10620.939946999901</c:v>
                </c:pt>
                <c:pt idx="516">
                  <c:v>2473.2591699999998</c:v>
                </c:pt>
                <c:pt idx="517">
                  <c:v>5909.4234379999998</c:v>
                </c:pt>
                <c:pt idx="518">
                  <c:v>5436.3504300000004</c:v>
                </c:pt>
                <c:pt idx="519">
                  <c:v>3614.8021739999999</c:v>
                </c:pt>
                <c:pt idx="520">
                  <c:v>2828.5814179999902</c:v>
                </c:pt>
                <c:pt idx="521">
                  <c:v>2275.938083</c:v>
                </c:pt>
                <c:pt idx="522">
                  <c:v>954.53144699999996</c:v>
                </c:pt>
                <c:pt idx="523">
                  <c:v>654.56995299999903</c:v>
                </c:pt>
                <c:pt idx="524">
                  <c:v>607.42956700000002</c:v>
                </c:pt>
                <c:pt idx="525">
                  <c:v>626.20709099999999</c:v>
                </c:pt>
                <c:pt idx="526">
                  <c:v>989.34586199999899</c:v>
                </c:pt>
                <c:pt idx="527">
                  <c:v>2276.2142840000001</c:v>
                </c:pt>
                <c:pt idx="528">
                  <c:v>13009.2513639999</c:v>
                </c:pt>
              </c:numCache>
            </c:numRef>
          </c:xVal>
          <c:yVal>
            <c:numRef>
              <c:f>odReproduction!$C$2:$C$530</c:f>
              <c:numCache>
                <c:formatCode>General</c:formatCode>
                <c:ptCount val="529"/>
                <c:pt idx="0">
                  <c:v>5</c:v>
                </c:pt>
                <c:pt idx="1">
                  <c:v>9</c:v>
                </c:pt>
                <c:pt idx="2">
                  <c:v>10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11</c:v>
                </c:pt>
                <c:pt idx="10">
                  <c:v>5</c:v>
                </c:pt>
                <c:pt idx="11">
                  <c:v>5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4</c:v>
                </c:pt>
                <c:pt idx="17">
                  <c:v>4</c:v>
                </c:pt>
                <c:pt idx="18">
                  <c:v>6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3</c:v>
                </c:pt>
                <c:pt idx="23">
                  <c:v>9</c:v>
                </c:pt>
                <c:pt idx="24">
                  <c:v>9</c:v>
                </c:pt>
                <c:pt idx="25">
                  <c:v>10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4</c:v>
                </c:pt>
                <c:pt idx="32">
                  <c:v>8</c:v>
                </c:pt>
                <c:pt idx="33">
                  <c:v>5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5</c:v>
                </c:pt>
                <c:pt idx="42">
                  <c:v>7</c:v>
                </c:pt>
                <c:pt idx="43">
                  <c:v>11</c:v>
                </c:pt>
                <c:pt idx="44">
                  <c:v>16</c:v>
                </c:pt>
                <c:pt idx="45">
                  <c:v>3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4</c:v>
                </c:pt>
                <c:pt idx="50">
                  <c:v>5</c:v>
                </c:pt>
                <c:pt idx="51">
                  <c:v>3</c:v>
                </c:pt>
                <c:pt idx="52">
                  <c:v>4</c:v>
                </c:pt>
                <c:pt idx="53">
                  <c:v>2</c:v>
                </c:pt>
                <c:pt idx="54">
                  <c:v>4</c:v>
                </c:pt>
                <c:pt idx="55">
                  <c:v>17</c:v>
                </c:pt>
                <c:pt idx="56">
                  <c:v>10</c:v>
                </c:pt>
                <c:pt idx="57">
                  <c:v>6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4</c:v>
                </c:pt>
                <c:pt idx="62">
                  <c:v>3</c:v>
                </c:pt>
                <c:pt idx="63">
                  <c:v>3</c:v>
                </c:pt>
                <c:pt idx="64">
                  <c:v>4</c:v>
                </c:pt>
                <c:pt idx="65">
                  <c:v>6</c:v>
                </c:pt>
                <c:pt idx="66">
                  <c:v>8</c:v>
                </c:pt>
                <c:pt idx="67">
                  <c:v>14</c:v>
                </c:pt>
                <c:pt idx="68">
                  <c:v>6</c:v>
                </c:pt>
                <c:pt idx="69">
                  <c:v>3</c:v>
                </c:pt>
                <c:pt idx="70">
                  <c:v>2</c:v>
                </c:pt>
                <c:pt idx="71">
                  <c:v>4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5</c:v>
                </c:pt>
                <c:pt idx="79">
                  <c:v>3</c:v>
                </c:pt>
                <c:pt idx="80">
                  <c:v>2</c:v>
                </c:pt>
                <c:pt idx="81">
                  <c:v>1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  <c:pt idx="89">
                  <c:v>2</c:v>
                </c:pt>
                <c:pt idx="90">
                  <c:v>2</c:v>
                </c:pt>
                <c:pt idx="91">
                  <c:v>3</c:v>
                </c:pt>
                <c:pt idx="92">
                  <c:v>4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1</c:v>
                </c:pt>
                <c:pt idx="100">
                  <c:v>2</c:v>
                </c:pt>
                <c:pt idx="101">
                  <c:v>8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1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1</c:v>
                </c:pt>
                <c:pt idx="123">
                  <c:v>2</c:v>
                </c:pt>
                <c:pt idx="124">
                  <c:v>6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3</c:v>
                </c:pt>
                <c:pt idx="129">
                  <c:v>3</c:v>
                </c:pt>
                <c:pt idx="130">
                  <c:v>2</c:v>
                </c:pt>
                <c:pt idx="131">
                  <c:v>2</c:v>
                </c:pt>
                <c:pt idx="132">
                  <c:v>1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3</c:v>
                </c:pt>
                <c:pt idx="137">
                  <c:v>2</c:v>
                </c:pt>
                <c:pt idx="138">
                  <c:v>4</c:v>
                </c:pt>
                <c:pt idx="139">
                  <c:v>3</c:v>
                </c:pt>
                <c:pt idx="140">
                  <c:v>3</c:v>
                </c:pt>
                <c:pt idx="141">
                  <c:v>1</c:v>
                </c:pt>
                <c:pt idx="142">
                  <c:v>3</c:v>
                </c:pt>
                <c:pt idx="143">
                  <c:v>2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5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3</c:v>
                </c:pt>
                <c:pt idx="152">
                  <c:v>3</c:v>
                </c:pt>
                <c:pt idx="153">
                  <c:v>5</c:v>
                </c:pt>
                <c:pt idx="154">
                  <c:v>3</c:v>
                </c:pt>
                <c:pt idx="155">
                  <c:v>2</c:v>
                </c:pt>
                <c:pt idx="156">
                  <c:v>3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0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2</c:v>
                </c:pt>
                <c:pt idx="171">
                  <c:v>1</c:v>
                </c:pt>
                <c:pt idx="172">
                  <c:v>2</c:v>
                </c:pt>
                <c:pt idx="173">
                  <c:v>1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1</c:v>
                </c:pt>
                <c:pt idx="178">
                  <c:v>1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1</c:v>
                </c:pt>
                <c:pt idx="184">
                  <c:v>5</c:v>
                </c:pt>
                <c:pt idx="185">
                  <c:v>5</c:v>
                </c:pt>
                <c:pt idx="186">
                  <c:v>4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3</c:v>
                </c:pt>
                <c:pt idx="193">
                  <c:v>4</c:v>
                </c:pt>
                <c:pt idx="194">
                  <c:v>1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4</c:v>
                </c:pt>
                <c:pt idx="200">
                  <c:v>3</c:v>
                </c:pt>
                <c:pt idx="201">
                  <c:v>3</c:v>
                </c:pt>
                <c:pt idx="202">
                  <c:v>4</c:v>
                </c:pt>
                <c:pt idx="203">
                  <c:v>4</c:v>
                </c:pt>
                <c:pt idx="204">
                  <c:v>5</c:v>
                </c:pt>
                <c:pt idx="205">
                  <c:v>4</c:v>
                </c:pt>
                <c:pt idx="206">
                  <c:v>1</c:v>
                </c:pt>
                <c:pt idx="207">
                  <c:v>11</c:v>
                </c:pt>
                <c:pt idx="208">
                  <c:v>8</c:v>
                </c:pt>
                <c:pt idx="209">
                  <c:v>17</c:v>
                </c:pt>
                <c:pt idx="210">
                  <c:v>5</c:v>
                </c:pt>
                <c:pt idx="211">
                  <c:v>8</c:v>
                </c:pt>
                <c:pt idx="212">
                  <c:v>5</c:v>
                </c:pt>
                <c:pt idx="213">
                  <c:v>5</c:v>
                </c:pt>
                <c:pt idx="214">
                  <c:v>2</c:v>
                </c:pt>
                <c:pt idx="215">
                  <c:v>4</c:v>
                </c:pt>
                <c:pt idx="216">
                  <c:v>35</c:v>
                </c:pt>
                <c:pt idx="217">
                  <c:v>14</c:v>
                </c:pt>
                <c:pt idx="218">
                  <c:v>12</c:v>
                </c:pt>
                <c:pt idx="219">
                  <c:v>8</c:v>
                </c:pt>
                <c:pt idx="220">
                  <c:v>6</c:v>
                </c:pt>
                <c:pt idx="221">
                  <c:v>7</c:v>
                </c:pt>
                <c:pt idx="222">
                  <c:v>6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4</c:v>
                </c:pt>
                <c:pt idx="227">
                  <c:v>5</c:v>
                </c:pt>
                <c:pt idx="228">
                  <c:v>10</c:v>
                </c:pt>
                <c:pt idx="229">
                  <c:v>18</c:v>
                </c:pt>
                <c:pt idx="230">
                  <c:v>5</c:v>
                </c:pt>
                <c:pt idx="231">
                  <c:v>6</c:v>
                </c:pt>
                <c:pt idx="232">
                  <c:v>10</c:v>
                </c:pt>
                <c:pt idx="233">
                  <c:v>2</c:v>
                </c:pt>
                <c:pt idx="234">
                  <c:v>3</c:v>
                </c:pt>
                <c:pt idx="235">
                  <c:v>2</c:v>
                </c:pt>
                <c:pt idx="236">
                  <c:v>2</c:v>
                </c:pt>
                <c:pt idx="237">
                  <c:v>1</c:v>
                </c:pt>
                <c:pt idx="238">
                  <c:v>2</c:v>
                </c:pt>
                <c:pt idx="239">
                  <c:v>14</c:v>
                </c:pt>
                <c:pt idx="240">
                  <c:v>12</c:v>
                </c:pt>
                <c:pt idx="241">
                  <c:v>2</c:v>
                </c:pt>
                <c:pt idx="242">
                  <c:v>2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3</c:v>
                </c:pt>
                <c:pt idx="250">
                  <c:v>4</c:v>
                </c:pt>
                <c:pt idx="251">
                  <c:v>8</c:v>
                </c:pt>
                <c:pt idx="252">
                  <c:v>4</c:v>
                </c:pt>
                <c:pt idx="253">
                  <c:v>5</c:v>
                </c:pt>
                <c:pt idx="254">
                  <c:v>3</c:v>
                </c:pt>
                <c:pt idx="255">
                  <c:v>6</c:v>
                </c:pt>
                <c:pt idx="256">
                  <c:v>2</c:v>
                </c:pt>
                <c:pt idx="257">
                  <c:v>5</c:v>
                </c:pt>
                <c:pt idx="258">
                  <c:v>3</c:v>
                </c:pt>
                <c:pt idx="259">
                  <c:v>2</c:v>
                </c:pt>
                <c:pt idx="260">
                  <c:v>1</c:v>
                </c:pt>
                <c:pt idx="261">
                  <c:v>2</c:v>
                </c:pt>
                <c:pt idx="262">
                  <c:v>12</c:v>
                </c:pt>
                <c:pt idx="263">
                  <c:v>3</c:v>
                </c:pt>
                <c:pt idx="264">
                  <c:v>7</c:v>
                </c:pt>
                <c:pt idx="265">
                  <c:v>6</c:v>
                </c:pt>
                <c:pt idx="266">
                  <c:v>5</c:v>
                </c:pt>
                <c:pt idx="267">
                  <c:v>5</c:v>
                </c:pt>
                <c:pt idx="268">
                  <c:v>5</c:v>
                </c:pt>
                <c:pt idx="269">
                  <c:v>2</c:v>
                </c:pt>
                <c:pt idx="270">
                  <c:v>2</c:v>
                </c:pt>
                <c:pt idx="271">
                  <c:v>1</c:v>
                </c:pt>
                <c:pt idx="272">
                  <c:v>2</c:v>
                </c:pt>
                <c:pt idx="273">
                  <c:v>1</c:v>
                </c:pt>
                <c:pt idx="274">
                  <c:v>3</c:v>
                </c:pt>
                <c:pt idx="275">
                  <c:v>10</c:v>
                </c:pt>
                <c:pt idx="276">
                  <c:v>2</c:v>
                </c:pt>
                <c:pt idx="277">
                  <c:v>2</c:v>
                </c:pt>
                <c:pt idx="278">
                  <c:v>3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1</c:v>
                </c:pt>
                <c:pt idx="284">
                  <c:v>2</c:v>
                </c:pt>
                <c:pt idx="285">
                  <c:v>8</c:v>
                </c:pt>
                <c:pt idx="286">
                  <c:v>2</c:v>
                </c:pt>
                <c:pt idx="287">
                  <c:v>6</c:v>
                </c:pt>
                <c:pt idx="288">
                  <c:v>6</c:v>
                </c:pt>
                <c:pt idx="289">
                  <c:v>8</c:v>
                </c:pt>
                <c:pt idx="290">
                  <c:v>4</c:v>
                </c:pt>
                <c:pt idx="291">
                  <c:v>5</c:v>
                </c:pt>
                <c:pt idx="292">
                  <c:v>2</c:v>
                </c:pt>
                <c:pt idx="293">
                  <c:v>2</c:v>
                </c:pt>
                <c:pt idx="294">
                  <c:v>1</c:v>
                </c:pt>
                <c:pt idx="295">
                  <c:v>1</c:v>
                </c:pt>
                <c:pt idx="296">
                  <c:v>2</c:v>
                </c:pt>
                <c:pt idx="297">
                  <c:v>2</c:v>
                </c:pt>
                <c:pt idx="298">
                  <c:v>9</c:v>
                </c:pt>
                <c:pt idx="299">
                  <c:v>4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3</c:v>
                </c:pt>
                <c:pt idx="304">
                  <c:v>2</c:v>
                </c:pt>
                <c:pt idx="305">
                  <c:v>4</c:v>
                </c:pt>
                <c:pt idx="306">
                  <c:v>2</c:v>
                </c:pt>
                <c:pt idx="307">
                  <c:v>3</c:v>
                </c:pt>
                <c:pt idx="308">
                  <c:v>6</c:v>
                </c:pt>
                <c:pt idx="309">
                  <c:v>1</c:v>
                </c:pt>
                <c:pt idx="310">
                  <c:v>6</c:v>
                </c:pt>
                <c:pt idx="311">
                  <c:v>8</c:v>
                </c:pt>
                <c:pt idx="312">
                  <c:v>12</c:v>
                </c:pt>
                <c:pt idx="313">
                  <c:v>6</c:v>
                </c:pt>
                <c:pt idx="314">
                  <c:v>7</c:v>
                </c:pt>
                <c:pt idx="315">
                  <c:v>4</c:v>
                </c:pt>
                <c:pt idx="316">
                  <c:v>3</c:v>
                </c:pt>
                <c:pt idx="317">
                  <c:v>3</c:v>
                </c:pt>
                <c:pt idx="318">
                  <c:v>2</c:v>
                </c:pt>
                <c:pt idx="319">
                  <c:v>2</c:v>
                </c:pt>
                <c:pt idx="320">
                  <c:v>1</c:v>
                </c:pt>
                <c:pt idx="321">
                  <c:v>6</c:v>
                </c:pt>
                <c:pt idx="322">
                  <c:v>5</c:v>
                </c:pt>
                <c:pt idx="323">
                  <c:v>3</c:v>
                </c:pt>
                <c:pt idx="324">
                  <c:v>3</c:v>
                </c:pt>
                <c:pt idx="325">
                  <c:v>2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2</c:v>
                </c:pt>
                <c:pt idx="330">
                  <c:v>3</c:v>
                </c:pt>
                <c:pt idx="331">
                  <c:v>7</c:v>
                </c:pt>
                <c:pt idx="332">
                  <c:v>2</c:v>
                </c:pt>
                <c:pt idx="333">
                  <c:v>5</c:v>
                </c:pt>
                <c:pt idx="334">
                  <c:v>4</c:v>
                </c:pt>
                <c:pt idx="335">
                  <c:v>6</c:v>
                </c:pt>
                <c:pt idx="336">
                  <c:v>5</c:v>
                </c:pt>
                <c:pt idx="337">
                  <c:v>6</c:v>
                </c:pt>
                <c:pt idx="338">
                  <c:v>2</c:v>
                </c:pt>
                <c:pt idx="339">
                  <c:v>3</c:v>
                </c:pt>
                <c:pt idx="340">
                  <c:v>4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5</c:v>
                </c:pt>
                <c:pt idx="345">
                  <c:v>7</c:v>
                </c:pt>
                <c:pt idx="346">
                  <c:v>3</c:v>
                </c:pt>
                <c:pt idx="347">
                  <c:v>5</c:v>
                </c:pt>
                <c:pt idx="348">
                  <c:v>1</c:v>
                </c:pt>
                <c:pt idx="349">
                  <c:v>3</c:v>
                </c:pt>
                <c:pt idx="350">
                  <c:v>3</c:v>
                </c:pt>
                <c:pt idx="351">
                  <c:v>4</c:v>
                </c:pt>
                <c:pt idx="352">
                  <c:v>2</c:v>
                </c:pt>
                <c:pt idx="353">
                  <c:v>4</c:v>
                </c:pt>
                <c:pt idx="354">
                  <c:v>6</c:v>
                </c:pt>
                <c:pt idx="355">
                  <c:v>2</c:v>
                </c:pt>
                <c:pt idx="356">
                  <c:v>5</c:v>
                </c:pt>
                <c:pt idx="357">
                  <c:v>5</c:v>
                </c:pt>
                <c:pt idx="358">
                  <c:v>8</c:v>
                </c:pt>
                <c:pt idx="359">
                  <c:v>5</c:v>
                </c:pt>
                <c:pt idx="360">
                  <c:v>8</c:v>
                </c:pt>
                <c:pt idx="361">
                  <c:v>4</c:v>
                </c:pt>
                <c:pt idx="362">
                  <c:v>3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2</c:v>
                </c:pt>
                <c:pt idx="367">
                  <c:v>4</c:v>
                </c:pt>
                <c:pt idx="368">
                  <c:v>4</c:v>
                </c:pt>
                <c:pt idx="369">
                  <c:v>2</c:v>
                </c:pt>
                <c:pt idx="370">
                  <c:v>3</c:v>
                </c:pt>
                <c:pt idx="371">
                  <c:v>1</c:v>
                </c:pt>
                <c:pt idx="372">
                  <c:v>1</c:v>
                </c:pt>
                <c:pt idx="373">
                  <c:v>2</c:v>
                </c:pt>
                <c:pt idx="374">
                  <c:v>2</c:v>
                </c:pt>
                <c:pt idx="375">
                  <c:v>1</c:v>
                </c:pt>
                <c:pt idx="376">
                  <c:v>3</c:v>
                </c:pt>
                <c:pt idx="377">
                  <c:v>3</c:v>
                </c:pt>
                <c:pt idx="378">
                  <c:v>2</c:v>
                </c:pt>
                <c:pt idx="379">
                  <c:v>3</c:v>
                </c:pt>
                <c:pt idx="380">
                  <c:v>2</c:v>
                </c:pt>
                <c:pt idx="381">
                  <c:v>4</c:v>
                </c:pt>
                <c:pt idx="382">
                  <c:v>3</c:v>
                </c:pt>
                <c:pt idx="383">
                  <c:v>4</c:v>
                </c:pt>
                <c:pt idx="384">
                  <c:v>3</c:v>
                </c:pt>
                <c:pt idx="385">
                  <c:v>2</c:v>
                </c:pt>
                <c:pt idx="386">
                  <c:v>3</c:v>
                </c:pt>
                <c:pt idx="387">
                  <c:v>2</c:v>
                </c:pt>
                <c:pt idx="388">
                  <c:v>3</c:v>
                </c:pt>
                <c:pt idx="389">
                  <c:v>2</c:v>
                </c:pt>
                <c:pt idx="390">
                  <c:v>1</c:v>
                </c:pt>
                <c:pt idx="391">
                  <c:v>4</c:v>
                </c:pt>
                <c:pt idx="392">
                  <c:v>3</c:v>
                </c:pt>
                <c:pt idx="393">
                  <c:v>2</c:v>
                </c:pt>
                <c:pt idx="394">
                  <c:v>1</c:v>
                </c:pt>
                <c:pt idx="395">
                  <c:v>2</c:v>
                </c:pt>
                <c:pt idx="396">
                  <c:v>1</c:v>
                </c:pt>
                <c:pt idx="397">
                  <c:v>2</c:v>
                </c:pt>
                <c:pt idx="398">
                  <c:v>1</c:v>
                </c:pt>
                <c:pt idx="399">
                  <c:v>3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2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2</c:v>
                </c:pt>
                <c:pt idx="409">
                  <c:v>4</c:v>
                </c:pt>
                <c:pt idx="410">
                  <c:v>3</c:v>
                </c:pt>
                <c:pt idx="411">
                  <c:v>4</c:v>
                </c:pt>
                <c:pt idx="412">
                  <c:v>3</c:v>
                </c:pt>
                <c:pt idx="413">
                  <c:v>1</c:v>
                </c:pt>
                <c:pt idx="414">
                  <c:v>6</c:v>
                </c:pt>
                <c:pt idx="415">
                  <c:v>5</c:v>
                </c:pt>
                <c:pt idx="416">
                  <c:v>4</c:v>
                </c:pt>
                <c:pt idx="417">
                  <c:v>1</c:v>
                </c:pt>
                <c:pt idx="418">
                  <c:v>1</c:v>
                </c:pt>
                <c:pt idx="419">
                  <c:v>2</c:v>
                </c:pt>
                <c:pt idx="420">
                  <c:v>3</c:v>
                </c:pt>
                <c:pt idx="421">
                  <c:v>1</c:v>
                </c:pt>
                <c:pt idx="422">
                  <c:v>5</c:v>
                </c:pt>
                <c:pt idx="423">
                  <c:v>3</c:v>
                </c:pt>
                <c:pt idx="424">
                  <c:v>1</c:v>
                </c:pt>
                <c:pt idx="425">
                  <c:v>2</c:v>
                </c:pt>
                <c:pt idx="426">
                  <c:v>2</c:v>
                </c:pt>
                <c:pt idx="427">
                  <c:v>4</c:v>
                </c:pt>
                <c:pt idx="428">
                  <c:v>3</c:v>
                </c:pt>
                <c:pt idx="429">
                  <c:v>5</c:v>
                </c:pt>
                <c:pt idx="430">
                  <c:v>3</c:v>
                </c:pt>
                <c:pt idx="431">
                  <c:v>4</c:v>
                </c:pt>
                <c:pt idx="432">
                  <c:v>8</c:v>
                </c:pt>
                <c:pt idx="433">
                  <c:v>6</c:v>
                </c:pt>
                <c:pt idx="434">
                  <c:v>9</c:v>
                </c:pt>
                <c:pt idx="435">
                  <c:v>6</c:v>
                </c:pt>
                <c:pt idx="436">
                  <c:v>1</c:v>
                </c:pt>
                <c:pt idx="437">
                  <c:v>8</c:v>
                </c:pt>
                <c:pt idx="438">
                  <c:v>7</c:v>
                </c:pt>
                <c:pt idx="439">
                  <c:v>7</c:v>
                </c:pt>
                <c:pt idx="440">
                  <c:v>2</c:v>
                </c:pt>
                <c:pt idx="441">
                  <c:v>1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4</c:v>
                </c:pt>
                <c:pt idx="446">
                  <c:v>4</c:v>
                </c:pt>
                <c:pt idx="447">
                  <c:v>3</c:v>
                </c:pt>
                <c:pt idx="448">
                  <c:v>1</c:v>
                </c:pt>
                <c:pt idx="449">
                  <c:v>1</c:v>
                </c:pt>
                <c:pt idx="450">
                  <c:v>2</c:v>
                </c:pt>
                <c:pt idx="451">
                  <c:v>3</c:v>
                </c:pt>
                <c:pt idx="452">
                  <c:v>4</c:v>
                </c:pt>
                <c:pt idx="453">
                  <c:v>2</c:v>
                </c:pt>
                <c:pt idx="454">
                  <c:v>3</c:v>
                </c:pt>
                <c:pt idx="455">
                  <c:v>6</c:v>
                </c:pt>
                <c:pt idx="456">
                  <c:v>6</c:v>
                </c:pt>
                <c:pt idx="457">
                  <c:v>11</c:v>
                </c:pt>
                <c:pt idx="458">
                  <c:v>9</c:v>
                </c:pt>
                <c:pt idx="459">
                  <c:v>1</c:v>
                </c:pt>
                <c:pt idx="460">
                  <c:v>9</c:v>
                </c:pt>
                <c:pt idx="461">
                  <c:v>12</c:v>
                </c:pt>
                <c:pt idx="462">
                  <c:v>8</c:v>
                </c:pt>
                <c:pt idx="463">
                  <c:v>2</c:v>
                </c:pt>
                <c:pt idx="464">
                  <c:v>1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5</c:v>
                </c:pt>
                <c:pt idx="469">
                  <c:v>5</c:v>
                </c:pt>
                <c:pt idx="470">
                  <c:v>3</c:v>
                </c:pt>
                <c:pt idx="471">
                  <c:v>1</c:v>
                </c:pt>
                <c:pt idx="472">
                  <c:v>1</c:v>
                </c:pt>
                <c:pt idx="473">
                  <c:v>2</c:v>
                </c:pt>
                <c:pt idx="474">
                  <c:v>3</c:v>
                </c:pt>
                <c:pt idx="475">
                  <c:v>3</c:v>
                </c:pt>
                <c:pt idx="476">
                  <c:v>3</c:v>
                </c:pt>
                <c:pt idx="477">
                  <c:v>4</c:v>
                </c:pt>
                <c:pt idx="478">
                  <c:v>10</c:v>
                </c:pt>
                <c:pt idx="479">
                  <c:v>11</c:v>
                </c:pt>
                <c:pt idx="480">
                  <c:v>38</c:v>
                </c:pt>
                <c:pt idx="481">
                  <c:v>31</c:v>
                </c:pt>
                <c:pt idx="482">
                  <c:v>2</c:v>
                </c:pt>
                <c:pt idx="483">
                  <c:v>9</c:v>
                </c:pt>
                <c:pt idx="484">
                  <c:v>15</c:v>
                </c:pt>
                <c:pt idx="485">
                  <c:v>14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1</c:v>
                </c:pt>
                <c:pt idx="491">
                  <c:v>4</c:v>
                </c:pt>
                <c:pt idx="492">
                  <c:v>10</c:v>
                </c:pt>
                <c:pt idx="493">
                  <c:v>8</c:v>
                </c:pt>
                <c:pt idx="494">
                  <c:v>3</c:v>
                </c:pt>
                <c:pt idx="495">
                  <c:v>2</c:v>
                </c:pt>
                <c:pt idx="496">
                  <c:v>1</c:v>
                </c:pt>
                <c:pt idx="497">
                  <c:v>2</c:v>
                </c:pt>
                <c:pt idx="498">
                  <c:v>2</c:v>
                </c:pt>
                <c:pt idx="499">
                  <c:v>1</c:v>
                </c:pt>
                <c:pt idx="500">
                  <c:v>3</c:v>
                </c:pt>
                <c:pt idx="501">
                  <c:v>7</c:v>
                </c:pt>
                <c:pt idx="502">
                  <c:v>10</c:v>
                </c:pt>
                <c:pt idx="503">
                  <c:v>31</c:v>
                </c:pt>
                <c:pt idx="504">
                  <c:v>58</c:v>
                </c:pt>
                <c:pt idx="505">
                  <c:v>4</c:v>
                </c:pt>
                <c:pt idx="506">
                  <c:v>4</c:v>
                </c:pt>
                <c:pt idx="507">
                  <c:v>3</c:v>
                </c:pt>
                <c:pt idx="508">
                  <c:v>6</c:v>
                </c:pt>
                <c:pt idx="509">
                  <c:v>3</c:v>
                </c:pt>
                <c:pt idx="510">
                  <c:v>3</c:v>
                </c:pt>
                <c:pt idx="511">
                  <c:v>2</c:v>
                </c:pt>
                <c:pt idx="512">
                  <c:v>2</c:v>
                </c:pt>
                <c:pt idx="513">
                  <c:v>1</c:v>
                </c:pt>
                <c:pt idx="514">
                  <c:v>1</c:v>
                </c:pt>
                <c:pt idx="515">
                  <c:v>18</c:v>
                </c:pt>
                <c:pt idx="516">
                  <c:v>4</c:v>
                </c:pt>
                <c:pt idx="517">
                  <c:v>10</c:v>
                </c:pt>
                <c:pt idx="518">
                  <c:v>9</c:v>
                </c:pt>
                <c:pt idx="519">
                  <c:v>6</c:v>
                </c:pt>
                <c:pt idx="520">
                  <c:v>5</c:v>
                </c:pt>
                <c:pt idx="521">
                  <c:v>3</c:v>
                </c:pt>
                <c:pt idx="522">
                  <c:v>2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2</c:v>
                </c:pt>
                <c:pt idx="527">
                  <c:v>4</c:v>
                </c:pt>
                <c:pt idx="528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8D-4035-B5EB-F3636E7E9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7729328"/>
        <c:axId val="797744688"/>
      </c:scatterChart>
      <c:valAx>
        <c:axId val="79772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44688"/>
        <c:crosses val="autoZero"/>
        <c:crossBetween val="midCat"/>
      </c:valAx>
      <c:valAx>
        <c:axId val="79774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2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2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Reproduction of multiple data sets</a:t>
            </a:r>
          </a:p>
        </c:rich>
      </c:tx>
      <c:layout>
        <c:manualLayout>
          <c:xMode val="edge"/>
          <c:yMode val="edge"/>
          <c:x val="0.20930872011251758"/>
          <c:y val="2.67933602095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200" b="0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odReproduction!$B$2:$B$530</c:f>
              <c:numCache>
                <c:formatCode>General</c:formatCode>
                <c:ptCount val="529"/>
                <c:pt idx="0">
                  <c:v>3243.1449379999999</c:v>
                </c:pt>
                <c:pt idx="1">
                  <c:v>5342.447709</c:v>
                </c:pt>
                <c:pt idx="2">
                  <c:v>5465.0319609999997</c:v>
                </c:pt>
                <c:pt idx="3">
                  <c:v>1789.0544499999901</c:v>
                </c:pt>
                <c:pt idx="4">
                  <c:v>2447.53152</c:v>
                </c:pt>
                <c:pt idx="5">
                  <c:v>1759.213982</c:v>
                </c:pt>
                <c:pt idx="6">
                  <c:v>2000.583613</c:v>
                </c:pt>
                <c:pt idx="7">
                  <c:v>1385.48753499999</c:v>
                </c:pt>
                <c:pt idx="8">
                  <c:v>2813.6011360000002</c:v>
                </c:pt>
                <c:pt idx="9">
                  <c:v>6708.6700639999999</c:v>
                </c:pt>
                <c:pt idx="10">
                  <c:v>3204.2790359999999</c:v>
                </c:pt>
                <c:pt idx="11">
                  <c:v>2845.4992809999999</c:v>
                </c:pt>
                <c:pt idx="12">
                  <c:v>1372.6637310000001</c:v>
                </c:pt>
                <c:pt idx="13">
                  <c:v>2701.9088879999999</c:v>
                </c:pt>
                <c:pt idx="14">
                  <c:v>2837.83361099999</c:v>
                </c:pt>
                <c:pt idx="15">
                  <c:v>4158.4276229999996</c:v>
                </c:pt>
                <c:pt idx="16">
                  <c:v>2465.0603590000001</c:v>
                </c:pt>
                <c:pt idx="17">
                  <c:v>2547.5272639999998</c:v>
                </c:pt>
                <c:pt idx="18">
                  <c:v>3871.4502849999999</c:v>
                </c:pt>
                <c:pt idx="19">
                  <c:v>4417.8779409999897</c:v>
                </c:pt>
                <c:pt idx="20">
                  <c:v>5138.0047480000003</c:v>
                </c:pt>
                <c:pt idx="21">
                  <c:v>5552.9210899999898</c:v>
                </c:pt>
                <c:pt idx="22">
                  <c:v>1874.02484399999</c:v>
                </c:pt>
                <c:pt idx="23">
                  <c:v>5189.9249339999997</c:v>
                </c:pt>
                <c:pt idx="24">
                  <c:v>5756.2544209999896</c:v>
                </c:pt>
                <c:pt idx="25">
                  <c:v>5986.8013149999997</c:v>
                </c:pt>
                <c:pt idx="26">
                  <c:v>1461.4716309999999</c:v>
                </c:pt>
                <c:pt idx="27">
                  <c:v>1764.20277499999</c:v>
                </c:pt>
                <c:pt idx="28">
                  <c:v>1446.3809980000001</c:v>
                </c:pt>
                <c:pt idx="29">
                  <c:v>1725.8375530000001</c:v>
                </c:pt>
                <c:pt idx="30">
                  <c:v>1030.9069420000001</c:v>
                </c:pt>
                <c:pt idx="31">
                  <c:v>2617.2657290000002</c:v>
                </c:pt>
                <c:pt idx="32">
                  <c:v>5033.3392129999902</c:v>
                </c:pt>
                <c:pt idx="33">
                  <c:v>3471.7364299999999</c:v>
                </c:pt>
                <c:pt idx="34">
                  <c:v>1678.4152340000001</c:v>
                </c:pt>
                <c:pt idx="35">
                  <c:v>956.52610700000002</c:v>
                </c:pt>
                <c:pt idx="36">
                  <c:v>1304.5388600000001</c:v>
                </c:pt>
                <c:pt idx="37">
                  <c:v>1637.380089</c:v>
                </c:pt>
                <c:pt idx="38">
                  <c:v>2273.1062769999999</c:v>
                </c:pt>
                <c:pt idx="39">
                  <c:v>1463.3011650000001</c:v>
                </c:pt>
                <c:pt idx="40">
                  <c:v>1724.0298339999999</c:v>
                </c:pt>
                <c:pt idx="41">
                  <c:v>3320.7163759999899</c:v>
                </c:pt>
                <c:pt idx="42">
                  <c:v>4169.4674450000002</c:v>
                </c:pt>
                <c:pt idx="43">
                  <c:v>6938.0134989999997</c:v>
                </c:pt>
                <c:pt idx="44">
                  <c:v>9163.8086440000006</c:v>
                </c:pt>
                <c:pt idx="45">
                  <c:v>1560.350207</c:v>
                </c:pt>
                <c:pt idx="46">
                  <c:v>5376.34843</c:v>
                </c:pt>
                <c:pt idx="47">
                  <c:v>6025.6082109999998</c:v>
                </c:pt>
                <c:pt idx="48">
                  <c:v>8297.4249770000006</c:v>
                </c:pt>
                <c:pt idx="49">
                  <c:v>2170.4131790000001</c:v>
                </c:pt>
                <c:pt idx="50">
                  <c:v>2901.0649859999999</c:v>
                </c:pt>
                <c:pt idx="51">
                  <c:v>2008.3074859999899</c:v>
                </c:pt>
                <c:pt idx="52">
                  <c:v>2111.9184479999999</c:v>
                </c:pt>
                <c:pt idx="53">
                  <c:v>1177.35488899999</c:v>
                </c:pt>
                <c:pt idx="54">
                  <c:v>2532.9466659999998</c:v>
                </c:pt>
                <c:pt idx="55">
                  <c:v>10143.045061000001</c:v>
                </c:pt>
                <c:pt idx="56">
                  <c:v>6163.9317080000001</c:v>
                </c:pt>
                <c:pt idx="57">
                  <c:v>3332.86314699999</c:v>
                </c:pt>
                <c:pt idx="58">
                  <c:v>1650.110799</c:v>
                </c:pt>
                <c:pt idx="59">
                  <c:v>1828.4499060000001</c:v>
                </c:pt>
                <c:pt idx="60">
                  <c:v>2312.3034949999901</c:v>
                </c:pt>
                <c:pt idx="61">
                  <c:v>2660.5132279999898</c:v>
                </c:pt>
                <c:pt idx="62">
                  <c:v>1469.389077</c:v>
                </c:pt>
                <c:pt idx="63">
                  <c:v>1561.903943</c:v>
                </c:pt>
                <c:pt idx="64">
                  <c:v>2474.331428</c:v>
                </c:pt>
                <c:pt idx="65">
                  <c:v>3719.1678230000002</c:v>
                </c:pt>
                <c:pt idx="66">
                  <c:v>4562.4688529999903</c:v>
                </c:pt>
                <c:pt idx="67">
                  <c:v>8592.5772820000002</c:v>
                </c:pt>
                <c:pt idx="68">
                  <c:v>3478.2239319999999</c:v>
                </c:pt>
                <c:pt idx="69">
                  <c:v>1779.40806</c:v>
                </c:pt>
                <c:pt idx="70">
                  <c:v>1457.37838099999</c:v>
                </c:pt>
                <c:pt idx="71">
                  <c:v>2162.3538010000002</c:v>
                </c:pt>
                <c:pt idx="72">
                  <c:v>751.36512000000005</c:v>
                </c:pt>
                <c:pt idx="73">
                  <c:v>1094.598264</c:v>
                </c:pt>
                <c:pt idx="74">
                  <c:v>782.38048200000003</c:v>
                </c:pt>
                <c:pt idx="75">
                  <c:v>831.98342400000001</c:v>
                </c:pt>
                <c:pt idx="76">
                  <c:v>420.91934800000001</c:v>
                </c:pt>
                <c:pt idx="77">
                  <c:v>817.49186799999995</c:v>
                </c:pt>
                <c:pt idx="78">
                  <c:v>3312.2435519999999</c:v>
                </c:pt>
                <c:pt idx="79">
                  <c:v>1297.162116</c:v>
                </c:pt>
                <c:pt idx="80">
                  <c:v>1383.3816730000001</c:v>
                </c:pt>
                <c:pt idx="81">
                  <c:v>823.81678999999895</c:v>
                </c:pt>
                <c:pt idx="82">
                  <c:v>870.128727999999</c:v>
                </c:pt>
                <c:pt idx="83">
                  <c:v>1012.311813</c:v>
                </c:pt>
                <c:pt idx="84">
                  <c:v>1014.851913</c:v>
                </c:pt>
                <c:pt idx="85">
                  <c:v>536.54372799999999</c:v>
                </c:pt>
                <c:pt idx="86">
                  <c:v>514.21953499999995</c:v>
                </c:pt>
                <c:pt idx="87">
                  <c:v>685.49048900000003</c:v>
                </c:pt>
                <c:pt idx="88">
                  <c:v>868.90618499999903</c:v>
                </c:pt>
                <c:pt idx="89">
                  <c:v>832.04199200000005</c:v>
                </c:pt>
                <c:pt idx="90">
                  <c:v>1461.32678899999</c:v>
                </c:pt>
                <c:pt idx="91">
                  <c:v>1412.7386389999999</c:v>
                </c:pt>
                <c:pt idx="92">
                  <c:v>2328.270113</c:v>
                </c:pt>
                <c:pt idx="93">
                  <c:v>1754.3058509999901</c:v>
                </c:pt>
                <c:pt idx="94">
                  <c:v>2822.0950640000001</c:v>
                </c:pt>
                <c:pt idx="95">
                  <c:v>1073.8471649999999</c:v>
                </c:pt>
                <c:pt idx="96">
                  <c:v>1613.71384299999</c:v>
                </c:pt>
                <c:pt idx="97">
                  <c:v>1168.9229680000001</c:v>
                </c:pt>
                <c:pt idx="98">
                  <c:v>1227.396735</c:v>
                </c:pt>
                <c:pt idx="99">
                  <c:v>589.63060800000005</c:v>
                </c:pt>
                <c:pt idx="100">
                  <c:v>1096.4296179999999</c:v>
                </c:pt>
                <c:pt idx="101">
                  <c:v>5025.3002999999999</c:v>
                </c:pt>
                <c:pt idx="102">
                  <c:v>1665.580346</c:v>
                </c:pt>
                <c:pt idx="103">
                  <c:v>2404.2146980000002</c:v>
                </c:pt>
                <c:pt idx="104">
                  <c:v>1662.0030549999999</c:v>
                </c:pt>
                <c:pt idx="105">
                  <c:v>1735.1194779999901</c:v>
                </c:pt>
                <c:pt idx="106">
                  <c:v>1774.17852699999</c:v>
                </c:pt>
                <c:pt idx="107">
                  <c:v>1717.127195</c:v>
                </c:pt>
                <c:pt idx="108">
                  <c:v>837.56653700000004</c:v>
                </c:pt>
                <c:pt idx="109">
                  <c:v>731.75740299999995</c:v>
                </c:pt>
                <c:pt idx="110">
                  <c:v>845.68521799999996</c:v>
                </c:pt>
                <c:pt idx="111">
                  <c:v>959.31541200000004</c:v>
                </c:pt>
                <c:pt idx="112">
                  <c:v>798.69380699999999</c:v>
                </c:pt>
                <c:pt idx="113">
                  <c:v>1593.4396360000001</c:v>
                </c:pt>
                <c:pt idx="114">
                  <c:v>2469.0188699999999</c:v>
                </c:pt>
                <c:pt idx="115">
                  <c:v>1705.2113629999999</c:v>
                </c:pt>
                <c:pt idx="116">
                  <c:v>1452.8025359999999</c:v>
                </c:pt>
                <c:pt idx="117">
                  <c:v>1999.5264930000001</c:v>
                </c:pt>
                <c:pt idx="118">
                  <c:v>779.848029</c:v>
                </c:pt>
                <c:pt idx="119">
                  <c:v>1199.6290799999899</c:v>
                </c:pt>
                <c:pt idx="120">
                  <c:v>924.00268900000003</c:v>
                </c:pt>
                <c:pt idx="121">
                  <c:v>1037.974768</c:v>
                </c:pt>
                <c:pt idx="122">
                  <c:v>549.514321</c:v>
                </c:pt>
                <c:pt idx="123">
                  <c:v>1016.59369199999</c:v>
                </c:pt>
                <c:pt idx="124">
                  <c:v>3223.7664530000002</c:v>
                </c:pt>
                <c:pt idx="125">
                  <c:v>1052.190834</c:v>
                </c:pt>
                <c:pt idx="126">
                  <c:v>1745.452317</c:v>
                </c:pt>
                <c:pt idx="127">
                  <c:v>1205.5798</c:v>
                </c:pt>
                <c:pt idx="128">
                  <c:v>1639.7468060000001</c:v>
                </c:pt>
                <c:pt idx="129">
                  <c:v>1541.0325439999899</c:v>
                </c:pt>
                <c:pt idx="130">
                  <c:v>1726.0254649999999</c:v>
                </c:pt>
                <c:pt idx="131">
                  <c:v>907.42696100000001</c:v>
                </c:pt>
                <c:pt idx="132">
                  <c:v>817.27414799999997</c:v>
                </c:pt>
                <c:pt idx="133">
                  <c:v>1032.77633299999</c:v>
                </c:pt>
                <c:pt idx="134">
                  <c:v>999.45112299999903</c:v>
                </c:pt>
                <c:pt idx="135">
                  <c:v>967.70983899999999</c:v>
                </c:pt>
                <c:pt idx="136">
                  <c:v>1222.2289860000001</c:v>
                </c:pt>
                <c:pt idx="137">
                  <c:v>1471.313474</c:v>
                </c:pt>
                <c:pt idx="138">
                  <c:v>1899.7282619999901</c:v>
                </c:pt>
                <c:pt idx="139">
                  <c:v>1729.156907</c:v>
                </c:pt>
                <c:pt idx="140">
                  <c:v>2094.6970579999902</c:v>
                </c:pt>
                <c:pt idx="141">
                  <c:v>824.71935800000006</c:v>
                </c:pt>
                <c:pt idx="142">
                  <c:v>1255.7738879999899</c:v>
                </c:pt>
                <c:pt idx="143">
                  <c:v>1032.6753189999999</c:v>
                </c:pt>
                <c:pt idx="144">
                  <c:v>1284.2072249999901</c:v>
                </c:pt>
                <c:pt idx="145">
                  <c:v>728.97605699999997</c:v>
                </c:pt>
                <c:pt idx="146">
                  <c:v>1399.62142499999</c:v>
                </c:pt>
                <c:pt idx="147">
                  <c:v>2994.9728460000001</c:v>
                </c:pt>
                <c:pt idx="148">
                  <c:v>993.61389099999997</c:v>
                </c:pt>
                <c:pt idx="149">
                  <c:v>1758.3239329999899</c:v>
                </c:pt>
                <c:pt idx="150">
                  <c:v>1178.5576719999999</c:v>
                </c:pt>
                <c:pt idx="151">
                  <c:v>2067.955692</c:v>
                </c:pt>
                <c:pt idx="152">
                  <c:v>1860.7737360000001</c:v>
                </c:pt>
                <c:pt idx="153">
                  <c:v>2412.8040129999899</c:v>
                </c:pt>
                <c:pt idx="154">
                  <c:v>1303.1118730000001</c:v>
                </c:pt>
                <c:pt idx="155">
                  <c:v>1180.4606160000001</c:v>
                </c:pt>
                <c:pt idx="156">
                  <c:v>1585.4471059999901</c:v>
                </c:pt>
                <c:pt idx="157">
                  <c:v>1453.311954</c:v>
                </c:pt>
                <c:pt idx="158">
                  <c:v>1377.440681</c:v>
                </c:pt>
                <c:pt idx="159">
                  <c:v>1217.1327349999899</c:v>
                </c:pt>
                <c:pt idx="160">
                  <c:v>1197.7472310000001</c:v>
                </c:pt>
                <c:pt idx="161">
                  <c:v>1325.1591209999999</c:v>
                </c:pt>
                <c:pt idx="162">
                  <c:v>1022.78029299999</c:v>
                </c:pt>
                <c:pt idx="163">
                  <c:v>1165.992364</c:v>
                </c:pt>
                <c:pt idx="164">
                  <c:v>418.72081599999899</c:v>
                </c:pt>
                <c:pt idx="165">
                  <c:v>595.51866500000006</c:v>
                </c:pt>
                <c:pt idx="166">
                  <c:v>545.62853500000006</c:v>
                </c:pt>
                <c:pt idx="167">
                  <c:v>726.05186100000003</c:v>
                </c:pt>
                <c:pt idx="168">
                  <c:v>387.28106600000001</c:v>
                </c:pt>
                <c:pt idx="169">
                  <c:v>826.90832999999998</c:v>
                </c:pt>
                <c:pt idx="170">
                  <c:v>1314.5834829999999</c:v>
                </c:pt>
                <c:pt idx="171">
                  <c:v>500.49349799999999</c:v>
                </c:pt>
                <c:pt idx="172">
                  <c:v>805.15496399999904</c:v>
                </c:pt>
                <c:pt idx="173">
                  <c:v>580.34639600000003</c:v>
                </c:pt>
                <c:pt idx="174">
                  <c:v>1004.99667</c:v>
                </c:pt>
                <c:pt idx="175">
                  <c:v>925.992119</c:v>
                </c:pt>
                <c:pt idx="176">
                  <c:v>1227.5552789999999</c:v>
                </c:pt>
                <c:pt idx="177">
                  <c:v>719.57966999999996</c:v>
                </c:pt>
                <c:pt idx="178">
                  <c:v>665.96773999999903</c:v>
                </c:pt>
                <c:pt idx="179">
                  <c:v>983.53189599999996</c:v>
                </c:pt>
                <c:pt idx="180">
                  <c:v>858.90757299999996</c:v>
                </c:pt>
                <c:pt idx="181">
                  <c:v>933.90116599999999</c:v>
                </c:pt>
                <c:pt idx="182">
                  <c:v>747.31703900000002</c:v>
                </c:pt>
                <c:pt idx="183">
                  <c:v>552.97232599999995</c:v>
                </c:pt>
                <c:pt idx="184">
                  <c:v>2847.6281039999999</c:v>
                </c:pt>
                <c:pt idx="185">
                  <c:v>2653.3268079999998</c:v>
                </c:pt>
                <c:pt idx="186">
                  <c:v>2567.6028200000001</c:v>
                </c:pt>
                <c:pt idx="187">
                  <c:v>828.764850999999</c:v>
                </c:pt>
                <c:pt idx="188">
                  <c:v>1116.5378390000001</c:v>
                </c:pt>
                <c:pt idx="189">
                  <c:v>1039.40724</c:v>
                </c:pt>
                <c:pt idx="190">
                  <c:v>1445.6681389999901</c:v>
                </c:pt>
                <c:pt idx="191">
                  <c:v>850.90921600000001</c:v>
                </c:pt>
                <c:pt idx="192">
                  <c:v>1925.6637459999999</c:v>
                </c:pt>
                <c:pt idx="193">
                  <c:v>2442.99785199999</c:v>
                </c:pt>
                <c:pt idx="194">
                  <c:v>1122.527783</c:v>
                </c:pt>
                <c:pt idx="195">
                  <c:v>1269.155863</c:v>
                </c:pt>
                <c:pt idx="196">
                  <c:v>843.94460100000003</c:v>
                </c:pt>
                <c:pt idx="197">
                  <c:v>1618.256298</c:v>
                </c:pt>
                <c:pt idx="198">
                  <c:v>1697.624305</c:v>
                </c:pt>
                <c:pt idx="199">
                  <c:v>2444.8295600000001</c:v>
                </c:pt>
                <c:pt idx="200">
                  <c:v>1559.3318179999901</c:v>
                </c:pt>
                <c:pt idx="201">
                  <c:v>1613.6622009999901</c:v>
                </c:pt>
                <c:pt idx="202">
                  <c:v>2668.5624419999999</c:v>
                </c:pt>
                <c:pt idx="203">
                  <c:v>2428.0787419999901</c:v>
                </c:pt>
                <c:pt idx="204">
                  <c:v>3343.2377150000002</c:v>
                </c:pt>
                <c:pt idx="205">
                  <c:v>2445.5592820000002</c:v>
                </c:pt>
                <c:pt idx="206">
                  <c:v>847.41068599999903</c:v>
                </c:pt>
                <c:pt idx="207">
                  <c:v>6590.9935660000001</c:v>
                </c:pt>
                <c:pt idx="208">
                  <c:v>5050.7525869999999</c:v>
                </c:pt>
                <c:pt idx="209">
                  <c:v>9989.2478919999994</c:v>
                </c:pt>
                <c:pt idx="210">
                  <c:v>3304.9605470000001</c:v>
                </c:pt>
                <c:pt idx="211">
                  <c:v>5064.2386829999996</c:v>
                </c:pt>
                <c:pt idx="212">
                  <c:v>3197.9733099999999</c:v>
                </c:pt>
                <c:pt idx="213">
                  <c:v>2992.0539939999999</c:v>
                </c:pt>
                <c:pt idx="214">
                  <c:v>1327.246431</c:v>
                </c:pt>
                <c:pt idx="215">
                  <c:v>2477.5002129999998</c:v>
                </c:pt>
                <c:pt idx="216">
                  <c:v>20769.194323999898</c:v>
                </c:pt>
                <c:pt idx="217">
                  <c:v>8070.1480339999998</c:v>
                </c:pt>
                <c:pt idx="218">
                  <c:v>7426.7670520000001</c:v>
                </c:pt>
                <c:pt idx="219">
                  <c:v>4661.8015400000004</c:v>
                </c:pt>
                <c:pt idx="220">
                  <c:v>3666.8452980000002</c:v>
                </c:pt>
                <c:pt idx="221">
                  <c:v>4314.9102050000001</c:v>
                </c:pt>
                <c:pt idx="222">
                  <c:v>3430.8517499999998</c:v>
                </c:pt>
                <c:pt idx="223">
                  <c:v>1584.4608330000001</c:v>
                </c:pt>
                <c:pt idx="224">
                  <c:v>1378.208427</c:v>
                </c:pt>
                <c:pt idx="225">
                  <c:v>1598.9368469999999</c:v>
                </c:pt>
                <c:pt idx="226">
                  <c:v>2215.3513989999901</c:v>
                </c:pt>
                <c:pt idx="227">
                  <c:v>2744.047239</c:v>
                </c:pt>
                <c:pt idx="228">
                  <c:v>6141.4896150000004</c:v>
                </c:pt>
                <c:pt idx="229">
                  <c:v>10725.560889999901</c:v>
                </c:pt>
                <c:pt idx="230">
                  <c:v>3175.1811710000002</c:v>
                </c:pt>
                <c:pt idx="231">
                  <c:v>3489.3836799999999</c:v>
                </c:pt>
                <c:pt idx="232">
                  <c:v>6124.4641009999996</c:v>
                </c:pt>
                <c:pt idx="233">
                  <c:v>1322.922478</c:v>
                </c:pt>
                <c:pt idx="234">
                  <c:v>1684.5605349999901</c:v>
                </c:pt>
                <c:pt idx="235">
                  <c:v>1059.598767</c:v>
                </c:pt>
                <c:pt idx="236">
                  <c:v>1007.56232299999</c:v>
                </c:pt>
                <c:pt idx="237">
                  <c:v>513.42174799999998</c:v>
                </c:pt>
                <c:pt idx="238">
                  <c:v>1156.412883</c:v>
                </c:pt>
                <c:pt idx="239">
                  <c:v>8136.4590889999999</c:v>
                </c:pt>
                <c:pt idx="240">
                  <c:v>6607.9074609999998</c:v>
                </c:pt>
                <c:pt idx="241">
                  <c:v>1839.821508</c:v>
                </c:pt>
                <c:pt idx="242">
                  <c:v>938.56431299999997</c:v>
                </c:pt>
                <c:pt idx="243">
                  <c:v>775.95306200000005</c:v>
                </c:pt>
                <c:pt idx="244">
                  <c:v>1077.9751080000001</c:v>
                </c:pt>
                <c:pt idx="245">
                  <c:v>973.98490000000004</c:v>
                </c:pt>
                <c:pt idx="246">
                  <c:v>512.73835599999995</c:v>
                </c:pt>
                <c:pt idx="247">
                  <c:v>528.61619399999995</c:v>
                </c:pt>
                <c:pt idx="248">
                  <c:v>793.07737799999995</c:v>
                </c:pt>
                <c:pt idx="249">
                  <c:v>1444.4371329999999</c:v>
                </c:pt>
                <c:pt idx="250">
                  <c:v>2199.3544419999898</c:v>
                </c:pt>
                <c:pt idx="251">
                  <c:v>4917.3891210000002</c:v>
                </c:pt>
                <c:pt idx="252">
                  <c:v>2448.258077</c:v>
                </c:pt>
                <c:pt idx="253">
                  <c:v>2791.4628579999999</c:v>
                </c:pt>
                <c:pt idx="254">
                  <c:v>1676.3956389999901</c:v>
                </c:pt>
                <c:pt idx="255">
                  <c:v>3291.6710589999998</c:v>
                </c:pt>
                <c:pt idx="256">
                  <c:v>1371.601318</c:v>
                </c:pt>
                <c:pt idx="257">
                  <c:v>2402.411916</c:v>
                </c:pt>
                <c:pt idx="258">
                  <c:v>1715.0905379999999</c:v>
                </c:pt>
                <c:pt idx="259">
                  <c:v>1739.3257100000001</c:v>
                </c:pt>
                <c:pt idx="260">
                  <c:v>798.80253700000003</c:v>
                </c:pt>
                <c:pt idx="261">
                  <c:v>1270.2995920000001</c:v>
                </c:pt>
                <c:pt idx="262">
                  <c:v>7337.0555899999999</c:v>
                </c:pt>
                <c:pt idx="263">
                  <c:v>1809.305321</c:v>
                </c:pt>
                <c:pt idx="264">
                  <c:v>4245.7438869999996</c:v>
                </c:pt>
                <c:pt idx="265">
                  <c:v>3507.4219859999998</c:v>
                </c:pt>
                <c:pt idx="266">
                  <c:v>3369.3078860000001</c:v>
                </c:pt>
                <c:pt idx="267">
                  <c:v>2936.0661190000001</c:v>
                </c:pt>
                <c:pt idx="268">
                  <c:v>2659.8255570000001</c:v>
                </c:pt>
                <c:pt idx="269">
                  <c:v>1234.3547699999999</c:v>
                </c:pt>
                <c:pt idx="270">
                  <c:v>981.70264799999995</c:v>
                </c:pt>
                <c:pt idx="271">
                  <c:v>1061.710284</c:v>
                </c:pt>
                <c:pt idx="272">
                  <c:v>881.14634899999896</c:v>
                </c:pt>
                <c:pt idx="273">
                  <c:v>842.45485999999903</c:v>
                </c:pt>
                <c:pt idx="274">
                  <c:v>1615.147567</c:v>
                </c:pt>
                <c:pt idx="275">
                  <c:v>5965.7176460000001</c:v>
                </c:pt>
                <c:pt idx="276">
                  <c:v>1342.3207950000001</c:v>
                </c:pt>
                <c:pt idx="277">
                  <c:v>1032.7047680000001</c:v>
                </c:pt>
                <c:pt idx="278">
                  <c:v>1725.874865</c:v>
                </c:pt>
                <c:pt idx="279">
                  <c:v>841.71445499999902</c:v>
                </c:pt>
                <c:pt idx="280">
                  <c:v>1694.181932</c:v>
                </c:pt>
                <c:pt idx="281">
                  <c:v>1207.169398</c:v>
                </c:pt>
                <c:pt idx="282">
                  <c:v>1195.5151269999899</c:v>
                </c:pt>
                <c:pt idx="283">
                  <c:v>613.06749299999899</c:v>
                </c:pt>
                <c:pt idx="284">
                  <c:v>882.19547399999999</c:v>
                </c:pt>
                <c:pt idx="285">
                  <c:v>4753.9068150000003</c:v>
                </c:pt>
                <c:pt idx="286">
                  <c:v>994.827361</c:v>
                </c:pt>
                <c:pt idx="287">
                  <c:v>3583.5714109999999</c:v>
                </c:pt>
                <c:pt idx="288">
                  <c:v>3919.79600999999</c:v>
                </c:pt>
                <c:pt idx="289">
                  <c:v>4784.8994499999999</c:v>
                </c:pt>
                <c:pt idx="290">
                  <c:v>2688.9165280000002</c:v>
                </c:pt>
                <c:pt idx="291">
                  <c:v>2986.7803489999901</c:v>
                </c:pt>
                <c:pt idx="292">
                  <c:v>1449.758057</c:v>
                </c:pt>
                <c:pt idx="293">
                  <c:v>975.08950500000003</c:v>
                </c:pt>
                <c:pt idx="294">
                  <c:v>1094.0954939999999</c:v>
                </c:pt>
                <c:pt idx="295">
                  <c:v>766.961637</c:v>
                </c:pt>
                <c:pt idx="296">
                  <c:v>764.08927500000004</c:v>
                </c:pt>
                <c:pt idx="297">
                  <c:v>967.16414399999996</c:v>
                </c:pt>
                <c:pt idx="298">
                  <c:v>5560.3596729999899</c:v>
                </c:pt>
                <c:pt idx="299">
                  <c:v>2657.8279000000002</c:v>
                </c:pt>
                <c:pt idx="300">
                  <c:v>1319.2092809999999</c:v>
                </c:pt>
                <c:pt idx="301">
                  <c:v>1851.1092140000001</c:v>
                </c:pt>
                <c:pt idx="302">
                  <c:v>883.56700699999897</c:v>
                </c:pt>
                <c:pt idx="303">
                  <c:v>1728.0733829999999</c:v>
                </c:pt>
                <c:pt idx="304">
                  <c:v>1621.850592</c:v>
                </c:pt>
                <c:pt idx="305">
                  <c:v>2047.2643370000001</c:v>
                </c:pt>
                <c:pt idx="306">
                  <c:v>1003.8783989999999</c:v>
                </c:pt>
                <c:pt idx="307">
                  <c:v>1629.19200599999</c:v>
                </c:pt>
                <c:pt idx="308">
                  <c:v>3649.7864499999901</c:v>
                </c:pt>
                <c:pt idx="309">
                  <c:v>777.77816299999995</c:v>
                </c:pt>
                <c:pt idx="310">
                  <c:v>3385.9977489999901</c:v>
                </c:pt>
                <c:pt idx="311">
                  <c:v>4623.8862449999997</c:v>
                </c:pt>
                <c:pt idx="312">
                  <c:v>7247.7974439999998</c:v>
                </c:pt>
                <c:pt idx="313">
                  <c:v>3584.672869</c:v>
                </c:pt>
                <c:pt idx="314">
                  <c:v>4439.9726879999898</c:v>
                </c:pt>
                <c:pt idx="315">
                  <c:v>2393.2409560000001</c:v>
                </c:pt>
                <c:pt idx="316">
                  <c:v>1665.2218209999901</c:v>
                </c:pt>
                <c:pt idx="317">
                  <c:v>2038.1790590000001</c:v>
                </c:pt>
                <c:pt idx="318">
                  <c:v>1146.4631119999999</c:v>
                </c:pt>
                <c:pt idx="319">
                  <c:v>1110.65318</c:v>
                </c:pt>
                <c:pt idx="320">
                  <c:v>783.52488300000005</c:v>
                </c:pt>
                <c:pt idx="321">
                  <c:v>3604.685348</c:v>
                </c:pt>
                <c:pt idx="322">
                  <c:v>2728.0093179999999</c:v>
                </c:pt>
                <c:pt idx="323">
                  <c:v>1636.490074</c:v>
                </c:pt>
                <c:pt idx="324">
                  <c:v>2299.0964199999999</c:v>
                </c:pt>
                <c:pt idx="325">
                  <c:v>1013.815665</c:v>
                </c:pt>
                <c:pt idx="326">
                  <c:v>1785.4102889999899</c:v>
                </c:pt>
                <c:pt idx="327">
                  <c:v>1523.0409929999901</c:v>
                </c:pt>
                <c:pt idx="328">
                  <c:v>1839.0525459999999</c:v>
                </c:pt>
                <c:pt idx="329">
                  <c:v>923.22122299999899</c:v>
                </c:pt>
                <c:pt idx="330">
                  <c:v>1674.7535929999999</c:v>
                </c:pt>
                <c:pt idx="331">
                  <c:v>4303.0017479999997</c:v>
                </c:pt>
                <c:pt idx="332">
                  <c:v>1065.5645159999999</c:v>
                </c:pt>
                <c:pt idx="333">
                  <c:v>2974.6500269999901</c:v>
                </c:pt>
                <c:pt idx="334">
                  <c:v>2633.507717</c:v>
                </c:pt>
                <c:pt idx="335">
                  <c:v>3630.5295329999999</c:v>
                </c:pt>
                <c:pt idx="336">
                  <c:v>2782.964399</c:v>
                </c:pt>
                <c:pt idx="337">
                  <c:v>3241.5525699999998</c:v>
                </c:pt>
                <c:pt idx="338">
                  <c:v>1731.2453800000001</c:v>
                </c:pt>
                <c:pt idx="339">
                  <c:v>1439.5497359999999</c:v>
                </c:pt>
                <c:pt idx="340">
                  <c:v>1738.2024449999899</c:v>
                </c:pt>
                <c:pt idx="341">
                  <c:v>1358.2063369999901</c:v>
                </c:pt>
                <c:pt idx="342">
                  <c:v>1333.4028499999999</c:v>
                </c:pt>
                <c:pt idx="343">
                  <c:v>1103.3179089999901</c:v>
                </c:pt>
                <c:pt idx="344">
                  <c:v>2836.5765679999899</c:v>
                </c:pt>
                <c:pt idx="345">
                  <c:v>3997.8471359999999</c:v>
                </c:pt>
                <c:pt idx="346">
                  <c:v>2266.9879559999999</c:v>
                </c:pt>
                <c:pt idx="347">
                  <c:v>2650.1737250000001</c:v>
                </c:pt>
                <c:pt idx="348">
                  <c:v>1021.730826</c:v>
                </c:pt>
                <c:pt idx="349">
                  <c:v>1707.252823</c:v>
                </c:pt>
                <c:pt idx="350">
                  <c:v>1703.802596</c:v>
                </c:pt>
                <c:pt idx="351">
                  <c:v>2377.1456920000001</c:v>
                </c:pt>
                <c:pt idx="352">
                  <c:v>1224.1242689999999</c:v>
                </c:pt>
                <c:pt idx="353">
                  <c:v>2414.9078709999999</c:v>
                </c:pt>
                <c:pt idx="354">
                  <c:v>3399.3425609999899</c:v>
                </c:pt>
                <c:pt idx="355">
                  <c:v>966.69306599999902</c:v>
                </c:pt>
                <c:pt idx="356">
                  <c:v>2684.8218830000001</c:v>
                </c:pt>
                <c:pt idx="357">
                  <c:v>2880.1730199999902</c:v>
                </c:pt>
                <c:pt idx="358">
                  <c:v>4500.5074800000002</c:v>
                </c:pt>
                <c:pt idx="359">
                  <c:v>3233.1379429999902</c:v>
                </c:pt>
                <c:pt idx="360">
                  <c:v>4351.5962259999997</c:v>
                </c:pt>
                <c:pt idx="361">
                  <c:v>2555.760178</c:v>
                </c:pt>
                <c:pt idx="362">
                  <c:v>2189.5968779999998</c:v>
                </c:pt>
                <c:pt idx="363">
                  <c:v>2876.0711779999901</c:v>
                </c:pt>
                <c:pt idx="364">
                  <c:v>2010.2573850000001</c:v>
                </c:pt>
                <c:pt idx="365">
                  <c:v>2056.9837900000002</c:v>
                </c:pt>
                <c:pt idx="366">
                  <c:v>1384.793975</c:v>
                </c:pt>
                <c:pt idx="367">
                  <c:v>2242.12734399999</c:v>
                </c:pt>
                <c:pt idx="368">
                  <c:v>2362.687105</c:v>
                </c:pt>
                <c:pt idx="369">
                  <c:v>1462.9981809999999</c:v>
                </c:pt>
                <c:pt idx="370">
                  <c:v>1469.01982</c:v>
                </c:pt>
                <c:pt idx="371">
                  <c:v>542.719652</c:v>
                </c:pt>
                <c:pt idx="372">
                  <c:v>831.98985700000003</c:v>
                </c:pt>
                <c:pt idx="373">
                  <c:v>895.47277099999906</c:v>
                </c:pt>
                <c:pt idx="374">
                  <c:v>1283.3443399999901</c:v>
                </c:pt>
                <c:pt idx="375">
                  <c:v>719.60827300000005</c:v>
                </c:pt>
                <c:pt idx="376">
                  <c:v>1543.2959509999901</c:v>
                </c:pt>
                <c:pt idx="377">
                  <c:v>1573.4648560000001</c:v>
                </c:pt>
                <c:pt idx="378">
                  <c:v>511.77071899999999</c:v>
                </c:pt>
                <c:pt idx="379">
                  <c:v>1244.77723699999</c:v>
                </c:pt>
                <c:pt idx="380">
                  <c:v>1375.661094</c:v>
                </c:pt>
                <c:pt idx="381">
                  <c:v>2433.0311059999999</c:v>
                </c:pt>
                <c:pt idx="382">
                  <c:v>1727.588708</c:v>
                </c:pt>
                <c:pt idx="383">
                  <c:v>2562.087407</c:v>
                </c:pt>
                <c:pt idx="384">
                  <c:v>1611.921126</c:v>
                </c:pt>
                <c:pt idx="385">
                  <c:v>1427.972051</c:v>
                </c:pt>
                <c:pt idx="386">
                  <c:v>2099.5756029999998</c:v>
                </c:pt>
                <c:pt idx="387">
                  <c:v>1382.932096</c:v>
                </c:pt>
                <c:pt idx="388">
                  <c:v>1508.5730880000001</c:v>
                </c:pt>
                <c:pt idx="389">
                  <c:v>998.25880299999994</c:v>
                </c:pt>
                <c:pt idx="390">
                  <c:v>937.82661499999995</c:v>
                </c:pt>
                <c:pt idx="391">
                  <c:v>2468.2160130000002</c:v>
                </c:pt>
                <c:pt idx="392">
                  <c:v>1726.586421</c:v>
                </c:pt>
                <c:pt idx="393">
                  <c:v>1563.107612</c:v>
                </c:pt>
                <c:pt idx="394">
                  <c:v>518.95414499999902</c:v>
                </c:pt>
                <c:pt idx="395">
                  <c:v>729.52440999999999</c:v>
                </c:pt>
                <c:pt idx="396">
                  <c:v>811.78924599999903</c:v>
                </c:pt>
                <c:pt idx="397">
                  <c:v>1173.850653</c:v>
                </c:pt>
                <c:pt idx="398">
                  <c:v>670.07825499999899</c:v>
                </c:pt>
                <c:pt idx="399">
                  <c:v>1594.2888519999899</c:v>
                </c:pt>
                <c:pt idx="400">
                  <c:v>1363.1055080000001</c:v>
                </c:pt>
                <c:pt idx="401">
                  <c:v>522.73415299999999</c:v>
                </c:pt>
                <c:pt idx="402">
                  <c:v>987.65613299999904</c:v>
                </c:pt>
                <c:pt idx="403">
                  <c:v>917.714641999999</c:v>
                </c:pt>
                <c:pt idx="404">
                  <c:v>1677.3701779999899</c:v>
                </c:pt>
                <c:pt idx="405">
                  <c:v>1441.2631979999901</c:v>
                </c:pt>
                <c:pt idx="406">
                  <c:v>2202.5669050000001</c:v>
                </c:pt>
                <c:pt idx="407">
                  <c:v>1432.7523309999899</c:v>
                </c:pt>
                <c:pt idx="408">
                  <c:v>1415.04389499999</c:v>
                </c:pt>
                <c:pt idx="409">
                  <c:v>2358.9882119999902</c:v>
                </c:pt>
                <c:pt idx="410">
                  <c:v>1739.9118919999901</c:v>
                </c:pt>
                <c:pt idx="411">
                  <c:v>2183.5608199999901</c:v>
                </c:pt>
                <c:pt idx="412">
                  <c:v>1425.3225239999999</c:v>
                </c:pt>
                <c:pt idx="413">
                  <c:v>640.160741999999</c:v>
                </c:pt>
                <c:pt idx="414">
                  <c:v>3806.3080669999999</c:v>
                </c:pt>
                <c:pt idx="415">
                  <c:v>3351.64228</c:v>
                </c:pt>
                <c:pt idx="416">
                  <c:v>2497.0010459999999</c:v>
                </c:pt>
                <c:pt idx="417">
                  <c:v>696.88761799999895</c:v>
                </c:pt>
                <c:pt idx="418">
                  <c:v>849.53893800000003</c:v>
                </c:pt>
                <c:pt idx="419">
                  <c:v>1036.29100699999</c:v>
                </c:pt>
                <c:pt idx="420">
                  <c:v>1597.0148299999901</c:v>
                </c:pt>
                <c:pt idx="421">
                  <c:v>999.06673599999999</c:v>
                </c:pt>
                <c:pt idx="422">
                  <c:v>2654.494565</c:v>
                </c:pt>
                <c:pt idx="423">
                  <c:v>1584.566427</c:v>
                </c:pt>
                <c:pt idx="424">
                  <c:v>786.81879800000002</c:v>
                </c:pt>
                <c:pt idx="425">
                  <c:v>1067.7113079999999</c:v>
                </c:pt>
                <c:pt idx="426">
                  <c:v>1024.34879599999</c:v>
                </c:pt>
                <c:pt idx="427">
                  <c:v>2060.514596</c:v>
                </c:pt>
                <c:pt idx="428">
                  <c:v>1752.773594</c:v>
                </c:pt>
                <c:pt idx="429">
                  <c:v>2916.847534</c:v>
                </c:pt>
                <c:pt idx="430">
                  <c:v>2126.0769380000002</c:v>
                </c:pt>
                <c:pt idx="431">
                  <c:v>2378.0069289999901</c:v>
                </c:pt>
                <c:pt idx="432">
                  <c:v>4807.3159740000001</c:v>
                </c:pt>
                <c:pt idx="433">
                  <c:v>3584.4064709999898</c:v>
                </c:pt>
                <c:pt idx="434">
                  <c:v>5752.5139929999996</c:v>
                </c:pt>
                <c:pt idx="435">
                  <c:v>3720.2468989999902</c:v>
                </c:pt>
                <c:pt idx="436">
                  <c:v>594.77622699999995</c:v>
                </c:pt>
                <c:pt idx="437">
                  <c:v>4285.7505549999996</c:v>
                </c:pt>
                <c:pt idx="438">
                  <c:v>4132.540258</c:v>
                </c:pt>
                <c:pt idx="439">
                  <c:v>3676.704549</c:v>
                </c:pt>
                <c:pt idx="440">
                  <c:v>873.07349599999998</c:v>
                </c:pt>
                <c:pt idx="441">
                  <c:v>954.65618299999903</c:v>
                </c:pt>
                <c:pt idx="442">
                  <c:v>990.54485199999897</c:v>
                </c:pt>
                <c:pt idx="443">
                  <c:v>1439.0669580000001</c:v>
                </c:pt>
                <c:pt idx="444">
                  <c:v>856.60593499999902</c:v>
                </c:pt>
                <c:pt idx="445">
                  <c:v>2380.6432609999902</c:v>
                </c:pt>
                <c:pt idx="446">
                  <c:v>2186.2354499999901</c:v>
                </c:pt>
                <c:pt idx="447">
                  <c:v>1421.907062</c:v>
                </c:pt>
                <c:pt idx="448">
                  <c:v>881.77834999999902</c:v>
                </c:pt>
                <c:pt idx="449">
                  <c:v>713.26255099999901</c:v>
                </c:pt>
                <c:pt idx="450">
                  <c:v>1137.3454159999999</c:v>
                </c:pt>
                <c:pt idx="451">
                  <c:v>1353.3217030000001</c:v>
                </c:pt>
                <c:pt idx="452">
                  <c:v>2006.2932699999999</c:v>
                </c:pt>
                <c:pt idx="453">
                  <c:v>1374.7592749999999</c:v>
                </c:pt>
                <c:pt idx="454">
                  <c:v>1720.617309</c:v>
                </c:pt>
                <c:pt idx="455">
                  <c:v>3513.2843069999999</c:v>
                </c:pt>
                <c:pt idx="456">
                  <c:v>3501.6889839999899</c:v>
                </c:pt>
                <c:pt idx="457">
                  <c:v>6332.4987629999996</c:v>
                </c:pt>
                <c:pt idx="458">
                  <c:v>5769.2860650000002</c:v>
                </c:pt>
                <c:pt idx="459">
                  <c:v>614.50010899999995</c:v>
                </c:pt>
                <c:pt idx="460">
                  <c:v>5072.5581940000002</c:v>
                </c:pt>
                <c:pt idx="461">
                  <c:v>6827.8997650000001</c:v>
                </c:pt>
                <c:pt idx="462">
                  <c:v>4575.5956530000003</c:v>
                </c:pt>
                <c:pt idx="463">
                  <c:v>858.52411299999903</c:v>
                </c:pt>
                <c:pt idx="464">
                  <c:v>808.41334900000004</c:v>
                </c:pt>
                <c:pt idx="465">
                  <c:v>979.43736899999999</c:v>
                </c:pt>
                <c:pt idx="466">
                  <c:v>1398.5089700000001</c:v>
                </c:pt>
                <c:pt idx="467">
                  <c:v>946.71144800000002</c:v>
                </c:pt>
                <c:pt idx="468">
                  <c:v>3322.0124659999901</c:v>
                </c:pt>
                <c:pt idx="469">
                  <c:v>2743.3746139999998</c:v>
                </c:pt>
                <c:pt idx="470">
                  <c:v>2198.8238249999999</c:v>
                </c:pt>
                <c:pt idx="471">
                  <c:v>855.54679899999996</c:v>
                </c:pt>
                <c:pt idx="472">
                  <c:v>714.42832599999997</c:v>
                </c:pt>
                <c:pt idx="473">
                  <c:v>1114.0414290000001</c:v>
                </c:pt>
                <c:pt idx="474">
                  <c:v>1348.1619169999999</c:v>
                </c:pt>
                <c:pt idx="475">
                  <c:v>2072.1697349999999</c:v>
                </c:pt>
                <c:pt idx="476">
                  <c:v>1510.6010209999999</c:v>
                </c:pt>
                <c:pt idx="477">
                  <c:v>2167.0179049999902</c:v>
                </c:pt>
                <c:pt idx="478">
                  <c:v>5590.3621679999997</c:v>
                </c:pt>
                <c:pt idx="479">
                  <c:v>6227.5049230000004</c:v>
                </c:pt>
                <c:pt idx="480">
                  <c:v>22874.002731999899</c:v>
                </c:pt>
                <c:pt idx="481">
                  <c:v>18117.895367999899</c:v>
                </c:pt>
                <c:pt idx="482">
                  <c:v>994.40480500000001</c:v>
                </c:pt>
                <c:pt idx="483">
                  <c:v>5455.030084</c:v>
                </c:pt>
                <c:pt idx="484">
                  <c:v>9055.2181349999992</c:v>
                </c:pt>
                <c:pt idx="485">
                  <c:v>8491.1051270000007</c:v>
                </c:pt>
                <c:pt idx="486">
                  <c:v>1498.1030000000001</c:v>
                </c:pt>
                <c:pt idx="487">
                  <c:v>1598.7041469999899</c:v>
                </c:pt>
                <c:pt idx="488">
                  <c:v>1235.237895</c:v>
                </c:pt>
                <c:pt idx="489">
                  <c:v>1244.4138620000001</c:v>
                </c:pt>
                <c:pt idx="490">
                  <c:v>771.47892899999999</c:v>
                </c:pt>
                <c:pt idx="491">
                  <c:v>2499.6713529999902</c:v>
                </c:pt>
                <c:pt idx="492">
                  <c:v>6131.3459510000002</c:v>
                </c:pt>
                <c:pt idx="493">
                  <c:v>4889.8601040000003</c:v>
                </c:pt>
                <c:pt idx="494">
                  <c:v>1640.12734399999</c:v>
                </c:pt>
                <c:pt idx="495">
                  <c:v>901.49785999999995</c:v>
                </c:pt>
                <c:pt idx="496">
                  <c:v>788.49328799999898</c:v>
                </c:pt>
                <c:pt idx="497">
                  <c:v>1123.6688919999999</c:v>
                </c:pt>
                <c:pt idx="498">
                  <c:v>1406.4541709999901</c:v>
                </c:pt>
                <c:pt idx="499">
                  <c:v>1011.568177</c:v>
                </c:pt>
                <c:pt idx="500">
                  <c:v>1447.9027559999899</c:v>
                </c:pt>
                <c:pt idx="501">
                  <c:v>3723.5809709999999</c:v>
                </c:pt>
                <c:pt idx="502">
                  <c:v>5788.665653</c:v>
                </c:pt>
                <c:pt idx="503">
                  <c:v>18276.054399000001</c:v>
                </c:pt>
                <c:pt idx="504">
                  <c:v>34488.868690999901</c:v>
                </c:pt>
                <c:pt idx="505">
                  <c:v>2253.8149539999999</c:v>
                </c:pt>
                <c:pt idx="506">
                  <c:v>1896.2899950000001</c:v>
                </c:pt>
                <c:pt idx="507">
                  <c:v>1599.8182809999901</c:v>
                </c:pt>
                <c:pt idx="508">
                  <c:v>3469.0112260000001</c:v>
                </c:pt>
                <c:pt idx="509">
                  <c:v>1415.1741829999901</c:v>
                </c:pt>
                <c:pt idx="510">
                  <c:v>2466.921961</c:v>
                </c:pt>
                <c:pt idx="511">
                  <c:v>1457.680065</c:v>
                </c:pt>
                <c:pt idx="512">
                  <c:v>1209.60778999999</c:v>
                </c:pt>
                <c:pt idx="513">
                  <c:v>565.78276799999901</c:v>
                </c:pt>
                <c:pt idx="514">
                  <c:v>882.13121899999896</c:v>
                </c:pt>
                <c:pt idx="515">
                  <c:v>10620.939946999901</c:v>
                </c:pt>
                <c:pt idx="516">
                  <c:v>2473.2591699999998</c:v>
                </c:pt>
                <c:pt idx="517">
                  <c:v>5909.4234379999998</c:v>
                </c:pt>
                <c:pt idx="518">
                  <c:v>5436.3504300000004</c:v>
                </c:pt>
                <c:pt idx="519">
                  <c:v>3614.8021739999999</c:v>
                </c:pt>
                <c:pt idx="520">
                  <c:v>2828.5814179999902</c:v>
                </c:pt>
                <c:pt idx="521">
                  <c:v>2275.938083</c:v>
                </c:pt>
                <c:pt idx="522">
                  <c:v>954.53144699999996</c:v>
                </c:pt>
                <c:pt idx="523">
                  <c:v>654.56995299999903</c:v>
                </c:pt>
                <c:pt idx="524">
                  <c:v>607.42956700000002</c:v>
                </c:pt>
                <c:pt idx="525">
                  <c:v>626.20709099999999</c:v>
                </c:pt>
                <c:pt idx="526">
                  <c:v>989.34586199999899</c:v>
                </c:pt>
                <c:pt idx="527">
                  <c:v>2276.2142840000001</c:v>
                </c:pt>
                <c:pt idx="528">
                  <c:v>13009.2513639999</c:v>
                </c:pt>
              </c:numCache>
            </c:numRef>
          </c:xVal>
          <c:yVal>
            <c:numRef>
              <c:f>odReproduction!$C$2:$C$530</c:f>
              <c:numCache>
                <c:formatCode>General</c:formatCode>
                <c:ptCount val="529"/>
                <c:pt idx="0">
                  <c:v>3</c:v>
                </c:pt>
                <c:pt idx="1">
                  <c:v>6</c:v>
                </c:pt>
                <c:pt idx="2">
                  <c:v>6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7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2</c:v>
                </c:pt>
                <c:pt idx="15">
                  <c:v>4</c:v>
                </c:pt>
                <c:pt idx="16">
                  <c:v>3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2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3</c:v>
                </c:pt>
                <c:pt idx="32">
                  <c:v>5</c:v>
                </c:pt>
                <c:pt idx="33">
                  <c:v>4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3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4</c:v>
                </c:pt>
                <c:pt idx="43">
                  <c:v>6</c:v>
                </c:pt>
                <c:pt idx="44">
                  <c:v>9</c:v>
                </c:pt>
                <c:pt idx="45">
                  <c:v>2</c:v>
                </c:pt>
                <c:pt idx="46">
                  <c:v>6</c:v>
                </c:pt>
                <c:pt idx="47">
                  <c:v>6</c:v>
                </c:pt>
                <c:pt idx="48">
                  <c:v>9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1</c:v>
                </c:pt>
                <c:pt idx="54">
                  <c:v>3</c:v>
                </c:pt>
                <c:pt idx="55">
                  <c:v>10</c:v>
                </c:pt>
                <c:pt idx="56">
                  <c:v>6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3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4</c:v>
                </c:pt>
                <c:pt idx="66">
                  <c:v>4</c:v>
                </c:pt>
                <c:pt idx="67">
                  <c:v>9</c:v>
                </c:pt>
                <c:pt idx="68">
                  <c:v>4</c:v>
                </c:pt>
                <c:pt idx="69">
                  <c:v>2</c:v>
                </c:pt>
                <c:pt idx="70">
                  <c:v>1</c:v>
                </c:pt>
                <c:pt idx="71">
                  <c:v>2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3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2</c:v>
                </c:pt>
                <c:pt idx="92">
                  <c:v>3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1</c:v>
                </c:pt>
                <c:pt idx="98">
                  <c:v>2</c:v>
                </c:pt>
                <c:pt idx="99">
                  <c:v>1</c:v>
                </c:pt>
                <c:pt idx="100">
                  <c:v>1</c:v>
                </c:pt>
                <c:pt idx="101">
                  <c:v>5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  <c:pt idx="113">
                  <c:v>2</c:v>
                </c:pt>
                <c:pt idx="114">
                  <c:v>3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2</c:v>
                </c:pt>
                <c:pt idx="124">
                  <c:v>3</c:v>
                </c:pt>
                <c:pt idx="125">
                  <c:v>2</c:v>
                </c:pt>
                <c:pt idx="126">
                  <c:v>1</c:v>
                </c:pt>
                <c:pt idx="127">
                  <c:v>2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1</c:v>
                </c:pt>
                <c:pt idx="145">
                  <c:v>0</c:v>
                </c:pt>
                <c:pt idx="146">
                  <c:v>1</c:v>
                </c:pt>
                <c:pt idx="147">
                  <c:v>3</c:v>
                </c:pt>
                <c:pt idx="148">
                  <c:v>1</c:v>
                </c:pt>
                <c:pt idx="149">
                  <c:v>2</c:v>
                </c:pt>
                <c:pt idx="150">
                  <c:v>1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0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3</c:v>
                </c:pt>
                <c:pt idx="185">
                  <c:v>3</c:v>
                </c:pt>
                <c:pt idx="186">
                  <c:v>2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2</c:v>
                </c:pt>
                <c:pt idx="191">
                  <c:v>1</c:v>
                </c:pt>
                <c:pt idx="192">
                  <c:v>3</c:v>
                </c:pt>
                <c:pt idx="193">
                  <c:v>2</c:v>
                </c:pt>
                <c:pt idx="194">
                  <c:v>1</c:v>
                </c:pt>
                <c:pt idx="195">
                  <c:v>2</c:v>
                </c:pt>
                <c:pt idx="196">
                  <c:v>1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2</c:v>
                </c:pt>
                <c:pt idx="206">
                  <c:v>1</c:v>
                </c:pt>
                <c:pt idx="207">
                  <c:v>6</c:v>
                </c:pt>
                <c:pt idx="208">
                  <c:v>5</c:v>
                </c:pt>
                <c:pt idx="209">
                  <c:v>10</c:v>
                </c:pt>
                <c:pt idx="210">
                  <c:v>3</c:v>
                </c:pt>
                <c:pt idx="211">
                  <c:v>5</c:v>
                </c:pt>
                <c:pt idx="212">
                  <c:v>3</c:v>
                </c:pt>
                <c:pt idx="213">
                  <c:v>3</c:v>
                </c:pt>
                <c:pt idx="214">
                  <c:v>1</c:v>
                </c:pt>
                <c:pt idx="215">
                  <c:v>3</c:v>
                </c:pt>
                <c:pt idx="216">
                  <c:v>21</c:v>
                </c:pt>
                <c:pt idx="217">
                  <c:v>8</c:v>
                </c:pt>
                <c:pt idx="218">
                  <c:v>8</c:v>
                </c:pt>
                <c:pt idx="219">
                  <c:v>4</c:v>
                </c:pt>
                <c:pt idx="220">
                  <c:v>3</c:v>
                </c:pt>
                <c:pt idx="221">
                  <c:v>4</c:v>
                </c:pt>
                <c:pt idx="222">
                  <c:v>3</c:v>
                </c:pt>
                <c:pt idx="223">
                  <c:v>2</c:v>
                </c:pt>
                <c:pt idx="224">
                  <c:v>1</c:v>
                </c:pt>
                <c:pt idx="225">
                  <c:v>2</c:v>
                </c:pt>
                <c:pt idx="226">
                  <c:v>2</c:v>
                </c:pt>
                <c:pt idx="227">
                  <c:v>3</c:v>
                </c:pt>
                <c:pt idx="228">
                  <c:v>6</c:v>
                </c:pt>
                <c:pt idx="229">
                  <c:v>11</c:v>
                </c:pt>
                <c:pt idx="230">
                  <c:v>3</c:v>
                </c:pt>
                <c:pt idx="231">
                  <c:v>3</c:v>
                </c:pt>
                <c:pt idx="232">
                  <c:v>6</c:v>
                </c:pt>
                <c:pt idx="233">
                  <c:v>2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8</c:v>
                </c:pt>
                <c:pt idx="240">
                  <c:v>7</c:v>
                </c:pt>
                <c:pt idx="241">
                  <c:v>2</c:v>
                </c:pt>
                <c:pt idx="242">
                  <c:v>2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2</c:v>
                </c:pt>
                <c:pt idx="250">
                  <c:v>2</c:v>
                </c:pt>
                <c:pt idx="251">
                  <c:v>5</c:v>
                </c:pt>
                <c:pt idx="252">
                  <c:v>2</c:v>
                </c:pt>
                <c:pt idx="253">
                  <c:v>3</c:v>
                </c:pt>
                <c:pt idx="254">
                  <c:v>2</c:v>
                </c:pt>
                <c:pt idx="255">
                  <c:v>4</c:v>
                </c:pt>
                <c:pt idx="256">
                  <c:v>1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1</c:v>
                </c:pt>
                <c:pt idx="261">
                  <c:v>1</c:v>
                </c:pt>
                <c:pt idx="262">
                  <c:v>7</c:v>
                </c:pt>
                <c:pt idx="263">
                  <c:v>2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6</c:v>
                </c:pt>
                <c:pt idx="276">
                  <c:v>1</c:v>
                </c:pt>
                <c:pt idx="277">
                  <c:v>1</c:v>
                </c:pt>
                <c:pt idx="278">
                  <c:v>2</c:v>
                </c:pt>
                <c:pt idx="279">
                  <c:v>1</c:v>
                </c:pt>
                <c:pt idx="280">
                  <c:v>2</c:v>
                </c:pt>
                <c:pt idx="281">
                  <c:v>2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5</c:v>
                </c:pt>
                <c:pt idx="286">
                  <c:v>2</c:v>
                </c:pt>
                <c:pt idx="287">
                  <c:v>4</c:v>
                </c:pt>
                <c:pt idx="288">
                  <c:v>4</c:v>
                </c:pt>
                <c:pt idx="289">
                  <c:v>5</c:v>
                </c:pt>
                <c:pt idx="290">
                  <c:v>3</c:v>
                </c:pt>
                <c:pt idx="291">
                  <c:v>3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6</c:v>
                </c:pt>
                <c:pt idx="299">
                  <c:v>3</c:v>
                </c:pt>
                <c:pt idx="300">
                  <c:v>1</c:v>
                </c:pt>
                <c:pt idx="301">
                  <c:v>2</c:v>
                </c:pt>
                <c:pt idx="302">
                  <c:v>1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1</c:v>
                </c:pt>
                <c:pt idx="307">
                  <c:v>2</c:v>
                </c:pt>
                <c:pt idx="308">
                  <c:v>4</c:v>
                </c:pt>
                <c:pt idx="309">
                  <c:v>1</c:v>
                </c:pt>
                <c:pt idx="310">
                  <c:v>3</c:v>
                </c:pt>
                <c:pt idx="311">
                  <c:v>5</c:v>
                </c:pt>
                <c:pt idx="312">
                  <c:v>7</c:v>
                </c:pt>
                <c:pt idx="313">
                  <c:v>3</c:v>
                </c:pt>
                <c:pt idx="314">
                  <c:v>4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3</c:v>
                </c:pt>
                <c:pt idx="322">
                  <c:v>3</c:v>
                </c:pt>
                <c:pt idx="323">
                  <c:v>1</c:v>
                </c:pt>
                <c:pt idx="324">
                  <c:v>2</c:v>
                </c:pt>
                <c:pt idx="325">
                  <c:v>1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1</c:v>
                </c:pt>
                <c:pt idx="330">
                  <c:v>2</c:v>
                </c:pt>
                <c:pt idx="331">
                  <c:v>4</c:v>
                </c:pt>
                <c:pt idx="332">
                  <c:v>1</c:v>
                </c:pt>
                <c:pt idx="333">
                  <c:v>3</c:v>
                </c:pt>
                <c:pt idx="334">
                  <c:v>3</c:v>
                </c:pt>
                <c:pt idx="335">
                  <c:v>4</c:v>
                </c:pt>
                <c:pt idx="336">
                  <c:v>3</c:v>
                </c:pt>
                <c:pt idx="337">
                  <c:v>3</c:v>
                </c:pt>
                <c:pt idx="338">
                  <c:v>2</c:v>
                </c:pt>
                <c:pt idx="339">
                  <c:v>2</c:v>
                </c:pt>
                <c:pt idx="340">
                  <c:v>1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3</c:v>
                </c:pt>
                <c:pt idx="345">
                  <c:v>4</c:v>
                </c:pt>
                <c:pt idx="346">
                  <c:v>2</c:v>
                </c:pt>
                <c:pt idx="347">
                  <c:v>3</c:v>
                </c:pt>
                <c:pt idx="348">
                  <c:v>1</c:v>
                </c:pt>
                <c:pt idx="349">
                  <c:v>2</c:v>
                </c:pt>
                <c:pt idx="350">
                  <c:v>1</c:v>
                </c:pt>
                <c:pt idx="351">
                  <c:v>2</c:v>
                </c:pt>
                <c:pt idx="352">
                  <c:v>1</c:v>
                </c:pt>
                <c:pt idx="353">
                  <c:v>2</c:v>
                </c:pt>
                <c:pt idx="354">
                  <c:v>3</c:v>
                </c:pt>
                <c:pt idx="355">
                  <c:v>1</c:v>
                </c:pt>
                <c:pt idx="356">
                  <c:v>3</c:v>
                </c:pt>
                <c:pt idx="357">
                  <c:v>3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3</c:v>
                </c:pt>
                <c:pt idx="362">
                  <c:v>2</c:v>
                </c:pt>
                <c:pt idx="363">
                  <c:v>3</c:v>
                </c:pt>
                <c:pt idx="364">
                  <c:v>2</c:v>
                </c:pt>
                <c:pt idx="365">
                  <c:v>2</c:v>
                </c:pt>
                <c:pt idx="366">
                  <c:v>1</c:v>
                </c:pt>
                <c:pt idx="367">
                  <c:v>2</c:v>
                </c:pt>
                <c:pt idx="368">
                  <c:v>3</c:v>
                </c:pt>
                <c:pt idx="369">
                  <c:v>2</c:v>
                </c:pt>
                <c:pt idx="370">
                  <c:v>2</c:v>
                </c:pt>
                <c:pt idx="371">
                  <c:v>0</c:v>
                </c:pt>
                <c:pt idx="372">
                  <c:v>1</c:v>
                </c:pt>
                <c:pt idx="373">
                  <c:v>2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3</c:v>
                </c:pt>
                <c:pt idx="382">
                  <c:v>2</c:v>
                </c:pt>
                <c:pt idx="383">
                  <c:v>3</c:v>
                </c:pt>
                <c:pt idx="384">
                  <c:v>1</c:v>
                </c:pt>
                <c:pt idx="385">
                  <c:v>1</c:v>
                </c:pt>
                <c:pt idx="386">
                  <c:v>3</c:v>
                </c:pt>
                <c:pt idx="387">
                  <c:v>2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3</c:v>
                </c:pt>
                <c:pt idx="392">
                  <c:v>2</c:v>
                </c:pt>
                <c:pt idx="393">
                  <c:v>2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2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1</c:v>
                </c:pt>
                <c:pt idx="408">
                  <c:v>2</c:v>
                </c:pt>
                <c:pt idx="409">
                  <c:v>2</c:v>
                </c:pt>
                <c:pt idx="410">
                  <c:v>1</c:v>
                </c:pt>
                <c:pt idx="411">
                  <c:v>3</c:v>
                </c:pt>
                <c:pt idx="412">
                  <c:v>2</c:v>
                </c:pt>
                <c:pt idx="413">
                  <c:v>0</c:v>
                </c:pt>
                <c:pt idx="414">
                  <c:v>3</c:v>
                </c:pt>
                <c:pt idx="415">
                  <c:v>4</c:v>
                </c:pt>
                <c:pt idx="416">
                  <c:v>2</c:v>
                </c:pt>
                <c:pt idx="417">
                  <c:v>0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2</c:v>
                </c:pt>
                <c:pt idx="423">
                  <c:v>2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2</c:v>
                </c:pt>
                <c:pt idx="429">
                  <c:v>3</c:v>
                </c:pt>
                <c:pt idx="430">
                  <c:v>2</c:v>
                </c:pt>
                <c:pt idx="431">
                  <c:v>2</c:v>
                </c:pt>
                <c:pt idx="432">
                  <c:v>5</c:v>
                </c:pt>
                <c:pt idx="433">
                  <c:v>3</c:v>
                </c:pt>
                <c:pt idx="434">
                  <c:v>5</c:v>
                </c:pt>
                <c:pt idx="435">
                  <c:v>4</c:v>
                </c:pt>
                <c:pt idx="436">
                  <c:v>1</c:v>
                </c:pt>
                <c:pt idx="437">
                  <c:v>4</c:v>
                </c:pt>
                <c:pt idx="438">
                  <c:v>5</c:v>
                </c:pt>
                <c:pt idx="439">
                  <c:v>4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2</c:v>
                </c:pt>
                <c:pt idx="446">
                  <c:v>2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2</c:v>
                </c:pt>
                <c:pt idx="452">
                  <c:v>2</c:v>
                </c:pt>
                <c:pt idx="453">
                  <c:v>2</c:v>
                </c:pt>
                <c:pt idx="454">
                  <c:v>2</c:v>
                </c:pt>
                <c:pt idx="455">
                  <c:v>3</c:v>
                </c:pt>
                <c:pt idx="456">
                  <c:v>3</c:v>
                </c:pt>
                <c:pt idx="457">
                  <c:v>6</c:v>
                </c:pt>
                <c:pt idx="458">
                  <c:v>6</c:v>
                </c:pt>
                <c:pt idx="459">
                  <c:v>1</c:v>
                </c:pt>
                <c:pt idx="460">
                  <c:v>5</c:v>
                </c:pt>
                <c:pt idx="461">
                  <c:v>7</c:v>
                </c:pt>
                <c:pt idx="462">
                  <c:v>5</c:v>
                </c:pt>
                <c:pt idx="463">
                  <c:v>1</c:v>
                </c:pt>
                <c:pt idx="464">
                  <c:v>1</c:v>
                </c:pt>
                <c:pt idx="465">
                  <c:v>0</c:v>
                </c:pt>
                <c:pt idx="466">
                  <c:v>1</c:v>
                </c:pt>
                <c:pt idx="467">
                  <c:v>1</c:v>
                </c:pt>
                <c:pt idx="468">
                  <c:v>3</c:v>
                </c:pt>
                <c:pt idx="469">
                  <c:v>3</c:v>
                </c:pt>
                <c:pt idx="470">
                  <c:v>2</c:v>
                </c:pt>
                <c:pt idx="471">
                  <c:v>2</c:v>
                </c:pt>
                <c:pt idx="472">
                  <c:v>1</c:v>
                </c:pt>
                <c:pt idx="473">
                  <c:v>1</c:v>
                </c:pt>
                <c:pt idx="474">
                  <c:v>2</c:v>
                </c:pt>
                <c:pt idx="475">
                  <c:v>2</c:v>
                </c:pt>
                <c:pt idx="476">
                  <c:v>1</c:v>
                </c:pt>
                <c:pt idx="477">
                  <c:v>2</c:v>
                </c:pt>
                <c:pt idx="478">
                  <c:v>5</c:v>
                </c:pt>
                <c:pt idx="479">
                  <c:v>6</c:v>
                </c:pt>
                <c:pt idx="480">
                  <c:v>23</c:v>
                </c:pt>
                <c:pt idx="481">
                  <c:v>18</c:v>
                </c:pt>
                <c:pt idx="482">
                  <c:v>1</c:v>
                </c:pt>
                <c:pt idx="483">
                  <c:v>5</c:v>
                </c:pt>
                <c:pt idx="484">
                  <c:v>9</c:v>
                </c:pt>
                <c:pt idx="485">
                  <c:v>9</c:v>
                </c:pt>
                <c:pt idx="486">
                  <c:v>1</c:v>
                </c:pt>
                <c:pt idx="487">
                  <c:v>2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3</c:v>
                </c:pt>
                <c:pt idx="492">
                  <c:v>6</c:v>
                </c:pt>
                <c:pt idx="493">
                  <c:v>5</c:v>
                </c:pt>
                <c:pt idx="494">
                  <c:v>2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2</c:v>
                </c:pt>
                <c:pt idx="501">
                  <c:v>4</c:v>
                </c:pt>
                <c:pt idx="502">
                  <c:v>6</c:v>
                </c:pt>
                <c:pt idx="503">
                  <c:v>19</c:v>
                </c:pt>
                <c:pt idx="504">
                  <c:v>35</c:v>
                </c:pt>
                <c:pt idx="505">
                  <c:v>2</c:v>
                </c:pt>
                <c:pt idx="506">
                  <c:v>2</c:v>
                </c:pt>
                <c:pt idx="507">
                  <c:v>1</c:v>
                </c:pt>
                <c:pt idx="508">
                  <c:v>4</c:v>
                </c:pt>
                <c:pt idx="509">
                  <c:v>2</c:v>
                </c:pt>
                <c:pt idx="510">
                  <c:v>2</c:v>
                </c:pt>
                <c:pt idx="511">
                  <c:v>2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11</c:v>
                </c:pt>
                <c:pt idx="516">
                  <c:v>2</c:v>
                </c:pt>
                <c:pt idx="517">
                  <c:v>6</c:v>
                </c:pt>
                <c:pt idx="518">
                  <c:v>6</c:v>
                </c:pt>
                <c:pt idx="519">
                  <c:v>4</c:v>
                </c:pt>
                <c:pt idx="520">
                  <c:v>3</c:v>
                </c:pt>
                <c:pt idx="521">
                  <c:v>2</c:v>
                </c:pt>
                <c:pt idx="522">
                  <c:v>1</c:v>
                </c:pt>
                <c:pt idx="523">
                  <c:v>1</c:v>
                </c:pt>
                <c:pt idx="524">
                  <c:v>0</c:v>
                </c:pt>
                <c:pt idx="525">
                  <c:v>1</c:v>
                </c:pt>
                <c:pt idx="526">
                  <c:v>1</c:v>
                </c:pt>
                <c:pt idx="527">
                  <c:v>2</c:v>
                </c:pt>
                <c:pt idx="528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A6-4A40-A481-B0B45E8A6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7729328"/>
        <c:axId val="797744688"/>
      </c:scatterChart>
      <c:valAx>
        <c:axId val="79772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44688"/>
        <c:crosses val="autoZero"/>
        <c:crossBetween val="midCat"/>
      </c:valAx>
      <c:valAx>
        <c:axId val="79774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2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200" b="0" i="0" u="none" strike="noStrike" kern="1200" spc="0" baseline="0" noProof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Departures per hour</a:t>
            </a:r>
          </a:p>
        </c:rich>
      </c:tx>
      <c:layout>
        <c:manualLayout>
          <c:xMode val="edge"/>
          <c:yMode val="edge"/>
          <c:x val="0.34207888888888888"/>
          <c:y val="2.645833333333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200" b="0" i="0" u="none" strike="noStrike" kern="1200" spc="0" baseline="0" noProof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3815048118985127"/>
          <c:y val="0.12037037037037036"/>
          <c:w val="0.83129396325459315"/>
          <c:h val="0.6929708333333333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>
                  <a:shade val="42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departureTimes!$B$121:$Y$121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departureTimes!$B$122:$Y$122</c:f>
              <c:numCache>
                <c:formatCode>General</c:formatCode>
                <c:ptCount val="24"/>
                <c:pt idx="0">
                  <c:v>86</c:v>
                </c:pt>
                <c:pt idx="1">
                  <c:v>78</c:v>
                </c:pt>
                <c:pt idx="2">
                  <c:v>106</c:v>
                </c:pt>
                <c:pt idx="3">
                  <c:v>100</c:v>
                </c:pt>
                <c:pt idx="4">
                  <c:v>105</c:v>
                </c:pt>
                <c:pt idx="5">
                  <c:v>100</c:v>
                </c:pt>
                <c:pt idx="6">
                  <c:v>91</c:v>
                </c:pt>
                <c:pt idx="7">
                  <c:v>90</c:v>
                </c:pt>
                <c:pt idx="8">
                  <c:v>83</c:v>
                </c:pt>
                <c:pt idx="9">
                  <c:v>103</c:v>
                </c:pt>
                <c:pt idx="10">
                  <c:v>112</c:v>
                </c:pt>
                <c:pt idx="11">
                  <c:v>91</c:v>
                </c:pt>
                <c:pt idx="12">
                  <c:v>107</c:v>
                </c:pt>
                <c:pt idx="13">
                  <c:v>88</c:v>
                </c:pt>
                <c:pt idx="14">
                  <c:v>111</c:v>
                </c:pt>
                <c:pt idx="15">
                  <c:v>106</c:v>
                </c:pt>
                <c:pt idx="16">
                  <c:v>90</c:v>
                </c:pt>
                <c:pt idx="17">
                  <c:v>94</c:v>
                </c:pt>
                <c:pt idx="18">
                  <c:v>83</c:v>
                </c:pt>
                <c:pt idx="19">
                  <c:v>92</c:v>
                </c:pt>
                <c:pt idx="20">
                  <c:v>85</c:v>
                </c:pt>
                <c:pt idx="21">
                  <c:v>97</c:v>
                </c:pt>
                <c:pt idx="22">
                  <c:v>88</c:v>
                </c:pt>
                <c:pt idx="23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61-4E5D-BCC0-117205B48267}"/>
            </c:ext>
          </c:extLst>
        </c:ser>
        <c:ser>
          <c:idx val="1"/>
          <c:order val="1"/>
          <c:spPr>
            <a:ln w="28575" cap="rnd">
              <a:solidFill>
                <a:schemeClr val="accent1">
                  <a:shade val="5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departureTimes!$B$121:$Y$121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departureTimes!$B$123:$Y$123</c:f>
              <c:numCache>
                <c:formatCode>General</c:formatCode>
                <c:ptCount val="24"/>
                <c:pt idx="0">
                  <c:v>108</c:v>
                </c:pt>
                <c:pt idx="1">
                  <c:v>79</c:v>
                </c:pt>
                <c:pt idx="2">
                  <c:v>95</c:v>
                </c:pt>
                <c:pt idx="3">
                  <c:v>99</c:v>
                </c:pt>
                <c:pt idx="4">
                  <c:v>92</c:v>
                </c:pt>
                <c:pt idx="5">
                  <c:v>80</c:v>
                </c:pt>
                <c:pt idx="6">
                  <c:v>99</c:v>
                </c:pt>
                <c:pt idx="7">
                  <c:v>89</c:v>
                </c:pt>
                <c:pt idx="8">
                  <c:v>75</c:v>
                </c:pt>
                <c:pt idx="9">
                  <c:v>101</c:v>
                </c:pt>
                <c:pt idx="10">
                  <c:v>104</c:v>
                </c:pt>
                <c:pt idx="11">
                  <c:v>88</c:v>
                </c:pt>
                <c:pt idx="12">
                  <c:v>104</c:v>
                </c:pt>
                <c:pt idx="13">
                  <c:v>108</c:v>
                </c:pt>
                <c:pt idx="14">
                  <c:v>98</c:v>
                </c:pt>
                <c:pt idx="15">
                  <c:v>106</c:v>
                </c:pt>
                <c:pt idx="16">
                  <c:v>88</c:v>
                </c:pt>
                <c:pt idx="17">
                  <c:v>109</c:v>
                </c:pt>
                <c:pt idx="18">
                  <c:v>94</c:v>
                </c:pt>
                <c:pt idx="19">
                  <c:v>114</c:v>
                </c:pt>
                <c:pt idx="20">
                  <c:v>96</c:v>
                </c:pt>
                <c:pt idx="21">
                  <c:v>95</c:v>
                </c:pt>
                <c:pt idx="22">
                  <c:v>99</c:v>
                </c:pt>
                <c:pt idx="23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61-4E5D-BCC0-117205B48267}"/>
            </c:ext>
          </c:extLst>
        </c:ser>
        <c:ser>
          <c:idx val="2"/>
          <c:order val="2"/>
          <c:spPr>
            <a:ln w="28575" cap="rnd">
              <a:solidFill>
                <a:schemeClr val="accent1">
                  <a:shade val="6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departureTimes!$B$121:$Y$121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departureTimes!$B$124:$Y$124</c:f>
              <c:numCache>
                <c:formatCode>General</c:formatCode>
                <c:ptCount val="24"/>
                <c:pt idx="0">
                  <c:v>120</c:v>
                </c:pt>
                <c:pt idx="1">
                  <c:v>103</c:v>
                </c:pt>
                <c:pt idx="2">
                  <c:v>108</c:v>
                </c:pt>
                <c:pt idx="3">
                  <c:v>90</c:v>
                </c:pt>
                <c:pt idx="4">
                  <c:v>83</c:v>
                </c:pt>
                <c:pt idx="5">
                  <c:v>90</c:v>
                </c:pt>
                <c:pt idx="6">
                  <c:v>81</c:v>
                </c:pt>
                <c:pt idx="7">
                  <c:v>103</c:v>
                </c:pt>
                <c:pt idx="8">
                  <c:v>73</c:v>
                </c:pt>
                <c:pt idx="9">
                  <c:v>94</c:v>
                </c:pt>
                <c:pt idx="10">
                  <c:v>95</c:v>
                </c:pt>
                <c:pt idx="11">
                  <c:v>90</c:v>
                </c:pt>
                <c:pt idx="12">
                  <c:v>95</c:v>
                </c:pt>
                <c:pt idx="13">
                  <c:v>118</c:v>
                </c:pt>
                <c:pt idx="14">
                  <c:v>87</c:v>
                </c:pt>
                <c:pt idx="15">
                  <c:v>110</c:v>
                </c:pt>
                <c:pt idx="16">
                  <c:v>98</c:v>
                </c:pt>
                <c:pt idx="17">
                  <c:v>73</c:v>
                </c:pt>
                <c:pt idx="18">
                  <c:v>100</c:v>
                </c:pt>
                <c:pt idx="19">
                  <c:v>87</c:v>
                </c:pt>
                <c:pt idx="20">
                  <c:v>87</c:v>
                </c:pt>
                <c:pt idx="21">
                  <c:v>85</c:v>
                </c:pt>
                <c:pt idx="22">
                  <c:v>82</c:v>
                </c:pt>
                <c:pt idx="23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61-4E5D-BCC0-117205B48267}"/>
            </c:ext>
          </c:extLst>
        </c:ser>
        <c:ser>
          <c:idx val="3"/>
          <c:order val="3"/>
          <c:spPr>
            <a:ln w="28575" cap="rnd">
              <a:solidFill>
                <a:schemeClr val="accent1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departureTimes!$B$121:$Y$121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departureTimes!$B$125:$Y$125</c:f>
              <c:numCache>
                <c:formatCode>General</c:formatCode>
                <c:ptCount val="24"/>
                <c:pt idx="0">
                  <c:v>88</c:v>
                </c:pt>
                <c:pt idx="1">
                  <c:v>95</c:v>
                </c:pt>
                <c:pt idx="2">
                  <c:v>83</c:v>
                </c:pt>
                <c:pt idx="3">
                  <c:v>88</c:v>
                </c:pt>
                <c:pt idx="4">
                  <c:v>102</c:v>
                </c:pt>
                <c:pt idx="5">
                  <c:v>83</c:v>
                </c:pt>
                <c:pt idx="6">
                  <c:v>83</c:v>
                </c:pt>
                <c:pt idx="7">
                  <c:v>94</c:v>
                </c:pt>
                <c:pt idx="8">
                  <c:v>90</c:v>
                </c:pt>
                <c:pt idx="9">
                  <c:v>94</c:v>
                </c:pt>
                <c:pt idx="10">
                  <c:v>100</c:v>
                </c:pt>
                <c:pt idx="11">
                  <c:v>79</c:v>
                </c:pt>
                <c:pt idx="12">
                  <c:v>86</c:v>
                </c:pt>
                <c:pt idx="13">
                  <c:v>96</c:v>
                </c:pt>
                <c:pt idx="14">
                  <c:v>90</c:v>
                </c:pt>
                <c:pt idx="15">
                  <c:v>85</c:v>
                </c:pt>
                <c:pt idx="16">
                  <c:v>86</c:v>
                </c:pt>
                <c:pt idx="17">
                  <c:v>75</c:v>
                </c:pt>
                <c:pt idx="18">
                  <c:v>90</c:v>
                </c:pt>
                <c:pt idx="19">
                  <c:v>97</c:v>
                </c:pt>
                <c:pt idx="20">
                  <c:v>76</c:v>
                </c:pt>
                <c:pt idx="21">
                  <c:v>90</c:v>
                </c:pt>
                <c:pt idx="22">
                  <c:v>86</c:v>
                </c:pt>
                <c:pt idx="23">
                  <c:v>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61-4E5D-BCC0-117205B48267}"/>
            </c:ext>
          </c:extLst>
        </c:ser>
        <c:ser>
          <c:idx val="4"/>
          <c:order val="4"/>
          <c:spPr>
            <a:ln w="28575" cap="rnd">
              <a:solidFill>
                <a:schemeClr val="accent1">
                  <a:shade val="93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departureTimes!$B$121:$Y$121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departureTimes!$B$126:$Y$126</c:f>
              <c:numCache>
                <c:formatCode>General</c:formatCode>
                <c:ptCount val="24"/>
                <c:pt idx="0">
                  <c:v>96</c:v>
                </c:pt>
                <c:pt idx="1">
                  <c:v>77</c:v>
                </c:pt>
                <c:pt idx="2">
                  <c:v>79</c:v>
                </c:pt>
                <c:pt idx="3">
                  <c:v>101</c:v>
                </c:pt>
                <c:pt idx="4">
                  <c:v>100</c:v>
                </c:pt>
                <c:pt idx="5">
                  <c:v>99</c:v>
                </c:pt>
                <c:pt idx="6">
                  <c:v>83</c:v>
                </c:pt>
                <c:pt idx="7">
                  <c:v>86</c:v>
                </c:pt>
                <c:pt idx="8">
                  <c:v>99</c:v>
                </c:pt>
                <c:pt idx="9">
                  <c:v>88</c:v>
                </c:pt>
                <c:pt idx="10">
                  <c:v>96</c:v>
                </c:pt>
                <c:pt idx="11">
                  <c:v>90</c:v>
                </c:pt>
                <c:pt idx="12">
                  <c:v>91</c:v>
                </c:pt>
                <c:pt idx="13">
                  <c:v>113</c:v>
                </c:pt>
                <c:pt idx="14">
                  <c:v>100</c:v>
                </c:pt>
                <c:pt idx="15">
                  <c:v>84</c:v>
                </c:pt>
                <c:pt idx="16">
                  <c:v>82</c:v>
                </c:pt>
                <c:pt idx="17">
                  <c:v>92</c:v>
                </c:pt>
                <c:pt idx="18">
                  <c:v>90</c:v>
                </c:pt>
                <c:pt idx="19">
                  <c:v>98</c:v>
                </c:pt>
                <c:pt idx="20">
                  <c:v>88</c:v>
                </c:pt>
                <c:pt idx="21">
                  <c:v>75</c:v>
                </c:pt>
                <c:pt idx="22">
                  <c:v>97</c:v>
                </c:pt>
                <c:pt idx="23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961-4E5D-BCC0-117205B48267}"/>
            </c:ext>
          </c:extLst>
        </c:ser>
        <c:ser>
          <c:idx val="5"/>
          <c:order val="5"/>
          <c:spPr>
            <a:ln w="28575" cap="rnd">
              <a:solidFill>
                <a:schemeClr val="accent1">
                  <a:tint val="94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departureTimes!$B$121:$Y$121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departureTimes!$B$127:$Y$127</c:f>
              <c:numCache>
                <c:formatCode>General</c:formatCode>
                <c:ptCount val="24"/>
                <c:pt idx="0">
                  <c:v>90</c:v>
                </c:pt>
                <c:pt idx="1">
                  <c:v>91</c:v>
                </c:pt>
                <c:pt idx="2">
                  <c:v>86</c:v>
                </c:pt>
                <c:pt idx="3">
                  <c:v>90</c:v>
                </c:pt>
                <c:pt idx="4">
                  <c:v>95</c:v>
                </c:pt>
                <c:pt idx="5">
                  <c:v>101</c:v>
                </c:pt>
                <c:pt idx="6">
                  <c:v>111</c:v>
                </c:pt>
                <c:pt idx="7">
                  <c:v>85</c:v>
                </c:pt>
                <c:pt idx="8">
                  <c:v>96</c:v>
                </c:pt>
                <c:pt idx="9">
                  <c:v>100</c:v>
                </c:pt>
                <c:pt idx="10">
                  <c:v>89</c:v>
                </c:pt>
                <c:pt idx="11">
                  <c:v>97</c:v>
                </c:pt>
                <c:pt idx="12">
                  <c:v>101</c:v>
                </c:pt>
                <c:pt idx="13">
                  <c:v>100</c:v>
                </c:pt>
                <c:pt idx="14">
                  <c:v>88</c:v>
                </c:pt>
                <c:pt idx="15">
                  <c:v>98</c:v>
                </c:pt>
                <c:pt idx="16">
                  <c:v>107</c:v>
                </c:pt>
                <c:pt idx="17">
                  <c:v>106</c:v>
                </c:pt>
                <c:pt idx="18">
                  <c:v>88</c:v>
                </c:pt>
                <c:pt idx="19">
                  <c:v>94</c:v>
                </c:pt>
                <c:pt idx="20">
                  <c:v>84</c:v>
                </c:pt>
                <c:pt idx="21">
                  <c:v>98</c:v>
                </c:pt>
                <c:pt idx="22">
                  <c:v>97</c:v>
                </c:pt>
                <c:pt idx="2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961-4E5D-BCC0-117205B48267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tint val="81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departureTimes!$B$121:$Y$121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departureTimes!$B$128:$Y$128</c:f>
              <c:numCache>
                <c:formatCode>General</c:formatCode>
                <c:ptCount val="24"/>
                <c:pt idx="0">
                  <c:v>99</c:v>
                </c:pt>
                <c:pt idx="1">
                  <c:v>92</c:v>
                </c:pt>
                <c:pt idx="2">
                  <c:v>82</c:v>
                </c:pt>
                <c:pt idx="3">
                  <c:v>109</c:v>
                </c:pt>
                <c:pt idx="4">
                  <c:v>93</c:v>
                </c:pt>
                <c:pt idx="5">
                  <c:v>105</c:v>
                </c:pt>
                <c:pt idx="6">
                  <c:v>103</c:v>
                </c:pt>
                <c:pt idx="7">
                  <c:v>96</c:v>
                </c:pt>
                <c:pt idx="8">
                  <c:v>108</c:v>
                </c:pt>
                <c:pt idx="9">
                  <c:v>90</c:v>
                </c:pt>
                <c:pt idx="10">
                  <c:v>100</c:v>
                </c:pt>
                <c:pt idx="11">
                  <c:v>106</c:v>
                </c:pt>
                <c:pt idx="12">
                  <c:v>102</c:v>
                </c:pt>
                <c:pt idx="13">
                  <c:v>95</c:v>
                </c:pt>
                <c:pt idx="14">
                  <c:v>83</c:v>
                </c:pt>
                <c:pt idx="15">
                  <c:v>96</c:v>
                </c:pt>
                <c:pt idx="16">
                  <c:v>91</c:v>
                </c:pt>
                <c:pt idx="17">
                  <c:v>90</c:v>
                </c:pt>
                <c:pt idx="18">
                  <c:v>87</c:v>
                </c:pt>
                <c:pt idx="19">
                  <c:v>85</c:v>
                </c:pt>
                <c:pt idx="20">
                  <c:v>83</c:v>
                </c:pt>
                <c:pt idx="21">
                  <c:v>86</c:v>
                </c:pt>
                <c:pt idx="22">
                  <c:v>114</c:v>
                </c:pt>
                <c:pt idx="23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961-4E5D-BCC0-117205B48267}"/>
            </c:ext>
          </c:extLst>
        </c:ser>
        <c:ser>
          <c:idx val="7"/>
          <c:order val="7"/>
          <c:spPr>
            <a:ln w="28575" cap="rnd">
              <a:solidFill>
                <a:schemeClr val="accent1">
                  <a:tint val="69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departureTimes!$B$121:$Y$121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departureTimes!$B$129:$Y$129</c:f>
              <c:numCache>
                <c:formatCode>General</c:formatCode>
                <c:ptCount val="24"/>
                <c:pt idx="0">
                  <c:v>110</c:v>
                </c:pt>
                <c:pt idx="1">
                  <c:v>95</c:v>
                </c:pt>
                <c:pt idx="2">
                  <c:v>102</c:v>
                </c:pt>
                <c:pt idx="3">
                  <c:v>96</c:v>
                </c:pt>
                <c:pt idx="4">
                  <c:v>101</c:v>
                </c:pt>
                <c:pt idx="5">
                  <c:v>98</c:v>
                </c:pt>
                <c:pt idx="6">
                  <c:v>106</c:v>
                </c:pt>
                <c:pt idx="7">
                  <c:v>97</c:v>
                </c:pt>
                <c:pt idx="8">
                  <c:v>86</c:v>
                </c:pt>
                <c:pt idx="9">
                  <c:v>102</c:v>
                </c:pt>
                <c:pt idx="10">
                  <c:v>91</c:v>
                </c:pt>
                <c:pt idx="11">
                  <c:v>105</c:v>
                </c:pt>
                <c:pt idx="12">
                  <c:v>88</c:v>
                </c:pt>
                <c:pt idx="13">
                  <c:v>93</c:v>
                </c:pt>
                <c:pt idx="14">
                  <c:v>91</c:v>
                </c:pt>
                <c:pt idx="15">
                  <c:v>95</c:v>
                </c:pt>
                <c:pt idx="16">
                  <c:v>91</c:v>
                </c:pt>
                <c:pt idx="17">
                  <c:v>88</c:v>
                </c:pt>
                <c:pt idx="18">
                  <c:v>102</c:v>
                </c:pt>
                <c:pt idx="19">
                  <c:v>88</c:v>
                </c:pt>
                <c:pt idx="20">
                  <c:v>93</c:v>
                </c:pt>
                <c:pt idx="21">
                  <c:v>91</c:v>
                </c:pt>
                <c:pt idx="22">
                  <c:v>105</c:v>
                </c:pt>
                <c:pt idx="2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961-4E5D-BCC0-117205B48267}"/>
            </c:ext>
          </c:extLst>
        </c:ser>
        <c:ser>
          <c:idx val="8"/>
          <c:order val="8"/>
          <c:spPr>
            <a:ln w="28575" cap="rnd">
              <a:solidFill>
                <a:schemeClr val="accent1">
                  <a:tint val="5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departureTimes!$B$121:$Y$121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departureTimes!$B$130:$Y$130</c:f>
              <c:numCache>
                <c:formatCode>General</c:formatCode>
                <c:ptCount val="24"/>
                <c:pt idx="0">
                  <c:v>101</c:v>
                </c:pt>
                <c:pt idx="1">
                  <c:v>85</c:v>
                </c:pt>
                <c:pt idx="2">
                  <c:v>105</c:v>
                </c:pt>
                <c:pt idx="3">
                  <c:v>85</c:v>
                </c:pt>
                <c:pt idx="4">
                  <c:v>83</c:v>
                </c:pt>
                <c:pt idx="5">
                  <c:v>98</c:v>
                </c:pt>
                <c:pt idx="6">
                  <c:v>101</c:v>
                </c:pt>
                <c:pt idx="7">
                  <c:v>113</c:v>
                </c:pt>
                <c:pt idx="8">
                  <c:v>90</c:v>
                </c:pt>
                <c:pt idx="9">
                  <c:v>96</c:v>
                </c:pt>
                <c:pt idx="10">
                  <c:v>106</c:v>
                </c:pt>
                <c:pt idx="11">
                  <c:v>103</c:v>
                </c:pt>
                <c:pt idx="12">
                  <c:v>94</c:v>
                </c:pt>
                <c:pt idx="13">
                  <c:v>117</c:v>
                </c:pt>
                <c:pt idx="14">
                  <c:v>110</c:v>
                </c:pt>
                <c:pt idx="15">
                  <c:v>94</c:v>
                </c:pt>
                <c:pt idx="16">
                  <c:v>108</c:v>
                </c:pt>
                <c:pt idx="17">
                  <c:v>104</c:v>
                </c:pt>
                <c:pt idx="18">
                  <c:v>90</c:v>
                </c:pt>
                <c:pt idx="19">
                  <c:v>103</c:v>
                </c:pt>
                <c:pt idx="20">
                  <c:v>87</c:v>
                </c:pt>
                <c:pt idx="21">
                  <c:v>84</c:v>
                </c:pt>
                <c:pt idx="22">
                  <c:v>98</c:v>
                </c:pt>
                <c:pt idx="23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961-4E5D-BCC0-117205B48267}"/>
            </c:ext>
          </c:extLst>
        </c:ser>
        <c:ser>
          <c:idx val="9"/>
          <c:order val="9"/>
          <c:spPr>
            <a:ln w="28575" cap="rnd">
              <a:solidFill>
                <a:schemeClr val="accent1">
                  <a:tint val="43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departureTimes!$B$121:$Y$121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departureTimes!$B$131:$Y$131</c:f>
              <c:numCache>
                <c:formatCode>General</c:formatCode>
                <c:ptCount val="24"/>
                <c:pt idx="0">
                  <c:v>88</c:v>
                </c:pt>
                <c:pt idx="1">
                  <c:v>95</c:v>
                </c:pt>
                <c:pt idx="2">
                  <c:v>108</c:v>
                </c:pt>
                <c:pt idx="3">
                  <c:v>88</c:v>
                </c:pt>
                <c:pt idx="4">
                  <c:v>91</c:v>
                </c:pt>
                <c:pt idx="5">
                  <c:v>94</c:v>
                </c:pt>
                <c:pt idx="6">
                  <c:v>88</c:v>
                </c:pt>
                <c:pt idx="7">
                  <c:v>92</c:v>
                </c:pt>
                <c:pt idx="8">
                  <c:v>99</c:v>
                </c:pt>
                <c:pt idx="9">
                  <c:v>89</c:v>
                </c:pt>
                <c:pt idx="10">
                  <c:v>91</c:v>
                </c:pt>
                <c:pt idx="11">
                  <c:v>97</c:v>
                </c:pt>
                <c:pt idx="12">
                  <c:v>91</c:v>
                </c:pt>
                <c:pt idx="13">
                  <c:v>92</c:v>
                </c:pt>
                <c:pt idx="14">
                  <c:v>110</c:v>
                </c:pt>
                <c:pt idx="15">
                  <c:v>89</c:v>
                </c:pt>
                <c:pt idx="16">
                  <c:v>87</c:v>
                </c:pt>
                <c:pt idx="17">
                  <c:v>81</c:v>
                </c:pt>
                <c:pt idx="18">
                  <c:v>99</c:v>
                </c:pt>
                <c:pt idx="19">
                  <c:v>88</c:v>
                </c:pt>
                <c:pt idx="20">
                  <c:v>85</c:v>
                </c:pt>
                <c:pt idx="21">
                  <c:v>97</c:v>
                </c:pt>
                <c:pt idx="22">
                  <c:v>106</c:v>
                </c:pt>
                <c:pt idx="23">
                  <c:v>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961-4E5D-BCC0-117205B48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0607247"/>
        <c:axId val="1390610127"/>
      </c:lineChart>
      <c:catAx>
        <c:axId val="1390607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Hours of the day</a:t>
                </a:r>
              </a:p>
            </c:rich>
          </c:tx>
          <c:layout>
            <c:manualLayout>
              <c:xMode val="edge"/>
              <c:yMode val="edge"/>
              <c:x val="0.3942977777777778"/>
              <c:y val="0.885785763888889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90610127"/>
        <c:crosses val="autoZero"/>
        <c:auto val="1"/>
        <c:lblAlgn val="ctr"/>
        <c:lblOffset val="100"/>
        <c:tickLblSkip val="2"/>
        <c:noMultiLvlLbl val="0"/>
      </c:catAx>
      <c:valAx>
        <c:axId val="1390610127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Departures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de-AT" sz="12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90607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100" b="0" i="0" u="none" strike="noStrike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𝜇</a:t>
            </a:r>
            <a:r>
              <a:rPr lang="en-GB" sz="1200" i="0" kern="100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GB" sz="12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0</a:t>
            </a:r>
            <a:endParaRPr lang="en-GB" sz="1200" b="0" i="0" u="none" strike="noStrike" kern="1200" baseline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47077285513361461"/>
          <c:y val="2.6793248945147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100" b="0" i="0" u="none" strike="noStrike" kern="1200" spc="0" baseline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7932901234567902"/>
          <c:y val="0.11974845679012346"/>
          <c:w val="0.73242746913580248"/>
          <c:h val="0.7137404320987654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[_results01_1.xlsx]odReproduction!$B$2:$B$530</c:f>
              <c:numCache>
                <c:formatCode>General</c:formatCode>
                <c:ptCount val="529"/>
                <c:pt idx="0">
                  <c:v>3243.1449379999999</c:v>
                </c:pt>
                <c:pt idx="1">
                  <c:v>5342.447709</c:v>
                </c:pt>
                <c:pt idx="2">
                  <c:v>5465.0319609999997</c:v>
                </c:pt>
                <c:pt idx="3">
                  <c:v>1789.0544499999901</c:v>
                </c:pt>
                <c:pt idx="4">
                  <c:v>2447.53152</c:v>
                </c:pt>
                <c:pt idx="5">
                  <c:v>1759.213982</c:v>
                </c:pt>
                <c:pt idx="6">
                  <c:v>2000.583613</c:v>
                </c:pt>
                <c:pt idx="7">
                  <c:v>1385.48753499999</c:v>
                </c:pt>
                <c:pt idx="8">
                  <c:v>2813.6011360000002</c:v>
                </c:pt>
                <c:pt idx="9">
                  <c:v>6708.6700639999999</c:v>
                </c:pt>
                <c:pt idx="10">
                  <c:v>3204.2790359999999</c:v>
                </c:pt>
                <c:pt idx="11">
                  <c:v>2845.4992809999999</c:v>
                </c:pt>
                <c:pt idx="12">
                  <c:v>1372.6637310000001</c:v>
                </c:pt>
                <c:pt idx="13">
                  <c:v>2701.9088879999999</c:v>
                </c:pt>
                <c:pt idx="14">
                  <c:v>2837.83361099999</c:v>
                </c:pt>
                <c:pt idx="15">
                  <c:v>4158.4276229999996</c:v>
                </c:pt>
                <c:pt idx="16">
                  <c:v>2465.0603590000001</c:v>
                </c:pt>
                <c:pt idx="17">
                  <c:v>2547.5272639999998</c:v>
                </c:pt>
                <c:pt idx="18">
                  <c:v>3871.4502849999999</c:v>
                </c:pt>
                <c:pt idx="19">
                  <c:v>4417.8779409999897</c:v>
                </c:pt>
                <c:pt idx="20">
                  <c:v>5138.0047480000003</c:v>
                </c:pt>
                <c:pt idx="21">
                  <c:v>5552.9210899999898</c:v>
                </c:pt>
                <c:pt idx="22">
                  <c:v>1874.02484399999</c:v>
                </c:pt>
                <c:pt idx="23">
                  <c:v>5189.9249339999997</c:v>
                </c:pt>
                <c:pt idx="24">
                  <c:v>5756.2544209999896</c:v>
                </c:pt>
                <c:pt idx="25">
                  <c:v>5986.8013149999997</c:v>
                </c:pt>
                <c:pt idx="26">
                  <c:v>1461.4716309999999</c:v>
                </c:pt>
                <c:pt idx="27">
                  <c:v>1764.20277499999</c:v>
                </c:pt>
                <c:pt idx="28">
                  <c:v>1446.3809980000001</c:v>
                </c:pt>
                <c:pt idx="29">
                  <c:v>1725.8375530000001</c:v>
                </c:pt>
                <c:pt idx="30">
                  <c:v>1030.9069420000001</c:v>
                </c:pt>
                <c:pt idx="31">
                  <c:v>2617.2657290000002</c:v>
                </c:pt>
                <c:pt idx="32">
                  <c:v>5033.3392129999902</c:v>
                </c:pt>
                <c:pt idx="33">
                  <c:v>3471.7364299999999</c:v>
                </c:pt>
                <c:pt idx="34">
                  <c:v>1678.4152340000001</c:v>
                </c:pt>
                <c:pt idx="35">
                  <c:v>956.52610700000002</c:v>
                </c:pt>
                <c:pt idx="36">
                  <c:v>1304.5388600000001</c:v>
                </c:pt>
                <c:pt idx="37">
                  <c:v>1637.380089</c:v>
                </c:pt>
                <c:pt idx="38">
                  <c:v>2273.1062769999999</c:v>
                </c:pt>
                <c:pt idx="39">
                  <c:v>1463.3011650000001</c:v>
                </c:pt>
                <c:pt idx="40">
                  <c:v>1724.0298339999999</c:v>
                </c:pt>
                <c:pt idx="41">
                  <c:v>3320.7163759999899</c:v>
                </c:pt>
                <c:pt idx="42">
                  <c:v>4169.4674450000002</c:v>
                </c:pt>
                <c:pt idx="43">
                  <c:v>6938.0134989999997</c:v>
                </c:pt>
                <c:pt idx="44">
                  <c:v>9163.8086440000006</c:v>
                </c:pt>
                <c:pt idx="45">
                  <c:v>1560.350207</c:v>
                </c:pt>
                <c:pt idx="46">
                  <c:v>5376.34843</c:v>
                </c:pt>
                <c:pt idx="47">
                  <c:v>6025.6082109999998</c:v>
                </c:pt>
                <c:pt idx="48">
                  <c:v>8297.4249770000006</c:v>
                </c:pt>
                <c:pt idx="49">
                  <c:v>2170.4131790000001</c:v>
                </c:pt>
                <c:pt idx="50">
                  <c:v>2901.0649859999999</c:v>
                </c:pt>
                <c:pt idx="51">
                  <c:v>2008.3074859999899</c:v>
                </c:pt>
                <c:pt idx="52">
                  <c:v>2111.9184479999999</c:v>
                </c:pt>
                <c:pt idx="53">
                  <c:v>1177.35488899999</c:v>
                </c:pt>
                <c:pt idx="54">
                  <c:v>2532.9466659999998</c:v>
                </c:pt>
                <c:pt idx="55">
                  <c:v>10143.045061000001</c:v>
                </c:pt>
                <c:pt idx="56">
                  <c:v>6163.9317080000001</c:v>
                </c:pt>
                <c:pt idx="57">
                  <c:v>3332.86314699999</c:v>
                </c:pt>
                <c:pt idx="58">
                  <c:v>1650.110799</c:v>
                </c:pt>
                <c:pt idx="59">
                  <c:v>1828.4499060000001</c:v>
                </c:pt>
                <c:pt idx="60">
                  <c:v>2312.3034949999901</c:v>
                </c:pt>
                <c:pt idx="61">
                  <c:v>2660.5132279999898</c:v>
                </c:pt>
                <c:pt idx="62">
                  <c:v>1469.389077</c:v>
                </c:pt>
                <c:pt idx="63">
                  <c:v>1561.903943</c:v>
                </c:pt>
                <c:pt idx="64">
                  <c:v>2474.331428</c:v>
                </c:pt>
                <c:pt idx="65">
                  <c:v>3719.1678230000002</c:v>
                </c:pt>
                <c:pt idx="66">
                  <c:v>4562.4688529999903</c:v>
                </c:pt>
                <c:pt idx="67">
                  <c:v>8592.5772820000002</c:v>
                </c:pt>
                <c:pt idx="68">
                  <c:v>3478.2239319999999</c:v>
                </c:pt>
                <c:pt idx="69">
                  <c:v>1779.40806</c:v>
                </c:pt>
                <c:pt idx="70">
                  <c:v>1457.37838099999</c:v>
                </c:pt>
                <c:pt idx="71">
                  <c:v>2162.3538010000002</c:v>
                </c:pt>
                <c:pt idx="72">
                  <c:v>751.36512000000005</c:v>
                </c:pt>
                <c:pt idx="73">
                  <c:v>1094.598264</c:v>
                </c:pt>
                <c:pt idx="74">
                  <c:v>782.38048200000003</c:v>
                </c:pt>
                <c:pt idx="75">
                  <c:v>831.98342400000001</c:v>
                </c:pt>
                <c:pt idx="76">
                  <c:v>420.91934800000001</c:v>
                </c:pt>
                <c:pt idx="77">
                  <c:v>817.49186799999995</c:v>
                </c:pt>
                <c:pt idx="78">
                  <c:v>3312.2435519999999</c:v>
                </c:pt>
                <c:pt idx="79">
                  <c:v>1297.162116</c:v>
                </c:pt>
                <c:pt idx="80">
                  <c:v>1383.3816730000001</c:v>
                </c:pt>
                <c:pt idx="81">
                  <c:v>823.81678999999895</c:v>
                </c:pt>
                <c:pt idx="82">
                  <c:v>870.128727999999</c:v>
                </c:pt>
                <c:pt idx="83">
                  <c:v>1012.311813</c:v>
                </c:pt>
                <c:pt idx="84">
                  <c:v>1014.851913</c:v>
                </c:pt>
                <c:pt idx="85">
                  <c:v>536.54372799999999</c:v>
                </c:pt>
                <c:pt idx="86">
                  <c:v>514.21953499999995</c:v>
                </c:pt>
                <c:pt idx="87">
                  <c:v>685.49048900000003</c:v>
                </c:pt>
                <c:pt idx="88">
                  <c:v>868.90618499999903</c:v>
                </c:pt>
                <c:pt idx="89">
                  <c:v>832.04199200000005</c:v>
                </c:pt>
                <c:pt idx="90">
                  <c:v>1461.32678899999</c:v>
                </c:pt>
                <c:pt idx="91">
                  <c:v>1412.7386389999999</c:v>
                </c:pt>
                <c:pt idx="92">
                  <c:v>2328.270113</c:v>
                </c:pt>
                <c:pt idx="93">
                  <c:v>1754.3058509999901</c:v>
                </c:pt>
                <c:pt idx="94">
                  <c:v>2822.0950640000001</c:v>
                </c:pt>
                <c:pt idx="95">
                  <c:v>1073.8471649999999</c:v>
                </c:pt>
                <c:pt idx="96">
                  <c:v>1613.71384299999</c:v>
                </c:pt>
                <c:pt idx="97">
                  <c:v>1168.9229680000001</c:v>
                </c:pt>
                <c:pt idx="98">
                  <c:v>1227.396735</c:v>
                </c:pt>
                <c:pt idx="99">
                  <c:v>589.63060800000005</c:v>
                </c:pt>
                <c:pt idx="100">
                  <c:v>1096.4296179999999</c:v>
                </c:pt>
                <c:pt idx="101">
                  <c:v>5025.3002999999999</c:v>
                </c:pt>
                <c:pt idx="102">
                  <c:v>1665.580346</c:v>
                </c:pt>
                <c:pt idx="103">
                  <c:v>2404.2146980000002</c:v>
                </c:pt>
                <c:pt idx="104">
                  <c:v>1662.0030549999999</c:v>
                </c:pt>
                <c:pt idx="105">
                  <c:v>1735.1194779999901</c:v>
                </c:pt>
                <c:pt idx="106">
                  <c:v>1774.17852699999</c:v>
                </c:pt>
                <c:pt idx="107">
                  <c:v>1717.127195</c:v>
                </c:pt>
                <c:pt idx="108">
                  <c:v>837.56653700000004</c:v>
                </c:pt>
                <c:pt idx="109">
                  <c:v>731.75740299999995</c:v>
                </c:pt>
                <c:pt idx="110">
                  <c:v>845.68521799999996</c:v>
                </c:pt>
                <c:pt idx="111">
                  <c:v>959.31541200000004</c:v>
                </c:pt>
                <c:pt idx="112">
                  <c:v>798.69380699999999</c:v>
                </c:pt>
                <c:pt idx="113">
                  <c:v>1593.4396360000001</c:v>
                </c:pt>
                <c:pt idx="114">
                  <c:v>2469.0188699999999</c:v>
                </c:pt>
                <c:pt idx="115">
                  <c:v>1705.2113629999999</c:v>
                </c:pt>
                <c:pt idx="116">
                  <c:v>1452.8025359999999</c:v>
                </c:pt>
                <c:pt idx="117">
                  <c:v>1999.5264930000001</c:v>
                </c:pt>
                <c:pt idx="118">
                  <c:v>779.848029</c:v>
                </c:pt>
                <c:pt idx="119">
                  <c:v>1199.6290799999899</c:v>
                </c:pt>
                <c:pt idx="120">
                  <c:v>924.00268900000003</c:v>
                </c:pt>
                <c:pt idx="121">
                  <c:v>1037.974768</c:v>
                </c:pt>
                <c:pt idx="122">
                  <c:v>549.514321</c:v>
                </c:pt>
                <c:pt idx="123">
                  <c:v>1016.59369199999</c:v>
                </c:pt>
                <c:pt idx="124">
                  <c:v>3223.7664530000002</c:v>
                </c:pt>
                <c:pt idx="125">
                  <c:v>1052.190834</c:v>
                </c:pt>
                <c:pt idx="126">
                  <c:v>1745.452317</c:v>
                </c:pt>
                <c:pt idx="127">
                  <c:v>1205.5798</c:v>
                </c:pt>
                <c:pt idx="128">
                  <c:v>1639.7468060000001</c:v>
                </c:pt>
                <c:pt idx="129">
                  <c:v>1541.0325439999899</c:v>
                </c:pt>
                <c:pt idx="130">
                  <c:v>1726.0254649999999</c:v>
                </c:pt>
                <c:pt idx="131">
                  <c:v>907.42696100000001</c:v>
                </c:pt>
                <c:pt idx="132">
                  <c:v>817.27414799999997</c:v>
                </c:pt>
                <c:pt idx="133">
                  <c:v>1032.77633299999</c:v>
                </c:pt>
                <c:pt idx="134">
                  <c:v>999.45112299999903</c:v>
                </c:pt>
                <c:pt idx="135">
                  <c:v>967.70983899999999</c:v>
                </c:pt>
                <c:pt idx="136">
                  <c:v>1222.2289860000001</c:v>
                </c:pt>
                <c:pt idx="137">
                  <c:v>1471.313474</c:v>
                </c:pt>
                <c:pt idx="138">
                  <c:v>1899.7282619999901</c:v>
                </c:pt>
                <c:pt idx="139">
                  <c:v>1729.156907</c:v>
                </c:pt>
                <c:pt idx="140">
                  <c:v>2094.6970579999902</c:v>
                </c:pt>
                <c:pt idx="141">
                  <c:v>824.71935800000006</c:v>
                </c:pt>
                <c:pt idx="142">
                  <c:v>1255.7738879999899</c:v>
                </c:pt>
                <c:pt idx="143">
                  <c:v>1032.6753189999999</c:v>
                </c:pt>
                <c:pt idx="144">
                  <c:v>1284.2072249999901</c:v>
                </c:pt>
                <c:pt idx="145">
                  <c:v>728.97605699999997</c:v>
                </c:pt>
                <c:pt idx="146">
                  <c:v>1399.62142499999</c:v>
                </c:pt>
                <c:pt idx="147">
                  <c:v>2994.9728460000001</c:v>
                </c:pt>
                <c:pt idx="148">
                  <c:v>993.61389099999997</c:v>
                </c:pt>
                <c:pt idx="149">
                  <c:v>1758.3239329999899</c:v>
                </c:pt>
                <c:pt idx="150">
                  <c:v>1178.5576719999999</c:v>
                </c:pt>
                <c:pt idx="151">
                  <c:v>2067.955692</c:v>
                </c:pt>
                <c:pt idx="152">
                  <c:v>1860.7737360000001</c:v>
                </c:pt>
                <c:pt idx="153">
                  <c:v>2412.8040129999899</c:v>
                </c:pt>
                <c:pt idx="154">
                  <c:v>1303.1118730000001</c:v>
                </c:pt>
                <c:pt idx="155">
                  <c:v>1180.4606160000001</c:v>
                </c:pt>
                <c:pt idx="156">
                  <c:v>1585.4471059999901</c:v>
                </c:pt>
                <c:pt idx="157">
                  <c:v>1453.311954</c:v>
                </c:pt>
                <c:pt idx="158">
                  <c:v>1377.440681</c:v>
                </c:pt>
                <c:pt idx="159">
                  <c:v>1217.1327349999899</c:v>
                </c:pt>
                <c:pt idx="160">
                  <c:v>1197.7472310000001</c:v>
                </c:pt>
                <c:pt idx="161">
                  <c:v>1325.1591209999999</c:v>
                </c:pt>
                <c:pt idx="162">
                  <c:v>1022.78029299999</c:v>
                </c:pt>
                <c:pt idx="163">
                  <c:v>1165.992364</c:v>
                </c:pt>
                <c:pt idx="164">
                  <c:v>418.72081599999899</c:v>
                </c:pt>
                <c:pt idx="165">
                  <c:v>595.51866500000006</c:v>
                </c:pt>
                <c:pt idx="166">
                  <c:v>545.62853500000006</c:v>
                </c:pt>
                <c:pt idx="167">
                  <c:v>726.05186100000003</c:v>
                </c:pt>
                <c:pt idx="168">
                  <c:v>387.28106600000001</c:v>
                </c:pt>
                <c:pt idx="169">
                  <c:v>826.90832999999998</c:v>
                </c:pt>
                <c:pt idx="170">
                  <c:v>1314.5834829999999</c:v>
                </c:pt>
                <c:pt idx="171">
                  <c:v>500.49349799999999</c:v>
                </c:pt>
                <c:pt idx="172">
                  <c:v>805.15496399999904</c:v>
                </c:pt>
                <c:pt idx="173">
                  <c:v>580.34639600000003</c:v>
                </c:pt>
                <c:pt idx="174">
                  <c:v>1004.99667</c:v>
                </c:pt>
                <c:pt idx="175">
                  <c:v>925.992119</c:v>
                </c:pt>
                <c:pt idx="176">
                  <c:v>1227.5552789999999</c:v>
                </c:pt>
                <c:pt idx="177">
                  <c:v>719.57966999999996</c:v>
                </c:pt>
                <c:pt idx="178">
                  <c:v>665.96773999999903</c:v>
                </c:pt>
                <c:pt idx="179">
                  <c:v>983.53189599999996</c:v>
                </c:pt>
                <c:pt idx="180">
                  <c:v>858.90757299999996</c:v>
                </c:pt>
                <c:pt idx="181">
                  <c:v>933.90116599999999</c:v>
                </c:pt>
                <c:pt idx="182">
                  <c:v>747.31703900000002</c:v>
                </c:pt>
                <c:pt idx="183">
                  <c:v>552.97232599999995</c:v>
                </c:pt>
                <c:pt idx="184">
                  <c:v>2847.6281039999999</c:v>
                </c:pt>
                <c:pt idx="185">
                  <c:v>2653.3268079999998</c:v>
                </c:pt>
                <c:pt idx="186">
                  <c:v>2567.6028200000001</c:v>
                </c:pt>
                <c:pt idx="187">
                  <c:v>828.764850999999</c:v>
                </c:pt>
                <c:pt idx="188">
                  <c:v>1116.5378390000001</c:v>
                </c:pt>
                <c:pt idx="189">
                  <c:v>1039.40724</c:v>
                </c:pt>
                <c:pt idx="190">
                  <c:v>1445.6681389999901</c:v>
                </c:pt>
                <c:pt idx="191">
                  <c:v>850.90921600000001</c:v>
                </c:pt>
                <c:pt idx="192">
                  <c:v>1925.6637459999999</c:v>
                </c:pt>
                <c:pt idx="193">
                  <c:v>2442.99785199999</c:v>
                </c:pt>
                <c:pt idx="194">
                  <c:v>1122.527783</c:v>
                </c:pt>
                <c:pt idx="195">
                  <c:v>1269.155863</c:v>
                </c:pt>
                <c:pt idx="196">
                  <c:v>843.94460100000003</c:v>
                </c:pt>
                <c:pt idx="197">
                  <c:v>1618.256298</c:v>
                </c:pt>
                <c:pt idx="198">
                  <c:v>1697.624305</c:v>
                </c:pt>
                <c:pt idx="199">
                  <c:v>2444.8295600000001</c:v>
                </c:pt>
                <c:pt idx="200">
                  <c:v>1559.3318179999901</c:v>
                </c:pt>
                <c:pt idx="201">
                  <c:v>1613.6622009999901</c:v>
                </c:pt>
                <c:pt idx="202">
                  <c:v>2668.5624419999999</c:v>
                </c:pt>
                <c:pt idx="203">
                  <c:v>2428.0787419999901</c:v>
                </c:pt>
                <c:pt idx="204">
                  <c:v>3343.2377150000002</c:v>
                </c:pt>
                <c:pt idx="205">
                  <c:v>2445.5592820000002</c:v>
                </c:pt>
                <c:pt idx="206">
                  <c:v>847.41068599999903</c:v>
                </c:pt>
                <c:pt idx="207">
                  <c:v>6590.9935660000001</c:v>
                </c:pt>
                <c:pt idx="208">
                  <c:v>5050.7525869999999</c:v>
                </c:pt>
                <c:pt idx="209">
                  <c:v>9989.2478919999994</c:v>
                </c:pt>
                <c:pt idx="210">
                  <c:v>3304.9605470000001</c:v>
                </c:pt>
                <c:pt idx="211">
                  <c:v>5064.2386829999996</c:v>
                </c:pt>
                <c:pt idx="212">
                  <c:v>3197.9733099999999</c:v>
                </c:pt>
                <c:pt idx="213">
                  <c:v>2992.0539939999999</c:v>
                </c:pt>
                <c:pt idx="214">
                  <c:v>1327.246431</c:v>
                </c:pt>
                <c:pt idx="215">
                  <c:v>2477.5002129999998</c:v>
                </c:pt>
                <c:pt idx="216">
                  <c:v>20769.194323999898</c:v>
                </c:pt>
                <c:pt idx="217">
                  <c:v>8070.1480339999998</c:v>
                </c:pt>
                <c:pt idx="218">
                  <c:v>7426.7670520000001</c:v>
                </c:pt>
                <c:pt idx="219">
                  <c:v>4661.8015400000004</c:v>
                </c:pt>
                <c:pt idx="220">
                  <c:v>3666.8452980000002</c:v>
                </c:pt>
                <c:pt idx="221">
                  <c:v>4314.9102050000001</c:v>
                </c:pt>
                <c:pt idx="222">
                  <c:v>3430.8517499999998</c:v>
                </c:pt>
                <c:pt idx="223">
                  <c:v>1584.4608330000001</c:v>
                </c:pt>
                <c:pt idx="224">
                  <c:v>1378.208427</c:v>
                </c:pt>
                <c:pt idx="225">
                  <c:v>1598.9368469999999</c:v>
                </c:pt>
                <c:pt idx="226">
                  <c:v>2215.3513989999901</c:v>
                </c:pt>
                <c:pt idx="227">
                  <c:v>2744.047239</c:v>
                </c:pt>
                <c:pt idx="228">
                  <c:v>6141.4896150000004</c:v>
                </c:pt>
                <c:pt idx="229">
                  <c:v>10725.560889999901</c:v>
                </c:pt>
                <c:pt idx="230">
                  <c:v>3175.1811710000002</c:v>
                </c:pt>
                <c:pt idx="231">
                  <c:v>3489.3836799999999</c:v>
                </c:pt>
                <c:pt idx="232">
                  <c:v>6124.4641009999996</c:v>
                </c:pt>
                <c:pt idx="233">
                  <c:v>1322.922478</c:v>
                </c:pt>
                <c:pt idx="234">
                  <c:v>1684.5605349999901</c:v>
                </c:pt>
                <c:pt idx="235">
                  <c:v>1059.598767</c:v>
                </c:pt>
                <c:pt idx="236">
                  <c:v>1007.56232299999</c:v>
                </c:pt>
                <c:pt idx="237">
                  <c:v>513.42174799999998</c:v>
                </c:pt>
                <c:pt idx="238">
                  <c:v>1156.412883</c:v>
                </c:pt>
                <c:pt idx="239">
                  <c:v>8136.4590889999999</c:v>
                </c:pt>
                <c:pt idx="240">
                  <c:v>6607.9074609999998</c:v>
                </c:pt>
                <c:pt idx="241">
                  <c:v>1839.821508</c:v>
                </c:pt>
                <c:pt idx="242">
                  <c:v>938.56431299999997</c:v>
                </c:pt>
                <c:pt idx="243">
                  <c:v>775.95306200000005</c:v>
                </c:pt>
                <c:pt idx="244">
                  <c:v>1077.9751080000001</c:v>
                </c:pt>
                <c:pt idx="245">
                  <c:v>973.98490000000004</c:v>
                </c:pt>
                <c:pt idx="246">
                  <c:v>512.73835599999995</c:v>
                </c:pt>
                <c:pt idx="247">
                  <c:v>528.61619399999995</c:v>
                </c:pt>
                <c:pt idx="248">
                  <c:v>793.07737799999995</c:v>
                </c:pt>
                <c:pt idx="249">
                  <c:v>1444.4371329999999</c:v>
                </c:pt>
                <c:pt idx="250">
                  <c:v>2199.3544419999898</c:v>
                </c:pt>
                <c:pt idx="251">
                  <c:v>4917.3891210000002</c:v>
                </c:pt>
                <c:pt idx="252">
                  <c:v>2448.258077</c:v>
                </c:pt>
                <c:pt idx="253">
                  <c:v>2791.4628579999999</c:v>
                </c:pt>
                <c:pt idx="254">
                  <c:v>1676.3956389999901</c:v>
                </c:pt>
                <c:pt idx="255">
                  <c:v>3291.6710589999998</c:v>
                </c:pt>
                <c:pt idx="256">
                  <c:v>1371.601318</c:v>
                </c:pt>
                <c:pt idx="257">
                  <c:v>2402.411916</c:v>
                </c:pt>
                <c:pt idx="258">
                  <c:v>1715.0905379999999</c:v>
                </c:pt>
                <c:pt idx="259">
                  <c:v>1739.3257100000001</c:v>
                </c:pt>
                <c:pt idx="260">
                  <c:v>798.80253700000003</c:v>
                </c:pt>
                <c:pt idx="261">
                  <c:v>1270.2995920000001</c:v>
                </c:pt>
                <c:pt idx="262">
                  <c:v>7337.0555899999999</c:v>
                </c:pt>
                <c:pt idx="263">
                  <c:v>1809.305321</c:v>
                </c:pt>
                <c:pt idx="264">
                  <c:v>4245.7438869999996</c:v>
                </c:pt>
                <c:pt idx="265">
                  <c:v>3507.4219859999998</c:v>
                </c:pt>
                <c:pt idx="266">
                  <c:v>3369.3078860000001</c:v>
                </c:pt>
                <c:pt idx="267">
                  <c:v>2936.0661190000001</c:v>
                </c:pt>
                <c:pt idx="268">
                  <c:v>2659.8255570000001</c:v>
                </c:pt>
                <c:pt idx="269">
                  <c:v>1234.3547699999999</c:v>
                </c:pt>
                <c:pt idx="270">
                  <c:v>981.70264799999995</c:v>
                </c:pt>
                <c:pt idx="271">
                  <c:v>1061.710284</c:v>
                </c:pt>
                <c:pt idx="272">
                  <c:v>881.14634899999896</c:v>
                </c:pt>
                <c:pt idx="273">
                  <c:v>842.45485999999903</c:v>
                </c:pt>
                <c:pt idx="274">
                  <c:v>1615.147567</c:v>
                </c:pt>
                <c:pt idx="275">
                  <c:v>5965.7176460000001</c:v>
                </c:pt>
                <c:pt idx="276">
                  <c:v>1342.3207950000001</c:v>
                </c:pt>
                <c:pt idx="277">
                  <c:v>1032.7047680000001</c:v>
                </c:pt>
                <c:pt idx="278">
                  <c:v>1725.874865</c:v>
                </c:pt>
                <c:pt idx="279">
                  <c:v>841.71445499999902</c:v>
                </c:pt>
                <c:pt idx="280">
                  <c:v>1694.181932</c:v>
                </c:pt>
                <c:pt idx="281">
                  <c:v>1207.169398</c:v>
                </c:pt>
                <c:pt idx="282">
                  <c:v>1195.5151269999899</c:v>
                </c:pt>
                <c:pt idx="283">
                  <c:v>613.06749299999899</c:v>
                </c:pt>
                <c:pt idx="284">
                  <c:v>882.19547399999999</c:v>
                </c:pt>
                <c:pt idx="285">
                  <c:v>4753.9068150000003</c:v>
                </c:pt>
                <c:pt idx="286">
                  <c:v>994.827361</c:v>
                </c:pt>
                <c:pt idx="287">
                  <c:v>3583.5714109999999</c:v>
                </c:pt>
                <c:pt idx="288">
                  <c:v>3919.79600999999</c:v>
                </c:pt>
                <c:pt idx="289">
                  <c:v>4784.8994499999999</c:v>
                </c:pt>
                <c:pt idx="290">
                  <c:v>2688.9165280000002</c:v>
                </c:pt>
                <c:pt idx="291">
                  <c:v>2986.7803489999901</c:v>
                </c:pt>
                <c:pt idx="292">
                  <c:v>1449.758057</c:v>
                </c:pt>
                <c:pt idx="293">
                  <c:v>975.08950500000003</c:v>
                </c:pt>
                <c:pt idx="294">
                  <c:v>1094.0954939999999</c:v>
                </c:pt>
                <c:pt idx="295">
                  <c:v>766.961637</c:v>
                </c:pt>
                <c:pt idx="296">
                  <c:v>764.08927500000004</c:v>
                </c:pt>
                <c:pt idx="297">
                  <c:v>967.16414399999996</c:v>
                </c:pt>
                <c:pt idx="298">
                  <c:v>5560.3596729999899</c:v>
                </c:pt>
                <c:pt idx="299">
                  <c:v>2657.8279000000002</c:v>
                </c:pt>
                <c:pt idx="300">
                  <c:v>1319.2092809999999</c:v>
                </c:pt>
                <c:pt idx="301">
                  <c:v>1851.1092140000001</c:v>
                </c:pt>
                <c:pt idx="302">
                  <c:v>883.56700699999897</c:v>
                </c:pt>
                <c:pt idx="303">
                  <c:v>1728.0733829999999</c:v>
                </c:pt>
                <c:pt idx="304">
                  <c:v>1621.850592</c:v>
                </c:pt>
                <c:pt idx="305">
                  <c:v>2047.2643370000001</c:v>
                </c:pt>
                <c:pt idx="306">
                  <c:v>1003.8783989999999</c:v>
                </c:pt>
                <c:pt idx="307">
                  <c:v>1629.19200599999</c:v>
                </c:pt>
                <c:pt idx="308">
                  <c:v>3649.7864499999901</c:v>
                </c:pt>
                <c:pt idx="309">
                  <c:v>777.77816299999995</c:v>
                </c:pt>
                <c:pt idx="310">
                  <c:v>3385.9977489999901</c:v>
                </c:pt>
                <c:pt idx="311">
                  <c:v>4623.8862449999997</c:v>
                </c:pt>
                <c:pt idx="312">
                  <c:v>7247.7974439999998</c:v>
                </c:pt>
                <c:pt idx="313">
                  <c:v>3584.672869</c:v>
                </c:pt>
                <c:pt idx="314">
                  <c:v>4439.9726879999898</c:v>
                </c:pt>
                <c:pt idx="315">
                  <c:v>2393.2409560000001</c:v>
                </c:pt>
                <c:pt idx="316">
                  <c:v>1665.2218209999901</c:v>
                </c:pt>
                <c:pt idx="317">
                  <c:v>2038.1790590000001</c:v>
                </c:pt>
                <c:pt idx="318">
                  <c:v>1146.4631119999999</c:v>
                </c:pt>
                <c:pt idx="319">
                  <c:v>1110.65318</c:v>
                </c:pt>
                <c:pt idx="320">
                  <c:v>783.52488300000005</c:v>
                </c:pt>
                <c:pt idx="321">
                  <c:v>3604.685348</c:v>
                </c:pt>
                <c:pt idx="322">
                  <c:v>2728.0093179999999</c:v>
                </c:pt>
                <c:pt idx="323">
                  <c:v>1636.490074</c:v>
                </c:pt>
                <c:pt idx="324">
                  <c:v>2299.0964199999999</c:v>
                </c:pt>
                <c:pt idx="325">
                  <c:v>1013.815665</c:v>
                </c:pt>
                <c:pt idx="326">
                  <c:v>1785.4102889999899</c:v>
                </c:pt>
                <c:pt idx="327">
                  <c:v>1523.0409929999901</c:v>
                </c:pt>
                <c:pt idx="328">
                  <c:v>1839.0525459999999</c:v>
                </c:pt>
                <c:pt idx="329">
                  <c:v>923.22122299999899</c:v>
                </c:pt>
                <c:pt idx="330">
                  <c:v>1674.7535929999999</c:v>
                </c:pt>
                <c:pt idx="331">
                  <c:v>4303.0017479999997</c:v>
                </c:pt>
                <c:pt idx="332">
                  <c:v>1065.5645159999999</c:v>
                </c:pt>
                <c:pt idx="333">
                  <c:v>2974.6500269999901</c:v>
                </c:pt>
                <c:pt idx="334">
                  <c:v>2633.507717</c:v>
                </c:pt>
                <c:pt idx="335">
                  <c:v>3630.5295329999999</c:v>
                </c:pt>
                <c:pt idx="336">
                  <c:v>2782.964399</c:v>
                </c:pt>
                <c:pt idx="337">
                  <c:v>3241.5525699999998</c:v>
                </c:pt>
                <c:pt idx="338">
                  <c:v>1731.2453800000001</c:v>
                </c:pt>
                <c:pt idx="339">
                  <c:v>1439.5497359999999</c:v>
                </c:pt>
                <c:pt idx="340">
                  <c:v>1738.2024449999899</c:v>
                </c:pt>
                <c:pt idx="341">
                  <c:v>1358.2063369999901</c:v>
                </c:pt>
                <c:pt idx="342">
                  <c:v>1333.4028499999999</c:v>
                </c:pt>
                <c:pt idx="343">
                  <c:v>1103.3179089999901</c:v>
                </c:pt>
                <c:pt idx="344">
                  <c:v>2836.5765679999899</c:v>
                </c:pt>
                <c:pt idx="345">
                  <c:v>3997.8471359999999</c:v>
                </c:pt>
                <c:pt idx="346">
                  <c:v>2266.9879559999999</c:v>
                </c:pt>
                <c:pt idx="347">
                  <c:v>2650.1737250000001</c:v>
                </c:pt>
                <c:pt idx="348">
                  <c:v>1021.730826</c:v>
                </c:pt>
                <c:pt idx="349">
                  <c:v>1707.252823</c:v>
                </c:pt>
                <c:pt idx="350">
                  <c:v>1703.802596</c:v>
                </c:pt>
                <c:pt idx="351">
                  <c:v>2377.1456920000001</c:v>
                </c:pt>
                <c:pt idx="352">
                  <c:v>1224.1242689999999</c:v>
                </c:pt>
                <c:pt idx="353">
                  <c:v>2414.9078709999999</c:v>
                </c:pt>
                <c:pt idx="354">
                  <c:v>3399.3425609999899</c:v>
                </c:pt>
                <c:pt idx="355">
                  <c:v>966.69306599999902</c:v>
                </c:pt>
                <c:pt idx="356">
                  <c:v>2684.8218830000001</c:v>
                </c:pt>
                <c:pt idx="357">
                  <c:v>2880.1730199999902</c:v>
                </c:pt>
                <c:pt idx="358">
                  <c:v>4500.5074800000002</c:v>
                </c:pt>
                <c:pt idx="359">
                  <c:v>3233.1379429999902</c:v>
                </c:pt>
                <c:pt idx="360">
                  <c:v>4351.5962259999997</c:v>
                </c:pt>
                <c:pt idx="361">
                  <c:v>2555.760178</c:v>
                </c:pt>
                <c:pt idx="362">
                  <c:v>2189.5968779999998</c:v>
                </c:pt>
                <c:pt idx="363">
                  <c:v>2876.0711779999901</c:v>
                </c:pt>
                <c:pt idx="364">
                  <c:v>2010.2573850000001</c:v>
                </c:pt>
                <c:pt idx="365">
                  <c:v>2056.9837900000002</c:v>
                </c:pt>
                <c:pt idx="366">
                  <c:v>1384.793975</c:v>
                </c:pt>
                <c:pt idx="367">
                  <c:v>2242.12734399999</c:v>
                </c:pt>
                <c:pt idx="368">
                  <c:v>2362.687105</c:v>
                </c:pt>
                <c:pt idx="369">
                  <c:v>1462.9981809999999</c:v>
                </c:pt>
                <c:pt idx="370">
                  <c:v>1469.01982</c:v>
                </c:pt>
                <c:pt idx="371">
                  <c:v>542.719652</c:v>
                </c:pt>
                <c:pt idx="372">
                  <c:v>831.98985700000003</c:v>
                </c:pt>
                <c:pt idx="373">
                  <c:v>895.47277099999906</c:v>
                </c:pt>
                <c:pt idx="374">
                  <c:v>1283.3443399999901</c:v>
                </c:pt>
                <c:pt idx="375">
                  <c:v>719.60827300000005</c:v>
                </c:pt>
                <c:pt idx="376">
                  <c:v>1543.2959509999901</c:v>
                </c:pt>
                <c:pt idx="377">
                  <c:v>1573.4648560000001</c:v>
                </c:pt>
                <c:pt idx="378">
                  <c:v>511.77071899999999</c:v>
                </c:pt>
                <c:pt idx="379">
                  <c:v>1244.77723699999</c:v>
                </c:pt>
                <c:pt idx="380">
                  <c:v>1375.661094</c:v>
                </c:pt>
                <c:pt idx="381">
                  <c:v>2433.0311059999999</c:v>
                </c:pt>
                <c:pt idx="382">
                  <c:v>1727.588708</c:v>
                </c:pt>
                <c:pt idx="383">
                  <c:v>2562.087407</c:v>
                </c:pt>
                <c:pt idx="384">
                  <c:v>1611.921126</c:v>
                </c:pt>
                <c:pt idx="385">
                  <c:v>1427.972051</c:v>
                </c:pt>
                <c:pt idx="386">
                  <c:v>2099.5756029999998</c:v>
                </c:pt>
                <c:pt idx="387">
                  <c:v>1382.932096</c:v>
                </c:pt>
                <c:pt idx="388">
                  <c:v>1508.5730880000001</c:v>
                </c:pt>
                <c:pt idx="389">
                  <c:v>998.25880299999994</c:v>
                </c:pt>
                <c:pt idx="390">
                  <c:v>937.82661499999995</c:v>
                </c:pt>
                <c:pt idx="391">
                  <c:v>2468.2160130000002</c:v>
                </c:pt>
                <c:pt idx="392">
                  <c:v>1726.586421</c:v>
                </c:pt>
                <c:pt idx="393">
                  <c:v>1563.107612</c:v>
                </c:pt>
                <c:pt idx="394">
                  <c:v>518.95414499999902</c:v>
                </c:pt>
                <c:pt idx="395">
                  <c:v>729.52440999999999</c:v>
                </c:pt>
                <c:pt idx="396">
                  <c:v>811.78924599999903</c:v>
                </c:pt>
                <c:pt idx="397">
                  <c:v>1173.850653</c:v>
                </c:pt>
                <c:pt idx="398">
                  <c:v>670.07825499999899</c:v>
                </c:pt>
                <c:pt idx="399">
                  <c:v>1594.2888519999899</c:v>
                </c:pt>
                <c:pt idx="400">
                  <c:v>1363.1055080000001</c:v>
                </c:pt>
                <c:pt idx="401">
                  <c:v>522.73415299999999</c:v>
                </c:pt>
                <c:pt idx="402">
                  <c:v>987.65613299999904</c:v>
                </c:pt>
                <c:pt idx="403">
                  <c:v>917.714641999999</c:v>
                </c:pt>
                <c:pt idx="404">
                  <c:v>1677.3701779999899</c:v>
                </c:pt>
                <c:pt idx="405">
                  <c:v>1441.2631979999901</c:v>
                </c:pt>
                <c:pt idx="406">
                  <c:v>2202.5669050000001</c:v>
                </c:pt>
                <c:pt idx="407">
                  <c:v>1432.7523309999899</c:v>
                </c:pt>
                <c:pt idx="408">
                  <c:v>1415.04389499999</c:v>
                </c:pt>
                <c:pt idx="409">
                  <c:v>2358.9882119999902</c:v>
                </c:pt>
                <c:pt idx="410">
                  <c:v>1739.9118919999901</c:v>
                </c:pt>
                <c:pt idx="411">
                  <c:v>2183.5608199999901</c:v>
                </c:pt>
                <c:pt idx="412">
                  <c:v>1425.3225239999999</c:v>
                </c:pt>
                <c:pt idx="413">
                  <c:v>640.160741999999</c:v>
                </c:pt>
                <c:pt idx="414">
                  <c:v>3806.3080669999999</c:v>
                </c:pt>
                <c:pt idx="415">
                  <c:v>3351.64228</c:v>
                </c:pt>
                <c:pt idx="416">
                  <c:v>2497.0010459999999</c:v>
                </c:pt>
                <c:pt idx="417">
                  <c:v>696.88761799999895</c:v>
                </c:pt>
                <c:pt idx="418">
                  <c:v>849.53893800000003</c:v>
                </c:pt>
                <c:pt idx="419">
                  <c:v>1036.29100699999</c:v>
                </c:pt>
                <c:pt idx="420">
                  <c:v>1597.0148299999901</c:v>
                </c:pt>
                <c:pt idx="421">
                  <c:v>999.06673599999999</c:v>
                </c:pt>
                <c:pt idx="422">
                  <c:v>2654.494565</c:v>
                </c:pt>
                <c:pt idx="423">
                  <c:v>1584.566427</c:v>
                </c:pt>
                <c:pt idx="424">
                  <c:v>786.81879800000002</c:v>
                </c:pt>
                <c:pt idx="425">
                  <c:v>1067.7113079999999</c:v>
                </c:pt>
                <c:pt idx="426">
                  <c:v>1024.34879599999</c:v>
                </c:pt>
                <c:pt idx="427">
                  <c:v>2060.514596</c:v>
                </c:pt>
                <c:pt idx="428">
                  <c:v>1752.773594</c:v>
                </c:pt>
                <c:pt idx="429">
                  <c:v>2916.847534</c:v>
                </c:pt>
                <c:pt idx="430">
                  <c:v>2126.0769380000002</c:v>
                </c:pt>
                <c:pt idx="431">
                  <c:v>2378.0069289999901</c:v>
                </c:pt>
                <c:pt idx="432">
                  <c:v>4807.3159740000001</c:v>
                </c:pt>
                <c:pt idx="433">
                  <c:v>3584.4064709999898</c:v>
                </c:pt>
                <c:pt idx="434">
                  <c:v>5752.5139929999996</c:v>
                </c:pt>
                <c:pt idx="435">
                  <c:v>3720.2468989999902</c:v>
                </c:pt>
                <c:pt idx="436">
                  <c:v>594.77622699999995</c:v>
                </c:pt>
                <c:pt idx="437">
                  <c:v>4285.7505549999996</c:v>
                </c:pt>
                <c:pt idx="438">
                  <c:v>4132.540258</c:v>
                </c:pt>
                <c:pt idx="439">
                  <c:v>3676.704549</c:v>
                </c:pt>
                <c:pt idx="440">
                  <c:v>873.07349599999998</c:v>
                </c:pt>
                <c:pt idx="441">
                  <c:v>954.65618299999903</c:v>
                </c:pt>
                <c:pt idx="442">
                  <c:v>990.54485199999897</c:v>
                </c:pt>
                <c:pt idx="443">
                  <c:v>1439.0669580000001</c:v>
                </c:pt>
                <c:pt idx="444">
                  <c:v>856.60593499999902</c:v>
                </c:pt>
                <c:pt idx="445">
                  <c:v>2380.6432609999902</c:v>
                </c:pt>
                <c:pt idx="446">
                  <c:v>2186.2354499999901</c:v>
                </c:pt>
                <c:pt idx="447">
                  <c:v>1421.907062</c:v>
                </c:pt>
                <c:pt idx="448">
                  <c:v>881.77834999999902</c:v>
                </c:pt>
                <c:pt idx="449">
                  <c:v>713.26255099999901</c:v>
                </c:pt>
                <c:pt idx="450">
                  <c:v>1137.3454159999999</c:v>
                </c:pt>
                <c:pt idx="451">
                  <c:v>1353.3217030000001</c:v>
                </c:pt>
                <c:pt idx="452">
                  <c:v>2006.2932699999999</c:v>
                </c:pt>
                <c:pt idx="453">
                  <c:v>1374.7592749999999</c:v>
                </c:pt>
                <c:pt idx="454">
                  <c:v>1720.617309</c:v>
                </c:pt>
                <c:pt idx="455">
                  <c:v>3513.2843069999999</c:v>
                </c:pt>
                <c:pt idx="456">
                  <c:v>3501.6889839999899</c:v>
                </c:pt>
                <c:pt idx="457">
                  <c:v>6332.4987629999996</c:v>
                </c:pt>
                <c:pt idx="458">
                  <c:v>5769.2860650000002</c:v>
                </c:pt>
                <c:pt idx="459">
                  <c:v>614.50010899999995</c:v>
                </c:pt>
                <c:pt idx="460">
                  <c:v>5072.5581940000002</c:v>
                </c:pt>
                <c:pt idx="461">
                  <c:v>6827.8997650000001</c:v>
                </c:pt>
                <c:pt idx="462">
                  <c:v>4575.5956530000003</c:v>
                </c:pt>
                <c:pt idx="463">
                  <c:v>858.52411299999903</c:v>
                </c:pt>
                <c:pt idx="464">
                  <c:v>808.41334900000004</c:v>
                </c:pt>
                <c:pt idx="465">
                  <c:v>979.43736899999999</c:v>
                </c:pt>
                <c:pt idx="466">
                  <c:v>1398.5089700000001</c:v>
                </c:pt>
                <c:pt idx="467">
                  <c:v>946.71144800000002</c:v>
                </c:pt>
                <c:pt idx="468">
                  <c:v>3322.0124659999901</c:v>
                </c:pt>
                <c:pt idx="469">
                  <c:v>2743.3746139999998</c:v>
                </c:pt>
                <c:pt idx="470">
                  <c:v>2198.8238249999999</c:v>
                </c:pt>
                <c:pt idx="471">
                  <c:v>855.54679899999996</c:v>
                </c:pt>
                <c:pt idx="472">
                  <c:v>714.42832599999997</c:v>
                </c:pt>
                <c:pt idx="473">
                  <c:v>1114.0414290000001</c:v>
                </c:pt>
                <c:pt idx="474">
                  <c:v>1348.1619169999999</c:v>
                </c:pt>
                <c:pt idx="475">
                  <c:v>2072.1697349999999</c:v>
                </c:pt>
                <c:pt idx="476">
                  <c:v>1510.6010209999999</c:v>
                </c:pt>
                <c:pt idx="477">
                  <c:v>2167.0179049999902</c:v>
                </c:pt>
                <c:pt idx="478">
                  <c:v>5590.3621679999997</c:v>
                </c:pt>
                <c:pt idx="479">
                  <c:v>6227.5049230000004</c:v>
                </c:pt>
                <c:pt idx="480">
                  <c:v>22874.002731999899</c:v>
                </c:pt>
                <c:pt idx="481">
                  <c:v>18117.895367999899</c:v>
                </c:pt>
                <c:pt idx="482">
                  <c:v>994.40480500000001</c:v>
                </c:pt>
                <c:pt idx="483">
                  <c:v>5455.030084</c:v>
                </c:pt>
                <c:pt idx="484">
                  <c:v>9055.2181349999992</c:v>
                </c:pt>
                <c:pt idx="485">
                  <c:v>8491.1051270000007</c:v>
                </c:pt>
                <c:pt idx="486">
                  <c:v>1498.1030000000001</c:v>
                </c:pt>
                <c:pt idx="487">
                  <c:v>1598.7041469999899</c:v>
                </c:pt>
                <c:pt idx="488">
                  <c:v>1235.237895</c:v>
                </c:pt>
                <c:pt idx="489">
                  <c:v>1244.4138620000001</c:v>
                </c:pt>
                <c:pt idx="490">
                  <c:v>771.47892899999999</c:v>
                </c:pt>
                <c:pt idx="491">
                  <c:v>2499.6713529999902</c:v>
                </c:pt>
                <c:pt idx="492">
                  <c:v>6131.3459510000002</c:v>
                </c:pt>
                <c:pt idx="493">
                  <c:v>4889.8601040000003</c:v>
                </c:pt>
                <c:pt idx="494">
                  <c:v>1640.12734399999</c:v>
                </c:pt>
                <c:pt idx="495">
                  <c:v>901.49785999999995</c:v>
                </c:pt>
                <c:pt idx="496">
                  <c:v>788.49328799999898</c:v>
                </c:pt>
                <c:pt idx="497">
                  <c:v>1123.6688919999999</c:v>
                </c:pt>
                <c:pt idx="498">
                  <c:v>1406.4541709999901</c:v>
                </c:pt>
                <c:pt idx="499">
                  <c:v>1011.568177</c:v>
                </c:pt>
                <c:pt idx="500">
                  <c:v>1447.9027559999899</c:v>
                </c:pt>
                <c:pt idx="501">
                  <c:v>3723.5809709999999</c:v>
                </c:pt>
                <c:pt idx="502">
                  <c:v>5788.665653</c:v>
                </c:pt>
                <c:pt idx="503">
                  <c:v>18276.054399000001</c:v>
                </c:pt>
                <c:pt idx="504">
                  <c:v>34488.868690999901</c:v>
                </c:pt>
                <c:pt idx="505">
                  <c:v>2253.8149539999999</c:v>
                </c:pt>
                <c:pt idx="506">
                  <c:v>1896.2899950000001</c:v>
                </c:pt>
                <c:pt idx="507">
                  <c:v>1599.8182809999901</c:v>
                </c:pt>
                <c:pt idx="508">
                  <c:v>3469.0112260000001</c:v>
                </c:pt>
                <c:pt idx="509">
                  <c:v>1415.1741829999901</c:v>
                </c:pt>
                <c:pt idx="510">
                  <c:v>2466.921961</c:v>
                </c:pt>
                <c:pt idx="511">
                  <c:v>1457.680065</c:v>
                </c:pt>
                <c:pt idx="512">
                  <c:v>1209.60778999999</c:v>
                </c:pt>
                <c:pt idx="513">
                  <c:v>565.78276799999901</c:v>
                </c:pt>
                <c:pt idx="514">
                  <c:v>882.13121899999896</c:v>
                </c:pt>
                <c:pt idx="515">
                  <c:v>10620.939946999901</c:v>
                </c:pt>
                <c:pt idx="516">
                  <c:v>2473.2591699999998</c:v>
                </c:pt>
                <c:pt idx="517">
                  <c:v>5909.4234379999998</c:v>
                </c:pt>
                <c:pt idx="518">
                  <c:v>5436.3504300000004</c:v>
                </c:pt>
                <c:pt idx="519">
                  <c:v>3614.8021739999999</c:v>
                </c:pt>
                <c:pt idx="520">
                  <c:v>2828.5814179999902</c:v>
                </c:pt>
                <c:pt idx="521">
                  <c:v>2275.938083</c:v>
                </c:pt>
                <c:pt idx="522">
                  <c:v>954.53144699999996</c:v>
                </c:pt>
                <c:pt idx="523">
                  <c:v>654.56995299999903</c:v>
                </c:pt>
                <c:pt idx="524">
                  <c:v>607.42956700000002</c:v>
                </c:pt>
                <c:pt idx="525">
                  <c:v>626.20709099999999</c:v>
                </c:pt>
                <c:pt idx="526">
                  <c:v>989.34586199999899</c:v>
                </c:pt>
                <c:pt idx="527">
                  <c:v>2276.2142840000001</c:v>
                </c:pt>
                <c:pt idx="528">
                  <c:v>13009.2513639999</c:v>
                </c:pt>
              </c:numCache>
            </c:numRef>
          </c:xVal>
          <c:yVal>
            <c:numRef>
              <c:f>[_results01_1.xlsx]odReproduction!$C$2:$C$530</c:f>
              <c:numCache>
                <c:formatCode>General</c:formatCode>
                <c:ptCount val="529"/>
                <c:pt idx="0">
                  <c:v>6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6</c:v>
                </c:pt>
                <c:pt idx="14">
                  <c:v>5</c:v>
                </c:pt>
                <c:pt idx="15">
                  <c:v>5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1</c:v>
                </c:pt>
                <c:pt idx="24">
                  <c:v>7</c:v>
                </c:pt>
                <c:pt idx="25">
                  <c:v>4</c:v>
                </c:pt>
                <c:pt idx="26">
                  <c:v>4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6</c:v>
                </c:pt>
                <c:pt idx="31">
                  <c:v>3</c:v>
                </c:pt>
                <c:pt idx="32">
                  <c:v>7</c:v>
                </c:pt>
                <c:pt idx="33">
                  <c:v>6</c:v>
                </c:pt>
                <c:pt idx="34">
                  <c:v>2</c:v>
                </c:pt>
                <c:pt idx="35">
                  <c:v>7</c:v>
                </c:pt>
                <c:pt idx="36">
                  <c:v>7</c:v>
                </c:pt>
                <c:pt idx="37">
                  <c:v>3</c:v>
                </c:pt>
                <c:pt idx="38">
                  <c:v>3</c:v>
                </c:pt>
                <c:pt idx="39">
                  <c:v>4</c:v>
                </c:pt>
                <c:pt idx="40">
                  <c:v>8</c:v>
                </c:pt>
                <c:pt idx="41">
                  <c:v>0</c:v>
                </c:pt>
                <c:pt idx="42">
                  <c:v>7</c:v>
                </c:pt>
                <c:pt idx="43">
                  <c:v>5</c:v>
                </c:pt>
                <c:pt idx="44">
                  <c:v>6</c:v>
                </c:pt>
                <c:pt idx="45">
                  <c:v>4</c:v>
                </c:pt>
                <c:pt idx="46">
                  <c:v>5</c:v>
                </c:pt>
                <c:pt idx="47">
                  <c:v>1</c:v>
                </c:pt>
                <c:pt idx="48">
                  <c:v>6</c:v>
                </c:pt>
                <c:pt idx="49">
                  <c:v>4</c:v>
                </c:pt>
                <c:pt idx="50">
                  <c:v>3</c:v>
                </c:pt>
                <c:pt idx="51">
                  <c:v>6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3</c:v>
                </c:pt>
                <c:pt idx="56">
                  <c:v>3</c:v>
                </c:pt>
                <c:pt idx="57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7</c:v>
                </c:pt>
                <c:pt idx="61">
                  <c:v>4</c:v>
                </c:pt>
                <c:pt idx="62">
                  <c:v>4</c:v>
                </c:pt>
                <c:pt idx="63">
                  <c:v>6</c:v>
                </c:pt>
                <c:pt idx="64">
                  <c:v>4</c:v>
                </c:pt>
                <c:pt idx="65">
                  <c:v>6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4</c:v>
                </c:pt>
                <c:pt idx="70">
                  <c:v>5</c:v>
                </c:pt>
                <c:pt idx="71">
                  <c:v>6</c:v>
                </c:pt>
                <c:pt idx="72">
                  <c:v>12</c:v>
                </c:pt>
                <c:pt idx="73">
                  <c:v>4</c:v>
                </c:pt>
                <c:pt idx="74">
                  <c:v>4</c:v>
                </c:pt>
                <c:pt idx="75">
                  <c:v>0</c:v>
                </c:pt>
                <c:pt idx="76">
                  <c:v>6</c:v>
                </c:pt>
                <c:pt idx="77">
                  <c:v>3</c:v>
                </c:pt>
                <c:pt idx="78">
                  <c:v>1</c:v>
                </c:pt>
                <c:pt idx="79">
                  <c:v>5</c:v>
                </c:pt>
                <c:pt idx="80">
                  <c:v>5</c:v>
                </c:pt>
                <c:pt idx="81">
                  <c:v>6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4</c:v>
                </c:pt>
                <c:pt idx="86">
                  <c:v>7</c:v>
                </c:pt>
                <c:pt idx="87">
                  <c:v>5</c:v>
                </c:pt>
                <c:pt idx="88">
                  <c:v>1</c:v>
                </c:pt>
                <c:pt idx="89">
                  <c:v>5</c:v>
                </c:pt>
                <c:pt idx="90">
                  <c:v>7</c:v>
                </c:pt>
                <c:pt idx="91">
                  <c:v>3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4</c:v>
                </c:pt>
                <c:pt idx="96">
                  <c:v>5</c:v>
                </c:pt>
                <c:pt idx="97">
                  <c:v>10</c:v>
                </c:pt>
                <c:pt idx="98">
                  <c:v>2</c:v>
                </c:pt>
                <c:pt idx="99">
                  <c:v>6</c:v>
                </c:pt>
                <c:pt idx="100">
                  <c:v>4</c:v>
                </c:pt>
                <c:pt idx="101">
                  <c:v>6</c:v>
                </c:pt>
                <c:pt idx="102">
                  <c:v>7</c:v>
                </c:pt>
                <c:pt idx="103">
                  <c:v>3</c:v>
                </c:pt>
                <c:pt idx="104">
                  <c:v>4</c:v>
                </c:pt>
                <c:pt idx="105">
                  <c:v>4</c:v>
                </c:pt>
                <c:pt idx="106">
                  <c:v>8</c:v>
                </c:pt>
                <c:pt idx="107">
                  <c:v>4</c:v>
                </c:pt>
                <c:pt idx="108">
                  <c:v>5</c:v>
                </c:pt>
                <c:pt idx="109">
                  <c:v>8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2</c:v>
                </c:pt>
                <c:pt idx="114">
                  <c:v>0</c:v>
                </c:pt>
                <c:pt idx="115">
                  <c:v>3</c:v>
                </c:pt>
                <c:pt idx="116">
                  <c:v>4</c:v>
                </c:pt>
                <c:pt idx="117">
                  <c:v>2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5</c:v>
                </c:pt>
                <c:pt idx="122">
                  <c:v>6</c:v>
                </c:pt>
                <c:pt idx="123">
                  <c:v>9</c:v>
                </c:pt>
                <c:pt idx="124">
                  <c:v>4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5</c:v>
                </c:pt>
                <c:pt idx="130">
                  <c:v>2</c:v>
                </c:pt>
                <c:pt idx="131">
                  <c:v>6</c:v>
                </c:pt>
                <c:pt idx="132">
                  <c:v>3</c:v>
                </c:pt>
                <c:pt idx="133">
                  <c:v>6</c:v>
                </c:pt>
                <c:pt idx="134">
                  <c:v>7</c:v>
                </c:pt>
                <c:pt idx="135">
                  <c:v>4</c:v>
                </c:pt>
                <c:pt idx="136">
                  <c:v>3</c:v>
                </c:pt>
                <c:pt idx="137">
                  <c:v>4</c:v>
                </c:pt>
                <c:pt idx="138">
                  <c:v>2</c:v>
                </c:pt>
                <c:pt idx="139">
                  <c:v>8</c:v>
                </c:pt>
                <c:pt idx="140">
                  <c:v>3</c:v>
                </c:pt>
                <c:pt idx="141">
                  <c:v>2</c:v>
                </c:pt>
                <c:pt idx="142">
                  <c:v>5</c:v>
                </c:pt>
                <c:pt idx="143">
                  <c:v>5</c:v>
                </c:pt>
                <c:pt idx="144">
                  <c:v>1</c:v>
                </c:pt>
                <c:pt idx="145">
                  <c:v>1</c:v>
                </c:pt>
                <c:pt idx="146">
                  <c:v>2</c:v>
                </c:pt>
                <c:pt idx="147">
                  <c:v>3</c:v>
                </c:pt>
                <c:pt idx="148">
                  <c:v>4</c:v>
                </c:pt>
                <c:pt idx="149">
                  <c:v>1</c:v>
                </c:pt>
                <c:pt idx="150">
                  <c:v>2</c:v>
                </c:pt>
                <c:pt idx="151">
                  <c:v>2</c:v>
                </c:pt>
                <c:pt idx="152">
                  <c:v>3</c:v>
                </c:pt>
                <c:pt idx="153">
                  <c:v>5</c:v>
                </c:pt>
                <c:pt idx="154">
                  <c:v>3</c:v>
                </c:pt>
                <c:pt idx="155">
                  <c:v>3</c:v>
                </c:pt>
                <c:pt idx="156">
                  <c:v>11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1</c:v>
                </c:pt>
                <c:pt idx="162">
                  <c:v>8</c:v>
                </c:pt>
                <c:pt idx="163">
                  <c:v>2</c:v>
                </c:pt>
                <c:pt idx="164">
                  <c:v>6</c:v>
                </c:pt>
                <c:pt idx="165">
                  <c:v>5</c:v>
                </c:pt>
                <c:pt idx="166">
                  <c:v>4</c:v>
                </c:pt>
                <c:pt idx="167">
                  <c:v>6</c:v>
                </c:pt>
                <c:pt idx="168">
                  <c:v>3</c:v>
                </c:pt>
                <c:pt idx="169">
                  <c:v>3</c:v>
                </c:pt>
                <c:pt idx="170">
                  <c:v>6</c:v>
                </c:pt>
                <c:pt idx="171">
                  <c:v>9</c:v>
                </c:pt>
                <c:pt idx="172">
                  <c:v>4</c:v>
                </c:pt>
                <c:pt idx="173">
                  <c:v>2</c:v>
                </c:pt>
                <c:pt idx="174">
                  <c:v>2</c:v>
                </c:pt>
                <c:pt idx="175">
                  <c:v>4</c:v>
                </c:pt>
                <c:pt idx="176">
                  <c:v>5</c:v>
                </c:pt>
                <c:pt idx="177">
                  <c:v>6</c:v>
                </c:pt>
                <c:pt idx="178">
                  <c:v>6</c:v>
                </c:pt>
                <c:pt idx="179">
                  <c:v>7</c:v>
                </c:pt>
                <c:pt idx="180">
                  <c:v>4</c:v>
                </c:pt>
                <c:pt idx="181">
                  <c:v>9</c:v>
                </c:pt>
                <c:pt idx="182">
                  <c:v>5</c:v>
                </c:pt>
                <c:pt idx="183">
                  <c:v>5</c:v>
                </c:pt>
                <c:pt idx="184">
                  <c:v>4</c:v>
                </c:pt>
                <c:pt idx="185">
                  <c:v>7</c:v>
                </c:pt>
                <c:pt idx="186">
                  <c:v>0</c:v>
                </c:pt>
                <c:pt idx="187">
                  <c:v>6</c:v>
                </c:pt>
                <c:pt idx="188">
                  <c:v>4</c:v>
                </c:pt>
                <c:pt idx="189">
                  <c:v>6</c:v>
                </c:pt>
                <c:pt idx="190">
                  <c:v>4</c:v>
                </c:pt>
                <c:pt idx="191">
                  <c:v>3</c:v>
                </c:pt>
                <c:pt idx="192">
                  <c:v>9</c:v>
                </c:pt>
                <c:pt idx="193">
                  <c:v>5</c:v>
                </c:pt>
                <c:pt idx="194">
                  <c:v>2</c:v>
                </c:pt>
                <c:pt idx="195">
                  <c:v>4</c:v>
                </c:pt>
                <c:pt idx="196">
                  <c:v>6</c:v>
                </c:pt>
                <c:pt idx="197">
                  <c:v>5</c:v>
                </c:pt>
                <c:pt idx="198">
                  <c:v>2</c:v>
                </c:pt>
                <c:pt idx="199">
                  <c:v>4</c:v>
                </c:pt>
                <c:pt idx="200">
                  <c:v>8</c:v>
                </c:pt>
                <c:pt idx="201">
                  <c:v>3</c:v>
                </c:pt>
                <c:pt idx="202">
                  <c:v>4</c:v>
                </c:pt>
                <c:pt idx="203">
                  <c:v>3</c:v>
                </c:pt>
                <c:pt idx="204">
                  <c:v>3</c:v>
                </c:pt>
                <c:pt idx="205">
                  <c:v>4</c:v>
                </c:pt>
                <c:pt idx="206">
                  <c:v>1</c:v>
                </c:pt>
                <c:pt idx="207">
                  <c:v>5</c:v>
                </c:pt>
                <c:pt idx="208">
                  <c:v>4</c:v>
                </c:pt>
                <c:pt idx="209">
                  <c:v>1</c:v>
                </c:pt>
                <c:pt idx="210">
                  <c:v>2</c:v>
                </c:pt>
                <c:pt idx="211">
                  <c:v>5</c:v>
                </c:pt>
                <c:pt idx="212">
                  <c:v>2</c:v>
                </c:pt>
                <c:pt idx="213">
                  <c:v>3</c:v>
                </c:pt>
                <c:pt idx="214">
                  <c:v>1</c:v>
                </c:pt>
                <c:pt idx="215">
                  <c:v>3</c:v>
                </c:pt>
                <c:pt idx="216">
                  <c:v>2</c:v>
                </c:pt>
                <c:pt idx="217">
                  <c:v>5</c:v>
                </c:pt>
                <c:pt idx="218">
                  <c:v>2</c:v>
                </c:pt>
                <c:pt idx="219">
                  <c:v>5</c:v>
                </c:pt>
                <c:pt idx="220">
                  <c:v>1</c:v>
                </c:pt>
                <c:pt idx="221">
                  <c:v>7</c:v>
                </c:pt>
                <c:pt idx="222">
                  <c:v>5</c:v>
                </c:pt>
                <c:pt idx="223">
                  <c:v>5</c:v>
                </c:pt>
                <c:pt idx="224">
                  <c:v>1</c:v>
                </c:pt>
                <c:pt idx="225">
                  <c:v>5</c:v>
                </c:pt>
                <c:pt idx="226">
                  <c:v>6</c:v>
                </c:pt>
                <c:pt idx="227">
                  <c:v>3</c:v>
                </c:pt>
                <c:pt idx="228">
                  <c:v>6</c:v>
                </c:pt>
                <c:pt idx="229">
                  <c:v>3</c:v>
                </c:pt>
                <c:pt idx="230">
                  <c:v>2</c:v>
                </c:pt>
                <c:pt idx="231">
                  <c:v>11</c:v>
                </c:pt>
                <c:pt idx="232">
                  <c:v>4</c:v>
                </c:pt>
                <c:pt idx="233">
                  <c:v>5</c:v>
                </c:pt>
                <c:pt idx="234">
                  <c:v>7</c:v>
                </c:pt>
                <c:pt idx="235">
                  <c:v>3</c:v>
                </c:pt>
                <c:pt idx="236">
                  <c:v>3</c:v>
                </c:pt>
                <c:pt idx="237">
                  <c:v>9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0</c:v>
                </c:pt>
                <c:pt idx="242">
                  <c:v>6</c:v>
                </c:pt>
                <c:pt idx="243">
                  <c:v>5</c:v>
                </c:pt>
                <c:pt idx="244">
                  <c:v>5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6</c:v>
                </c:pt>
                <c:pt idx="249">
                  <c:v>1</c:v>
                </c:pt>
                <c:pt idx="250">
                  <c:v>4</c:v>
                </c:pt>
                <c:pt idx="251">
                  <c:v>5</c:v>
                </c:pt>
                <c:pt idx="252">
                  <c:v>2</c:v>
                </c:pt>
                <c:pt idx="253">
                  <c:v>1</c:v>
                </c:pt>
                <c:pt idx="254">
                  <c:v>4</c:v>
                </c:pt>
                <c:pt idx="255">
                  <c:v>4</c:v>
                </c:pt>
                <c:pt idx="256">
                  <c:v>6</c:v>
                </c:pt>
                <c:pt idx="257">
                  <c:v>2</c:v>
                </c:pt>
                <c:pt idx="258">
                  <c:v>1</c:v>
                </c:pt>
                <c:pt idx="259">
                  <c:v>5</c:v>
                </c:pt>
                <c:pt idx="260">
                  <c:v>2</c:v>
                </c:pt>
                <c:pt idx="261">
                  <c:v>4</c:v>
                </c:pt>
                <c:pt idx="262">
                  <c:v>2</c:v>
                </c:pt>
                <c:pt idx="263">
                  <c:v>7</c:v>
                </c:pt>
                <c:pt idx="264">
                  <c:v>2</c:v>
                </c:pt>
                <c:pt idx="265">
                  <c:v>2</c:v>
                </c:pt>
                <c:pt idx="266">
                  <c:v>4</c:v>
                </c:pt>
                <c:pt idx="267">
                  <c:v>7</c:v>
                </c:pt>
                <c:pt idx="268">
                  <c:v>0</c:v>
                </c:pt>
                <c:pt idx="269">
                  <c:v>4</c:v>
                </c:pt>
                <c:pt idx="270">
                  <c:v>2</c:v>
                </c:pt>
                <c:pt idx="271">
                  <c:v>3</c:v>
                </c:pt>
                <c:pt idx="272">
                  <c:v>1</c:v>
                </c:pt>
                <c:pt idx="273">
                  <c:v>5</c:v>
                </c:pt>
                <c:pt idx="274">
                  <c:v>3</c:v>
                </c:pt>
                <c:pt idx="275">
                  <c:v>2</c:v>
                </c:pt>
                <c:pt idx="276">
                  <c:v>1</c:v>
                </c:pt>
                <c:pt idx="277">
                  <c:v>2</c:v>
                </c:pt>
                <c:pt idx="278">
                  <c:v>4</c:v>
                </c:pt>
                <c:pt idx="279">
                  <c:v>5</c:v>
                </c:pt>
                <c:pt idx="280">
                  <c:v>5</c:v>
                </c:pt>
                <c:pt idx="281">
                  <c:v>6</c:v>
                </c:pt>
                <c:pt idx="282">
                  <c:v>5</c:v>
                </c:pt>
                <c:pt idx="283">
                  <c:v>4</c:v>
                </c:pt>
                <c:pt idx="284">
                  <c:v>5</c:v>
                </c:pt>
                <c:pt idx="285">
                  <c:v>4</c:v>
                </c:pt>
                <c:pt idx="286">
                  <c:v>5</c:v>
                </c:pt>
                <c:pt idx="287">
                  <c:v>5</c:v>
                </c:pt>
                <c:pt idx="288">
                  <c:v>4</c:v>
                </c:pt>
                <c:pt idx="289">
                  <c:v>2</c:v>
                </c:pt>
                <c:pt idx="290">
                  <c:v>7</c:v>
                </c:pt>
                <c:pt idx="291">
                  <c:v>6</c:v>
                </c:pt>
                <c:pt idx="292">
                  <c:v>1</c:v>
                </c:pt>
                <c:pt idx="293">
                  <c:v>4</c:v>
                </c:pt>
                <c:pt idx="294">
                  <c:v>3</c:v>
                </c:pt>
                <c:pt idx="295">
                  <c:v>5</c:v>
                </c:pt>
                <c:pt idx="296">
                  <c:v>4</c:v>
                </c:pt>
                <c:pt idx="297">
                  <c:v>6</c:v>
                </c:pt>
                <c:pt idx="298">
                  <c:v>8</c:v>
                </c:pt>
                <c:pt idx="299">
                  <c:v>3</c:v>
                </c:pt>
                <c:pt idx="300">
                  <c:v>4</c:v>
                </c:pt>
                <c:pt idx="301">
                  <c:v>8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3</c:v>
                </c:pt>
                <c:pt idx="306">
                  <c:v>4</c:v>
                </c:pt>
                <c:pt idx="307">
                  <c:v>6</c:v>
                </c:pt>
                <c:pt idx="308">
                  <c:v>2</c:v>
                </c:pt>
                <c:pt idx="309">
                  <c:v>3</c:v>
                </c:pt>
                <c:pt idx="310">
                  <c:v>3</c:v>
                </c:pt>
                <c:pt idx="311">
                  <c:v>2</c:v>
                </c:pt>
                <c:pt idx="312">
                  <c:v>2</c:v>
                </c:pt>
                <c:pt idx="313">
                  <c:v>5</c:v>
                </c:pt>
                <c:pt idx="314">
                  <c:v>3</c:v>
                </c:pt>
                <c:pt idx="315">
                  <c:v>1</c:v>
                </c:pt>
                <c:pt idx="316">
                  <c:v>1</c:v>
                </c:pt>
                <c:pt idx="317">
                  <c:v>4</c:v>
                </c:pt>
                <c:pt idx="318">
                  <c:v>5</c:v>
                </c:pt>
                <c:pt idx="319">
                  <c:v>6</c:v>
                </c:pt>
                <c:pt idx="320">
                  <c:v>4</c:v>
                </c:pt>
                <c:pt idx="321">
                  <c:v>7</c:v>
                </c:pt>
                <c:pt idx="322">
                  <c:v>2</c:v>
                </c:pt>
                <c:pt idx="323">
                  <c:v>2</c:v>
                </c:pt>
                <c:pt idx="324">
                  <c:v>8</c:v>
                </c:pt>
                <c:pt idx="325">
                  <c:v>4</c:v>
                </c:pt>
                <c:pt idx="326">
                  <c:v>5</c:v>
                </c:pt>
                <c:pt idx="327">
                  <c:v>3</c:v>
                </c:pt>
                <c:pt idx="328">
                  <c:v>1</c:v>
                </c:pt>
                <c:pt idx="329">
                  <c:v>7</c:v>
                </c:pt>
                <c:pt idx="330">
                  <c:v>2</c:v>
                </c:pt>
                <c:pt idx="331">
                  <c:v>3</c:v>
                </c:pt>
                <c:pt idx="332">
                  <c:v>8</c:v>
                </c:pt>
                <c:pt idx="333">
                  <c:v>5</c:v>
                </c:pt>
                <c:pt idx="334">
                  <c:v>8</c:v>
                </c:pt>
                <c:pt idx="335">
                  <c:v>3</c:v>
                </c:pt>
                <c:pt idx="336">
                  <c:v>4</c:v>
                </c:pt>
                <c:pt idx="337">
                  <c:v>5</c:v>
                </c:pt>
                <c:pt idx="338">
                  <c:v>3</c:v>
                </c:pt>
                <c:pt idx="339">
                  <c:v>5</c:v>
                </c:pt>
                <c:pt idx="340">
                  <c:v>3</c:v>
                </c:pt>
                <c:pt idx="341">
                  <c:v>7</c:v>
                </c:pt>
                <c:pt idx="342">
                  <c:v>2</c:v>
                </c:pt>
                <c:pt idx="343">
                  <c:v>6</c:v>
                </c:pt>
                <c:pt idx="344">
                  <c:v>6</c:v>
                </c:pt>
                <c:pt idx="345">
                  <c:v>5</c:v>
                </c:pt>
                <c:pt idx="346">
                  <c:v>6</c:v>
                </c:pt>
                <c:pt idx="347">
                  <c:v>4</c:v>
                </c:pt>
                <c:pt idx="348">
                  <c:v>1</c:v>
                </c:pt>
                <c:pt idx="349">
                  <c:v>3</c:v>
                </c:pt>
                <c:pt idx="350">
                  <c:v>3</c:v>
                </c:pt>
                <c:pt idx="351">
                  <c:v>1</c:v>
                </c:pt>
                <c:pt idx="352">
                  <c:v>4</c:v>
                </c:pt>
                <c:pt idx="353">
                  <c:v>3</c:v>
                </c:pt>
                <c:pt idx="354">
                  <c:v>4</c:v>
                </c:pt>
                <c:pt idx="355">
                  <c:v>5</c:v>
                </c:pt>
                <c:pt idx="356">
                  <c:v>4</c:v>
                </c:pt>
                <c:pt idx="357">
                  <c:v>2</c:v>
                </c:pt>
                <c:pt idx="358">
                  <c:v>2</c:v>
                </c:pt>
                <c:pt idx="359">
                  <c:v>5</c:v>
                </c:pt>
                <c:pt idx="360">
                  <c:v>4</c:v>
                </c:pt>
                <c:pt idx="361">
                  <c:v>3</c:v>
                </c:pt>
                <c:pt idx="362">
                  <c:v>7</c:v>
                </c:pt>
                <c:pt idx="363">
                  <c:v>7</c:v>
                </c:pt>
                <c:pt idx="364">
                  <c:v>5</c:v>
                </c:pt>
                <c:pt idx="365">
                  <c:v>8</c:v>
                </c:pt>
                <c:pt idx="366">
                  <c:v>6</c:v>
                </c:pt>
                <c:pt idx="367">
                  <c:v>3</c:v>
                </c:pt>
                <c:pt idx="368">
                  <c:v>3</c:v>
                </c:pt>
                <c:pt idx="369">
                  <c:v>5</c:v>
                </c:pt>
                <c:pt idx="370">
                  <c:v>6</c:v>
                </c:pt>
                <c:pt idx="371">
                  <c:v>4</c:v>
                </c:pt>
                <c:pt idx="372">
                  <c:v>3</c:v>
                </c:pt>
                <c:pt idx="373">
                  <c:v>4</c:v>
                </c:pt>
                <c:pt idx="374">
                  <c:v>5</c:v>
                </c:pt>
                <c:pt idx="375">
                  <c:v>5</c:v>
                </c:pt>
                <c:pt idx="376">
                  <c:v>3</c:v>
                </c:pt>
                <c:pt idx="377">
                  <c:v>5</c:v>
                </c:pt>
                <c:pt idx="378">
                  <c:v>5</c:v>
                </c:pt>
                <c:pt idx="379">
                  <c:v>3</c:v>
                </c:pt>
                <c:pt idx="380">
                  <c:v>2</c:v>
                </c:pt>
                <c:pt idx="381">
                  <c:v>9</c:v>
                </c:pt>
                <c:pt idx="382">
                  <c:v>1</c:v>
                </c:pt>
                <c:pt idx="383">
                  <c:v>4</c:v>
                </c:pt>
                <c:pt idx="384">
                  <c:v>8</c:v>
                </c:pt>
                <c:pt idx="385">
                  <c:v>6</c:v>
                </c:pt>
                <c:pt idx="386">
                  <c:v>5</c:v>
                </c:pt>
                <c:pt idx="387">
                  <c:v>3</c:v>
                </c:pt>
                <c:pt idx="388">
                  <c:v>5</c:v>
                </c:pt>
                <c:pt idx="389">
                  <c:v>3</c:v>
                </c:pt>
                <c:pt idx="390">
                  <c:v>9</c:v>
                </c:pt>
                <c:pt idx="391">
                  <c:v>4</c:v>
                </c:pt>
                <c:pt idx="392">
                  <c:v>6</c:v>
                </c:pt>
                <c:pt idx="393">
                  <c:v>9</c:v>
                </c:pt>
                <c:pt idx="394">
                  <c:v>5</c:v>
                </c:pt>
                <c:pt idx="395">
                  <c:v>4</c:v>
                </c:pt>
                <c:pt idx="396">
                  <c:v>3</c:v>
                </c:pt>
                <c:pt idx="397">
                  <c:v>2</c:v>
                </c:pt>
                <c:pt idx="398">
                  <c:v>6</c:v>
                </c:pt>
                <c:pt idx="399">
                  <c:v>3</c:v>
                </c:pt>
                <c:pt idx="400">
                  <c:v>2</c:v>
                </c:pt>
                <c:pt idx="401">
                  <c:v>4</c:v>
                </c:pt>
                <c:pt idx="402">
                  <c:v>7</c:v>
                </c:pt>
                <c:pt idx="403">
                  <c:v>10</c:v>
                </c:pt>
                <c:pt idx="404">
                  <c:v>2</c:v>
                </c:pt>
                <c:pt idx="405">
                  <c:v>4</c:v>
                </c:pt>
                <c:pt idx="406">
                  <c:v>5</c:v>
                </c:pt>
                <c:pt idx="407">
                  <c:v>7</c:v>
                </c:pt>
                <c:pt idx="408">
                  <c:v>9</c:v>
                </c:pt>
                <c:pt idx="409">
                  <c:v>2</c:v>
                </c:pt>
                <c:pt idx="410">
                  <c:v>1</c:v>
                </c:pt>
                <c:pt idx="411">
                  <c:v>2</c:v>
                </c:pt>
                <c:pt idx="412">
                  <c:v>1</c:v>
                </c:pt>
                <c:pt idx="413">
                  <c:v>5</c:v>
                </c:pt>
                <c:pt idx="414">
                  <c:v>8</c:v>
                </c:pt>
                <c:pt idx="415">
                  <c:v>1</c:v>
                </c:pt>
                <c:pt idx="416">
                  <c:v>3</c:v>
                </c:pt>
                <c:pt idx="417">
                  <c:v>2</c:v>
                </c:pt>
                <c:pt idx="418">
                  <c:v>6</c:v>
                </c:pt>
                <c:pt idx="419">
                  <c:v>2</c:v>
                </c:pt>
                <c:pt idx="420">
                  <c:v>7</c:v>
                </c:pt>
                <c:pt idx="421">
                  <c:v>5</c:v>
                </c:pt>
                <c:pt idx="422">
                  <c:v>7</c:v>
                </c:pt>
                <c:pt idx="423">
                  <c:v>1</c:v>
                </c:pt>
                <c:pt idx="424">
                  <c:v>6</c:v>
                </c:pt>
                <c:pt idx="425">
                  <c:v>6</c:v>
                </c:pt>
                <c:pt idx="426">
                  <c:v>5</c:v>
                </c:pt>
                <c:pt idx="427">
                  <c:v>6</c:v>
                </c:pt>
                <c:pt idx="428">
                  <c:v>2</c:v>
                </c:pt>
                <c:pt idx="429">
                  <c:v>3</c:v>
                </c:pt>
                <c:pt idx="430">
                  <c:v>5</c:v>
                </c:pt>
                <c:pt idx="431">
                  <c:v>2</c:v>
                </c:pt>
                <c:pt idx="432">
                  <c:v>9</c:v>
                </c:pt>
                <c:pt idx="433">
                  <c:v>4</c:v>
                </c:pt>
                <c:pt idx="434">
                  <c:v>4</c:v>
                </c:pt>
                <c:pt idx="435">
                  <c:v>8</c:v>
                </c:pt>
                <c:pt idx="436">
                  <c:v>5</c:v>
                </c:pt>
                <c:pt idx="437">
                  <c:v>6</c:v>
                </c:pt>
                <c:pt idx="438">
                  <c:v>3</c:v>
                </c:pt>
                <c:pt idx="439">
                  <c:v>5</c:v>
                </c:pt>
                <c:pt idx="440">
                  <c:v>1</c:v>
                </c:pt>
                <c:pt idx="441">
                  <c:v>6</c:v>
                </c:pt>
                <c:pt idx="442">
                  <c:v>3</c:v>
                </c:pt>
                <c:pt idx="443">
                  <c:v>6</c:v>
                </c:pt>
                <c:pt idx="444">
                  <c:v>4</c:v>
                </c:pt>
                <c:pt idx="445">
                  <c:v>2</c:v>
                </c:pt>
                <c:pt idx="446">
                  <c:v>2</c:v>
                </c:pt>
                <c:pt idx="447">
                  <c:v>6</c:v>
                </c:pt>
                <c:pt idx="448">
                  <c:v>1</c:v>
                </c:pt>
                <c:pt idx="449">
                  <c:v>4</c:v>
                </c:pt>
                <c:pt idx="450">
                  <c:v>1</c:v>
                </c:pt>
                <c:pt idx="451">
                  <c:v>2</c:v>
                </c:pt>
                <c:pt idx="452">
                  <c:v>3</c:v>
                </c:pt>
                <c:pt idx="453">
                  <c:v>7</c:v>
                </c:pt>
                <c:pt idx="454">
                  <c:v>6</c:v>
                </c:pt>
                <c:pt idx="455">
                  <c:v>3</c:v>
                </c:pt>
                <c:pt idx="456">
                  <c:v>7</c:v>
                </c:pt>
                <c:pt idx="457">
                  <c:v>8</c:v>
                </c:pt>
                <c:pt idx="458">
                  <c:v>5</c:v>
                </c:pt>
                <c:pt idx="459">
                  <c:v>5</c:v>
                </c:pt>
                <c:pt idx="460">
                  <c:v>2</c:v>
                </c:pt>
                <c:pt idx="461">
                  <c:v>4</c:v>
                </c:pt>
                <c:pt idx="462">
                  <c:v>3</c:v>
                </c:pt>
                <c:pt idx="463">
                  <c:v>6</c:v>
                </c:pt>
                <c:pt idx="464">
                  <c:v>2</c:v>
                </c:pt>
                <c:pt idx="465">
                  <c:v>2</c:v>
                </c:pt>
                <c:pt idx="466">
                  <c:v>2</c:v>
                </c:pt>
                <c:pt idx="467">
                  <c:v>10</c:v>
                </c:pt>
                <c:pt idx="468">
                  <c:v>6</c:v>
                </c:pt>
                <c:pt idx="469">
                  <c:v>4</c:v>
                </c:pt>
                <c:pt idx="470">
                  <c:v>2</c:v>
                </c:pt>
                <c:pt idx="471">
                  <c:v>4</c:v>
                </c:pt>
                <c:pt idx="472">
                  <c:v>6</c:v>
                </c:pt>
                <c:pt idx="473">
                  <c:v>3</c:v>
                </c:pt>
                <c:pt idx="474">
                  <c:v>5</c:v>
                </c:pt>
                <c:pt idx="475">
                  <c:v>9</c:v>
                </c:pt>
                <c:pt idx="476">
                  <c:v>4</c:v>
                </c:pt>
                <c:pt idx="477">
                  <c:v>1</c:v>
                </c:pt>
                <c:pt idx="478">
                  <c:v>6</c:v>
                </c:pt>
                <c:pt idx="479">
                  <c:v>4</c:v>
                </c:pt>
                <c:pt idx="480">
                  <c:v>4</c:v>
                </c:pt>
                <c:pt idx="481">
                  <c:v>2</c:v>
                </c:pt>
                <c:pt idx="482">
                  <c:v>7</c:v>
                </c:pt>
                <c:pt idx="483">
                  <c:v>3</c:v>
                </c:pt>
                <c:pt idx="484">
                  <c:v>8</c:v>
                </c:pt>
                <c:pt idx="485">
                  <c:v>6</c:v>
                </c:pt>
                <c:pt idx="486">
                  <c:v>6</c:v>
                </c:pt>
                <c:pt idx="487">
                  <c:v>3</c:v>
                </c:pt>
                <c:pt idx="488">
                  <c:v>6</c:v>
                </c:pt>
                <c:pt idx="489">
                  <c:v>6</c:v>
                </c:pt>
                <c:pt idx="490">
                  <c:v>8</c:v>
                </c:pt>
                <c:pt idx="491">
                  <c:v>4</c:v>
                </c:pt>
                <c:pt idx="492">
                  <c:v>4</c:v>
                </c:pt>
                <c:pt idx="493">
                  <c:v>2</c:v>
                </c:pt>
                <c:pt idx="494">
                  <c:v>2</c:v>
                </c:pt>
                <c:pt idx="495">
                  <c:v>4</c:v>
                </c:pt>
                <c:pt idx="496">
                  <c:v>6</c:v>
                </c:pt>
                <c:pt idx="497">
                  <c:v>4</c:v>
                </c:pt>
                <c:pt idx="498">
                  <c:v>3</c:v>
                </c:pt>
                <c:pt idx="499">
                  <c:v>3</c:v>
                </c:pt>
                <c:pt idx="500">
                  <c:v>4</c:v>
                </c:pt>
                <c:pt idx="501">
                  <c:v>5</c:v>
                </c:pt>
                <c:pt idx="502">
                  <c:v>5</c:v>
                </c:pt>
                <c:pt idx="503">
                  <c:v>1</c:v>
                </c:pt>
                <c:pt idx="504">
                  <c:v>4</c:v>
                </c:pt>
                <c:pt idx="505">
                  <c:v>6</c:v>
                </c:pt>
                <c:pt idx="506">
                  <c:v>3</c:v>
                </c:pt>
                <c:pt idx="507">
                  <c:v>2</c:v>
                </c:pt>
                <c:pt idx="508">
                  <c:v>6</c:v>
                </c:pt>
                <c:pt idx="509">
                  <c:v>5</c:v>
                </c:pt>
                <c:pt idx="510">
                  <c:v>9</c:v>
                </c:pt>
                <c:pt idx="511">
                  <c:v>2</c:v>
                </c:pt>
                <c:pt idx="512">
                  <c:v>2</c:v>
                </c:pt>
                <c:pt idx="513">
                  <c:v>7</c:v>
                </c:pt>
                <c:pt idx="514">
                  <c:v>4</c:v>
                </c:pt>
                <c:pt idx="515">
                  <c:v>5</c:v>
                </c:pt>
                <c:pt idx="516">
                  <c:v>1</c:v>
                </c:pt>
                <c:pt idx="517">
                  <c:v>3</c:v>
                </c:pt>
                <c:pt idx="518">
                  <c:v>3</c:v>
                </c:pt>
                <c:pt idx="519">
                  <c:v>6</c:v>
                </c:pt>
                <c:pt idx="520">
                  <c:v>4</c:v>
                </c:pt>
                <c:pt idx="521">
                  <c:v>7</c:v>
                </c:pt>
                <c:pt idx="522">
                  <c:v>9</c:v>
                </c:pt>
                <c:pt idx="523">
                  <c:v>4</c:v>
                </c:pt>
                <c:pt idx="524">
                  <c:v>1</c:v>
                </c:pt>
                <c:pt idx="525">
                  <c:v>5</c:v>
                </c:pt>
                <c:pt idx="526">
                  <c:v>1</c:v>
                </c:pt>
                <c:pt idx="527">
                  <c:v>7</c:v>
                </c:pt>
                <c:pt idx="528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30-4820-85B1-6D4CCD71A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7729328"/>
        <c:axId val="797744688"/>
      </c:scatterChart>
      <c:valAx>
        <c:axId val="79772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dirty="0" err="1"/>
                  <a:t>target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value</a:t>
                </a:r>
                <a:endParaRPr lang="de-AT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44688"/>
        <c:crosses val="autoZero"/>
        <c:crossBetween val="midCat"/>
      </c:valAx>
      <c:valAx>
        <c:axId val="79774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2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100" b="0" i="0" u="none" strike="noStrike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𝜇</a:t>
            </a:r>
            <a:r>
              <a:rPr lang="en-GB" sz="1200" i="0" kern="100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GB" sz="12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1</a:t>
            </a:r>
            <a:endParaRPr lang="en-GB" sz="1200" b="0" i="0" u="none" strike="noStrike" kern="1200" baseline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47077285513361461"/>
          <c:y val="2.6793248945147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100" b="0" i="0" u="none" strike="noStrike" kern="1200" spc="0" baseline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[_results02_m1.xlsx]odReproduction!$B$2:$B$530</c:f>
              <c:numCache>
                <c:formatCode>General</c:formatCode>
                <c:ptCount val="529"/>
                <c:pt idx="0">
                  <c:v>3243.1449379999999</c:v>
                </c:pt>
                <c:pt idx="1">
                  <c:v>5342.447709</c:v>
                </c:pt>
                <c:pt idx="2">
                  <c:v>5465.0319609999997</c:v>
                </c:pt>
                <c:pt idx="3">
                  <c:v>1789.0544499999901</c:v>
                </c:pt>
                <c:pt idx="4">
                  <c:v>2447.53152</c:v>
                </c:pt>
                <c:pt idx="5">
                  <c:v>1759.213982</c:v>
                </c:pt>
                <c:pt idx="6">
                  <c:v>2000.583613</c:v>
                </c:pt>
                <c:pt idx="7">
                  <c:v>1385.48753499999</c:v>
                </c:pt>
                <c:pt idx="8">
                  <c:v>2813.6011360000002</c:v>
                </c:pt>
                <c:pt idx="9">
                  <c:v>6708.6700639999999</c:v>
                </c:pt>
                <c:pt idx="10">
                  <c:v>3204.2790359999999</c:v>
                </c:pt>
                <c:pt idx="11">
                  <c:v>2845.4992809999999</c:v>
                </c:pt>
                <c:pt idx="12">
                  <c:v>1372.6637310000001</c:v>
                </c:pt>
                <c:pt idx="13">
                  <c:v>2701.9088879999999</c:v>
                </c:pt>
                <c:pt idx="14">
                  <c:v>2837.83361099999</c:v>
                </c:pt>
                <c:pt idx="15">
                  <c:v>4158.4276229999996</c:v>
                </c:pt>
                <c:pt idx="16">
                  <c:v>2465.0603590000001</c:v>
                </c:pt>
                <c:pt idx="17">
                  <c:v>2547.5272639999998</c:v>
                </c:pt>
                <c:pt idx="18">
                  <c:v>3871.4502849999999</c:v>
                </c:pt>
                <c:pt idx="19">
                  <c:v>4417.8779409999897</c:v>
                </c:pt>
                <c:pt idx="20">
                  <c:v>5138.0047480000003</c:v>
                </c:pt>
                <c:pt idx="21">
                  <c:v>5552.9210899999898</c:v>
                </c:pt>
                <c:pt idx="22">
                  <c:v>1874.02484399999</c:v>
                </c:pt>
                <c:pt idx="23">
                  <c:v>5189.9249339999997</c:v>
                </c:pt>
                <c:pt idx="24">
                  <c:v>5756.2544209999896</c:v>
                </c:pt>
                <c:pt idx="25">
                  <c:v>5986.8013149999997</c:v>
                </c:pt>
                <c:pt idx="26">
                  <c:v>1461.4716309999999</c:v>
                </c:pt>
                <c:pt idx="27">
                  <c:v>1764.20277499999</c:v>
                </c:pt>
                <c:pt idx="28">
                  <c:v>1446.3809980000001</c:v>
                </c:pt>
                <c:pt idx="29">
                  <c:v>1725.8375530000001</c:v>
                </c:pt>
                <c:pt idx="30">
                  <c:v>1030.9069420000001</c:v>
                </c:pt>
                <c:pt idx="31">
                  <c:v>2617.2657290000002</c:v>
                </c:pt>
                <c:pt idx="32">
                  <c:v>5033.3392129999902</c:v>
                </c:pt>
                <c:pt idx="33">
                  <c:v>3471.7364299999999</c:v>
                </c:pt>
                <c:pt idx="34">
                  <c:v>1678.4152340000001</c:v>
                </c:pt>
                <c:pt idx="35">
                  <c:v>956.52610700000002</c:v>
                </c:pt>
                <c:pt idx="36">
                  <c:v>1304.5388600000001</c:v>
                </c:pt>
                <c:pt idx="37">
                  <c:v>1637.380089</c:v>
                </c:pt>
                <c:pt idx="38">
                  <c:v>2273.1062769999999</c:v>
                </c:pt>
                <c:pt idx="39">
                  <c:v>1463.3011650000001</c:v>
                </c:pt>
                <c:pt idx="40">
                  <c:v>1724.0298339999999</c:v>
                </c:pt>
                <c:pt idx="41">
                  <c:v>3320.7163759999899</c:v>
                </c:pt>
                <c:pt idx="42">
                  <c:v>4169.4674450000002</c:v>
                </c:pt>
                <c:pt idx="43">
                  <c:v>6938.0134989999997</c:v>
                </c:pt>
                <c:pt idx="44">
                  <c:v>9163.8086440000006</c:v>
                </c:pt>
                <c:pt idx="45">
                  <c:v>1560.350207</c:v>
                </c:pt>
                <c:pt idx="46">
                  <c:v>5376.34843</c:v>
                </c:pt>
                <c:pt idx="47">
                  <c:v>6025.6082109999998</c:v>
                </c:pt>
                <c:pt idx="48">
                  <c:v>8297.4249770000006</c:v>
                </c:pt>
                <c:pt idx="49">
                  <c:v>2170.4131790000001</c:v>
                </c:pt>
                <c:pt idx="50">
                  <c:v>2901.0649859999999</c:v>
                </c:pt>
                <c:pt idx="51">
                  <c:v>2008.3074859999899</c:v>
                </c:pt>
                <c:pt idx="52">
                  <c:v>2111.9184479999999</c:v>
                </c:pt>
                <c:pt idx="53">
                  <c:v>1177.35488899999</c:v>
                </c:pt>
                <c:pt idx="54">
                  <c:v>2532.9466659999998</c:v>
                </c:pt>
                <c:pt idx="55">
                  <c:v>10143.045061000001</c:v>
                </c:pt>
                <c:pt idx="56">
                  <c:v>6163.9317080000001</c:v>
                </c:pt>
                <c:pt idx="57">
                  <c:v>3332.86314699999</c:v>
                </c:pt>
                <c:pt idx="58">
                  <c:v>1650.110799</c:v>
                </c:pt>
                <c:pt idx="59">
                  <c:v>1828.4499060000001</c:v>
                </c:pt>
                <c:pt idx="60">
                  <c:v>2312.3034949999901</c:v>
                </c:pt>
                <c:pt idx="61">
                  <c:v>2660.5132279999898</c:v>
                </c:pt>
                <c:pt idx="62">
                  <c:v>1469.389077</c:v>
                </c:pt>
                <c:pt idx="63">
                  <c:v>1561.903943</c:v>
                </c:pt>
                <c:pt idx="64">
                  <c:v>2474.331428</c:v>
                </c:pt>
                <c:pt idx="65">
                  <c:v>3719.1678230000002</c:v>
                </c:pt>
                <c:pt idx="66">
                  <c:v>4562.4688529999903</c:v>
                </c:pt>
                <c:pt idx="67">
                  <c:v>8592.5772820000002</c:v>
                </c:pt>
                <c:pt idx="68">
                  <c:v>3478.2239319999999</c:v>
                </c:pt>
                <c:pt idx="69">
                  <c:v>1779.40806</c:v>
                </c:pt>
                <c:pt idx="70">
                  <c:v>1457.37838099999</c:v>
                </c:pt>
                <c:pt idx="71">
                  <c:v>2162.3538010000002</c:v>
                </c:pt>
                <c:pt idx="72">
                  <c:v>751.36512000000005</c:v>
                </c:pt>
                <c:pt idx="73">
                  <c:v>1094.598264</c:v>
                </c:pt>
                <c:pt idx="74">
                  <c:v>782.38048200000003</c:v>
                </c:pt>
                <c:pt idx="75">
                  <c:v>831.98342400000001</c:v>
                </c:pt>
                <c:pt idx="76">
                  <c:v>420.91934800000001</c:v>
                </c:pt>
                <c:pt idx="77">
                  <c:v>817.49186799999995</c:v>
                </c:pt>
                <c:pt idx="78">
                  <c:v>3312.2435519999999</c:v>
                </c:pt>
                <c:pt idx="79">
                  <c:v>1297.162116</c:v>
                </c:pt>
                <c:pt idx="80">
                  <c:v>1383.3816730000001</c:v>
                </c:pt>
                <c:pt idx="81">
                  <c:v>823.81678999999895</c:v>
                </c:pt>
                <c:pt idx="82">
                  <c:v>870.128727999999</c:v>
                </c:pt>
                <c:pt idx="83">
                  <c:v>1012.311813</c:v>
                </c:pt>
                <c:pt idx="84">
                  <c:v>1014.851913</c:v>
                </c:pt>
                <c:pt idx="85">
                  <c:v>536.54372799999999</c:v>
                </c:pt>
                <c:pt idx="86">
                  <c:v>514.21953499999995</c:v>
                </c:pt>
                <c:pt idx="87">
                  <c:v>685.49048900000003</c:v>
                </c:pt>
                <c:pt idx="88">
                  <c:v>868.90618499999903</c:v>
                </c:pt>
                <c:pt idx="89">
                  <c:v>832.04199200000005</c:v>
                </c:pt>
                <c:pt idx="90">
                  <c:v>1461.32678899999</c:v>
                </c:pt>
                <c:pt idx="91">
                  <c:v>1412.7386389999999</c:v>
                </c:pt>
                <c:pt idx="92">
                  <c:v>2328.270113</c:v>
                </c:pt>
                <c:pt idx="93">
                  <c:v>1754.3058509999901</c:v>
                </c:pt>
                <c:pt idx="94">
                  <c:v>2822.0950640000001</c:v>
                </c:pt>
                <c:pt idx="95">
                  <c:v>1073.8471649999999</c:v>
                </c:pt>
                <c:pt idx="96">
                  <c:v>1613.71384299999</c:v>
                </c:pt>
                <c:pt idx="97">
                  <c:v>1168.9229680000001</c:v>
                </c:pt>
                <c:pt idx="98">
                  <c:v>1227.396735</c:v>
                </c:pt>
                <c:pt idx="99">
                  <c:v>589.63060800000005</c:v>
                </c:pt>
                <c:pt idx="100">
                  <c:v>1096.4296179999999</c:v>
                </c:pt>
                <c:pt idx="101">
                  <c:v>5025.3002999999999</c:v>
                </c:pt>
                <c:pt idx="102">
                  <c:v>1665.580346</c:v>
                </c:pt>
                <c:pt idx="103">
                  <c:v>2404.2146980000002</c:v>
                </c:pt>
                <c:pt idx="104">
                  <c:v>1662.0030549999999</c:v>
                </c:pt>
                <c:pt idx="105">
                  <c:v>1735.1194779999901</c:v>
                </c:pt>
                <c:pt idx="106">
                  <c:v>1774.17852699999</c:v>
                </c:pt>
                <c:pt idx="107">
                  <c:v>1717.127195</c:v>
                </c:pt>
                <c:pt idx="108">
                  <c:v>837.56653700000004</c:v>
                </c:pt>
                <c:pt idx="109">
                  <c:v>731.75740299999995</c:v>
                </c:pt>
                <c:pt idx="110">
                  <c:v>845.68521799999996</c:v>
                </c:pt>
                <c:pt idx="111">
                  <c:v>959.31541200000004</c:v>
                </c:pt>
                <c:pt idx="112">
                  <c:v>798.69380699999999</c:v>
                </c:pt>
                <c:pt idx="113">
                  <c:v>1593.4396360000001</c:v>
                </c:pt>
                <c:pt idx="114">
                  <c:v>2469.0188699999999</c:v>
                </c:pt>
                <c:pt idx="115">
                  <c:v>1705.2113629999999</c:v>
                </c:pt>
                <c:pt idx="116">
                  <c:v>1452.8025359999999</c:v>
                </c:pt>
                <c:pt idx="117">
                  <c:v>1999.5264930000001</c:v>
                </c:pt>
                <c:pt idx="118">
                  <c:v>779.848029</c:v>
                </c:pt>
                <c:pt idx="119">
                  <c:v>1199.6290799999899</c:v>
                </c:pt>
                <c:pt idx="120">
                  <c:v>924.00268900000003</c:v>
                </c:pt>
                <c:pt idx="121">
                  <c:v>1037.974768</c:v>
                </c:pt>
                <c:pt idx="122">
                  <c:v>549.514321</c:v>
                </c:pt>
                <c:pt idx="123">
                  <c:v>1016.59369199999</c:v>
                </c:pt>
                <c:pt idx="124">
                  <c:v>3223.7664530000002</c:v>
                </c:pt>
                <c:pt idx="125">
                  <c:v>1052.190834</c:v>
                </c:pt>
                <c:pt idx="126">
                  <c:v>1745.452317</c:v>
                </c:pt>
                <c:pt idx="127">
                  <c:v>1205.5798</c:v>
                </c:pt>
                <c:pt idx="128">
                  <c:v>1639.7468060000001</c:v>
                </c:pt>
                <c:pt idx="129">
                  <c:v>1541.0325439999899</c:v>
                </c:pt>
                <c:pt idx="130">
                  <c:v>1726.0254649999999</c:v>
                </c:pt>
                <c:pt idx="131">
                  <c:v>907.42696100000001</c:v>
                </c:pt>
                <c:pt idx="132">
                  <c:v>817.27414799999997</c:v>
                </c:pt>
                <c:pt idx="133">
                  <c:v>1032.77633299999</c:v>
                </c:pt>
                <c:pt idx="134">
                  <c:v>999.45112299999903</c:v>
                </c:pt>
                <c:pt idx="135">
                  <c:v>967.70983899999999</c:v>
                </c:pt>
                <c:pt idx="136">
                  <c:v>1222.2289860000001</c:v>
                </c:pt>
                <c:pt idx="137">
                  <c:v>1471.313474</c:v>
                </c:pt>
                <c:pt idx="138">
                  <c:v>1899.7282619999901</c:v>
                </c:pt>
                <c:pt idx="139">
                  <c:v>1729.156907</c:v>
                </c:pt>
                <c:pt idx="140">
                  <c:v>2094.6970579999902</c:v>
                </c:pt>
                <c:pt idx="141">
                  <c:v>824.71935800000006</c:v>
                </c:pt>
                <c:pt idx="142">
                  <c:v>1255.7738879999899</c:v>
                </c:pt>
                <c:pt idx="143">
                  <c:v>1032.6753189999999</c:v>
                </c:pt>
                <c:pt idx="144">
                  <c:v>1284.2072249999901</c:v>
                </c:pt>
                <c:pt idx="145">
                  <c:v>728.97605699999997</c:v>
                </c:pt>
                <c:pt idx="146">
                  <c:v>1399.62142499999</c:v>
                </c:pt>
                <c:pt idx="147">
                  <c:v>2994.9728460000001</c:v>
                </c:pt>
                <c:pt idx="148">
                  <c:v>993.61389099999997</c:v>
                </c:pt>
                <c:pt idx="149">
                  <c:v>1758.3239329999899</c:v>
                </c:pt>
                <c:pt idx="150">
                  <c:v>1178.5576719999999</c:v>
                </c:pt>
                <c:pt idx="151">
                  <c:v>2067.955692</c:v>
                </c:pt>
                <c:pt idx="152">
                  <c:v>1860.7737360000001</c:v>
                </c:pt>
                <c:pt idx="153">
                  <c:v>2412.8040129999899</c:v>
                </c:pt>
                <c:pt idx="154">
                  <c:v>1303.1118730000001</c:v>
                </c:pt>
                <c:pt idx="155">
                  <c:v>1180.4606160000001</c:v>
                </c:pt>
                <c:pt idx="156">
                  <c:v>1585.4471059999901</c:v>
                </c:pt>
                <c:pt idx="157">
                  <c:v>1453.311954</c:v>
                </c:pt>
                <c:pt idx="158">
                  <c:v>1377.440681</c:v>
                </c:pt>
                <c:pt idx="159">
                  <c:v>1217.1327349999899</c:v>
                </c:pt>
                <c:pt idx="160">
                  <c:v>1197.7472310000001</c:v>
                </c:pt>
                <c:pt idx="161">
                  <c:v>1325.1591209999999</c:v>
                </c:pt>
                <c:pt idx="162">
                  <c:v>1022.78029299999</c:v>
                </c:pt>
                <c:pt idx="163">
                  <c:v>1165.992364</c:v>
                </c:pt>
                <c:pt idx="164">
                  <c:v>418.72081599999899</c:v>
                </c:pt>
                <c:pt idx="165">
                  <c:v>595.51866500000006</c:v>
                </c:pt>
                <c:pt idx="166">
                  <c:v>545.62853500000006</c:v>
                </c:pt>
                <c:pt idx="167">
                  <c:v>726.05186100000003</c:v>
                </c:pt>
                <c:pt idx="168">
                  <c:v>387.28106600000001</c:v>
                </c:pt>
                <c:pt idx="169">
                  <c:v>826.90832999999998</c:v>
                </c:pt>
                <c:pt idx="170">
                  <c:v>1314.5834829999999</c:v>
                </c:pt>
                <c:pt idx="171">
                  <c:v>500.49349799999999</c:v>
                </c:pt>
                <c:pt idx="172">
                  <c:v>805.15496399999904</c:v>
                </c:pt>
                <c:pt idx="173">
                  <c:v>580.34639600000003</c:v>
                </c:pt>
                <c:pt idx="174">
                  <c:v>1004.99667</c:v>
                </c:pt>
                <c:pt idx="175">
                  <c:v>925.992119</c:v>
                </c:pt>
                <c:pt idx="176">
                  <c:v>1227.5552789999999</c:v>
                </c:pt>
                <c:pt idx="177">
                  <c:v>719.57966999999996</c:v>
                </c:pt>
                <c:pt idx="178">
                  <c:v>665.96773999999903</c:v>
                </c:pt>
                <c:pt idx="179">
                  <c:v>983.53189599999996</c:v>
                </c:pt>
                <c:pt idx="180">
                  <c:v>858.90757299999996</c:v>
                </c:pt>
                <c:pt idx="181">
                  <c:v>933.90116599999999</c:v>
                </c:pt>
                <c:pt idx="182">
                  <c:v>747.31703900000002</c:v>
                </c:pt>
                <c:pt idx="183">
                  <c:v>552.97232599999995</c:v>
                </c:pt>
                <c:pt idx="184">
                  <c:v>2847.6281039999999</c:v>
                </c:pt>
                <c:pt idx="185">
                  <c:v>2653.3268079999998</c:v>
                </c:pt>
                <c:pt idx="186">
                  <c:v>2567.6028200000001</c:v>
                </c:pt>
                <c:pt idx="187">
                  <c:v>828.764850999999</c:v>
                </c:pt>
                <c:pt idx="188">
                  <c:v>1116.5378390000001</c:v>
                </c:pt>
                <c:pt idx="189">
                  <c:v>1039.40724</c:v>
                </c:pt>
                <c:pt idx="190">
                  <c:v>1445.6681389999901</c:v>
                </c:pt>
                <c:pt idx="191">
                  <c:v>850.90921600000001</c:v>
                </c:pt>
                <c:pt idx="192">
                  <c:v>1925.6637459999999</c:v>
                </c:pt>
                <c:pt idx="193">
                  <c:v>2442.99785199999</c:v>
                </c:pt>
                <c:pt idx="194">
                  <c:v>1122.527783</c:v>
                </c:pt>
                <c:pt idx="195">
                  <c:v>1269.155863</c:v>
                </c:pt>
                <c:pt idx="196">
                  <c:v>843.94460100000003</c:v>
                </c:pt>
                <c:pt idx="197">
                  <c:v>1618.256298</c:v>
                </c:pt>
                <c:pt idx="198">
                  <c:v>1697.624305</c:v>
                </c:pt>
                <c:pt idx="199">
                  <c:v>2444.8295600000001</c:v>
                </c:pt>
                <c:pt idx="200">
                  <c:v>1559.3318179999901</c:v>
                </c:pt>
                <c:pt idx="201">
                  <c:v>1613.6622009999901</c:v>
                </c:pt>
                <c:pt idx="202">
                  <c:v>2668.5624419999999</c:v>
                </c:pt>
                <c:pt idx="203">
                  <c:v>2428.0787419999901</c:v>
                </c:pt>
                <c:pt idx="204">
                  <c:v>3343.2377150000002</c:v>
                </c:pt>
                <c:pt idx="205">
                  <c:v>2445.5592820000002</c:v>
                </c:pt>
                <c:pt idx="206">
                  <c:v>847.41068599999903</c:v>
                </c:pt>
                <c:pt idx="207">
                  <c:v>6590.9935660000001</c:v>
                </c:pt>
                <c:pt idx="208">
                  <c:v>5050.7525869999999</c:v>
                </c:pt>
                <c:pt idx="209">
                  <c:v>9989.2478919999994</c:v>
                </c:pt>
                <c:pt idx="210">
                  <c:v>3304.9605470000001</c:v>
                </c:pt>
                <c:pt idx="211">
                  <c:v>5064.2386829999996</c:v>
                </c:pt>
                <c:pt idx="212">
                  <c:v>3197.9733099999999</c:v>
                </c:pt>
                <c:pt idx="213">
                  <c:v>2992.0539939999999</c:v>
                </c:pt>
                <c:pt idx="214">
                  <c:v>1327.246431</c:v>
                </c:pt>
                <c:pt idx="215">
                  <c:v>2477.5002129999998</c:v>
                </c:pt>
                <c:pt idx="216">
                  <c:v>20769.194323999898</c:v>
                </c:pt>
                <c:pt idx="217">
                  <c:v>8070.1480339999998</c:v>
                </c:pt>
                <c:pt idx="218">
                  <c:v>7426.7670520000001</c:v>
                </c:pt>
                <c:pt idx="219">
                  <c:v>4661.8015400000004</c:v>
                </c:pt>
                <c:pt idx="220">
                  <c:v>3666.8452980000002</c:v>
                </c:pt>
                <c:pt idx="221">
                  <c:v>4314.9102050000001</c:v>
                </c:pt>
                <c:pt idx="222">
                  <c:v>3430.8517499999998</c:v>
                </c:pt>
                <c:pt idx="223">
                  <c:v>1584.4608330000001</c:v>
                </c:pt>
                <c:pt idx="224">
                  <c:v>1378.208427</c:v>
                </c:pt>
                <c:pt idx="225">
                  <c:v>1598.9368469999999</c:v>
                </c:pt>
                <c:pt idx="226">
                  <c:v>2215.3513989999901</c:v>
                </c:pt>
                <c:pt idx="227">
                  <c:v>2744.047239</c:v>
                </c:pt>
                <c:pt idx="228">
                  <c:v>6141.4896150000004</c:v>
                </c:pt>
                <c:pt idx="229">
                  <c:v>10725.560889999901</c:v>
                </c:pt>
                <c:pt idx="230">
                  <c:v>3175.1811710000002</c:v>
                </c:pt>
                <c:pt idx="231">
                  <c:v>3489.3836799999999</c:v>
                </c:pt>
                <c:pt idx="232">
                  <c:v>6124.4641009999996</c:v>
                </c:pt>
                <c:pt idx="233">
                  <c:v>1322.922478</c:v>
                </c:pt>
                <c:pt idx="234">
                  <c:v>1684.5605349999901</c:v>
                </c:pt>
                <c:pt idx="235">
                  <c:v>1059.598767</c:v>
                </c:pt>
                <c:pt idx="236">
                  <c:v>1007.56232299999</c:v>
                </c:pt>
                <c:pt idx="237">
                  <c:v>513.42174799999998</c:v>
                </c:pt>
                <c:pt idx="238">
                  <c:v>1156.412883</c:v>
                </c:pt>
                <c:pt idx="239">
                  <c:v>8136.4590889999999</c:v>
                </c:pt>
                <c:pt idx="240">
                  <c:v>6607.9074609999998</c:v>
                </c:pt>
                <c:pt idx="241">
                  <c:v>1839.821508</c:v>
                </c:pt>
                <c:pt idx="242">
                  <c:v>938.56431299999997</c:v>
                </c:pt>
                <c:pt idx="243">
                  <c:v>775.95306200000005</c:v>
                </c:pt>
                <c:pt idx="244">
                  <c:v>1077.9751080000001</c:v>
                </c:pt>
                <c:pt idx="245">
                  <c:v>973.98490000000004</c:v>
                </c:pt>
                <c:pt idx="246">
                  <c:v>512.73835599999995</c:v>
                </c:pt>
                <c:pt idx="247">
                  <c:v>528.61619399999995</c:v>
                </c:pt>
                <c:pt idx="248">
                  <c:v>793.07737799999995</c:v>
                </c:pt>
                <c:pt idx="249">
                  <c:v>1444.4371329999999</c:v>
                </c:pt>
                <c:pt idx="250">
                  <c:v>2199.3544419999898</c:v>
                </c:pt>
                <c:pt idx="251">
                  <c:v>4917.3891210000002</c:v>
                </c:pt>
                <c:pt idx="252">
                  <c:v>2448.258077</c:v>
                </c:pt>
                <c:pt idx="253">
                  <c:v>2791.4628579999999</c:v>
                </c:pt>
                <c:pt idx="254">
                  <c:v>1676.3956389999901</c:v>
                </c:pt>
                <c:pt idx="255">
                  <c:v>3291.6710589999998</c:v>
                </c:pt>
                <c:pt idx="256">
                  <c:v>1371.601318</c:v>
                </c:pt>
                <c:pt idx="257">
                  <c:v>2402.411916</c:v>
                </c:pt>
                <c:pt idx="258">
                  <c:v>1715.0905379999999</c:v>
                </c:pt>
                <c:pt idx="259">
                  <c:v>1739.3257100000001</c:v>
                </c:pt>
                <c:pt idx="260">
                  <c:v>798.80253700000003</c:v>
                </c:pt>
                <c:pt idx="261">
                  <c:v>1270.2995920000001</c:v>
                </c:pt>
                <c:pt idx="262">
                  <c:v>7337.0555899999999</c:v>
                </c:pt>
                <c:pt idx="263">
                  <c:v>1809.305321</c:v>
                </c:pt>
                <c:pt idx="264">
                  <c:v>4245.7438869999996</c:v>
                </c:pt>
                <c:pt idx="265">
                  <c:v>3507.4219859999998</c:v>
                </c:pt>
                <c:pt idx="266">
                  <c:v>3369.3078860000001</c:v>
                </c:pt>
                <c:pt idx="267">
                  <c:v>2936.0661190000001</c:v>
                </c:pt>
                <c:pt idx="268">
                  <c:v>2659.8255570000001</c:v>
                </c:pt>
                <c:pt idx="269">
                  <c:v>1234.3547699999999</c:v>
                </c:pt>
                <c:pt idx="270">
                  <c:v>981.70264799999995</c:v>
                </c:pt>
                <c:pt idx="271">
                  <c:v>1061.710284</c:v>
                </c:pt>
                <c:pt idx="272">
                  <c:v>881.14634899999896</c:v>
                </c:pt>
                <c:pt idx="273">
                  <c:v>842.45485999999903</c:v>
                </c:pt>
                <c:pt idx="274">
                  <c:v>1615.147567</c:v>
                </c:pt>
                <c:pt idx="275">
                  <c:v>5965.7176460000001</c:v>
                </c:pt>
                <c:pt idx="276">
                  <c:v>1342.3207950000001</c:v>
                </c:pt>
                <c:pt idx="277">
                  <c:v>1032.7047680000001</c:v>
                </c:pt>
                <c:pt idx="278">
                  <c:v>1725.874865</c:v>
                </c:pt>
                <c:pt idx="279">
                  <c:v>841.71445499999902</c:v>
                </c:pt>
                <c:pt idx="280">
                  <c:v>1694.181932</c:v>
                </c:pt>
                <c:pt idx="281">
                  <c:v>1207.169398</c:v>
                </c:pt>
                <c:pt idx="282">
                  <c:v>1195.5151269999899</c:v>
                </c:pt>
                <c:pt idx="283">
                  <c:v>613.06749299999899</c:v>
                </c:pt>
                <c:pt idx="284">
                  <c:v>882.19547399999999</c:v>
                </c:pt>
                <c:pt idx="285">
                  <c:v>4753.9068150000003</c:v>
                </c:pt>
                <c:pt idx="286">
                  <c:v>994.827361</c:v>
                </c:pt>
                <c:pt idx="287">
                  <c:v>3583.5714109999999</c:v>
                </c:pt>
                <c:pt idx="288">
                  <c:v>3919.79600999999</c:v>
                </c:pt>
                <c:pt idx="289">
                  <c:v>4784.8994499999999</c:v>
                </c:pt>
                <c:pt idx="290">
                  <c:v>2688.9165280000002</c:v>
                </c:pt>
                <c:pt idx="291">
                  <c:v>2986.7803489999901</c:v>
                </c:pt>
                <c:pt idx="292">
                  <c:v>1449.758057</c:v>
                </c:pt>
                <c:pt idx="293">
                  <c:v>975.08950500000003</c:v>
                </c:pt>
                <c:pt idx="294">
                  <c:v>1094.0954939999999</c:v>
                </c:pt>
                <c:pt idx="295">
                  <c:v>766.961637</c:v>
                </c:pt>
                <c:pt idx="296">
                  <c:v>764.08927500000004</c:v>
                </c:pt>
                <c:pt idx="297">
                  <c:v>967.16414399999996</c:v>
                </c:pt>
                <c:pt idx="298">
                  <c:v>5560.3596729999899</c:v>
                </c:pt>
                <c:pt idx="299">
                  <c:v>2657.8279000000002</c:v>
                </c:pt>
                <c:pt idx="300">
                  <c:v>1319.2092809999999</c:v>
                </c:pt>
                <c:pt idx="301">
                  <c:v>1851.1092140000001</c:v>
                </c:pt>
                <c:pt idx="302">
                  <c:v>883.56700699999897</c:v>
                </c:pt>
                <c:pt idx="303">
                  <c:v>1728.0733829999999</c:v>
                </c:pt>
                <c:pt idx="304">
                  <c:v>1621.850592</c:v>
                </c:pt>
                <c:pt idx="305">
                  <c:v>2047.2643370000001</c:v>
                </c:pt>
                <c:pt idx="306">
                  <c:v>1003.8783989999999</c:v>
                </c:pt>
                <c:pt idx="307">
                  <c:v>1629.19200599999</c:v>
                </c:pt>
                <c:pt idx="308">
                  <c:v>3649.7864499999901</c:v>
                </c:pt>
                <c:pt idx="309">
                  <c:v>777.77816299999995</c:v>
                </c:pt>
                <c:pt idx="310">
                  <c:v>3385.9977489999901</c:v>
                </c:pt>
                <c:pt idx="311">
                  <c:v>4623.8862449999997</c:v>
                </c:pt>
                <c:pt idx="312">
                  <c:v>7247.7974439999998</c:v>
                </c:pt>
                <c:pt idx="313">
                  <c:v>3584.672869</c:v>
                </c:pt>
                <c:pt idx="314">
                  <c:v>4439.9726879999898</c:v>
                </c:pt>
                <c:pt idx="315">
                  <c:v>2393.2409560000001</c:v>
                </c:pt>
                <c:pt idx="316">
                  <c:v>1665.2218209999901</c:v>
                </c:pt>
                <c:pt idx="317">
                  <c:v>2038.1790590000001</c:v>
                </c:pt>
                <c:pt idx="318">
                  <c:v>1146.4631119999999</c:v>
                </c:pt>
                <c:pt idx="319">
                  <c:v>1110.65318</c:v>
                </c:pt>
                <c:pt idx="320">
                  <c:v>783.52488300000005</c:v>
                </c:pt>
                <c:pt idx="321">
                  <c:v>3604.685348</c:v>
                </c:pt>
                <c:pt idx="322">
                  <c:v>2728.0093179999999</c:v>
                </c:pt>
                <c:pt idx="323">
                  <c:v>1636.490074</c:v>
                </c:pt>
                <c:pt idx="324">
                  <c:v>2299.0964199999999</c:v>
                </c:pt>
                <c:pt idx="325">
                  <c:v>1013.815665</c:v>
                </c:pt>
                <c:pt idx="326">
                  <c:v>1785.4102889999899</c:v>
                </c:pt>
                <c:pt idx="327">
                  <c:v>1523.0409929999901</c:v>
                </c:pt>
                <c:pt idx="328">
                  <c:v>1839.0525459999999</c:v>
                </c:pt>
                <c:pt idx="329">
                  <c:v>923.22122299999899</c:v>
                </c:pt>
                <c:pt idx="330">
                  <c:v>1674.7535929999999</c:v>
                </c:pt>
                <c:pt idx="331">
                  <c:v>4303.0017479999997</c:v>
                </c:pt>
                <c:pt idx="332">
                  <c:v>1065.5645159999999</c:v>
                </c:pt>
                <c:pt idx="333">
                  <c:v>2974.6500269999901</c:v>
                </c:pt>
                <c:pt idx="334">
                  <c:v>2633.507717</c:v>
                </c:pt>
                <c:pt idx="335">
                  <c:v>3630.5295329999999</c:v>
                </c:pt>
                <c:pt idx="336">
                  <c:v>2782.964399</c:v>
                </c:pt>
                <c:pt idx="337">
                  <c:v>3241.5525699999998</c:v>
                </c:pt>
                <c:pt idx="338">
                  <c:v>1731.2453800000001</c:v>
                </c:pt>
                <c:pt idx="339">
                  <c:v>1439.5497359999999</c:v>
                </c:pt>
                <c:pt idx="340">
                  <c:v>1738.2024449999899</c:v>
                </c:pt>
                <c:pt idx="341">
                  <c:v>1358.2063369999901</c:v>
                </c:pt>
                <c:pt idx="342">
                  <c:v>1333.4028499999999</c:v>
                </c:pt>
                <c:pt idx="343">
                  <c:v>1103.3179089999901</c:v>
                </c:pt>
                <c:pt idx="344">
                  <c:v>2836.5765679999899</c:v>
                </c:pt>
                <c:pt idx="345">
                  <c:v>3997.8471359999999</c:v>
                </c:pt>
                <c:pt idx="346">
                  <c:v>2266.9879559999999</c:v>
                </c:pt>
                <c:pt idx="347">
                  <c:v>2650.1737250000001</c:v>
                </c:pt>
                <c:pt idx="348">
                  <c:v>1021.730826</c:v>
                </c:pt>
                <c:pt idx="349">
                  <c:v>1707.252823</c:v>
                </c:pt>
                <c:pt idx="350">
                  <c:v>1703.802596</c:v>
                </c:pt>
                <c:pt idx="351">
                  <c:v>2377.1456920000001</c:v>
                </c:pt>
                <c:pt idx="352">
                  <c:v>1224.1242689999999</c:v>
                </c:pt>
                <c:pt idx="353">
                  <c:v>2414.9078709999999</c:v>
                </c:pt>
                <c:pt idx="354">
                  <c:v>3399.3425609999899</c:v>
                </c:pt>
                <c:pt idx="355">
                  <c:v>966.69306599999902</c:v>
                </c:pt>
                <c:pt idx="356">
                  <c:v>2684.8218830000001</c:v>
                </c:pt>
                <c:pt idx="357">
                  <c:v>2880.1730199999902</c:v>
                </c:pt>
                <c:pt idx="358">
                  <c:v>4500.5074800000002</c:v>
                </c:pt>
                <c:pt idx="359">
                  <c:v>3233.1379429999902</c:v>
                </c:pt>
                <c:pt idx="360">
                  <c:v>4351.5962259999997</c:v>
                </c:pt>
                <c:pt idx="361">
                  <c:v>2555.760178</c:v>
                </c:pt>
                <c:pt idx="362">
                  <c:v>2189.5968779999998</c:v>
                </c:pt>
                <c:pt idx="363">
                  <c:v>2876.0711779999901</c:v>
                </c:pt>
                <c:pt idx="364">
                  <c:v>2010.2573850000001</c:v>
                </c:pt>
                <c:pt idx="365">
                  <c:v>2056.9837900000002</c:v>
                </c:pt>
                <c:pt idx="366">
                  <c:v>1384.793975</c:v>
                </c:pt>
                <c:pt idx="367">
                  <c:v>2242.12734399999</c:v>
                </c:pt>
                <c:pt idx="368">
                  <c:v>2362.687105</c:v>
                </c:pt>
                <c:pt idx="369">
                  <c:v>1462.9981809999999</c:v>
                </c:pt>
                <c:pt idx="370">
                  <c:v>1469.01982</c:v>
                </c:pt>
                <c:pt idx="371">
                  <c:v>542.719652</c:v>
                </c:pt>
                <c:pt idx="372">
                  <c:v>831.98985700000003</c:v>
                </c:pt>
                <c:pt idx="373">
                  <c:v>895.47277099999906</c:v>
                </c:pt>
                <c:pt idx="374">
                  <c:v>1283.3443399999901</c:v>
                </c:pt>
                <c:pt idx="375">
                  <c:v>719.60827300000005</c:v>
                </c:pt>
                <c:pt idx="376">
                  <c:v>1543.2959509999901</c:v>
                </c:pt>
                <c:pt idx="377">
                  <c:v>1573.4648560000001</c:v>
                </c:pt>
                <c:pt idx="378">
                  <c:v>511.77071899999999</c:v>
                </c:pt>
                <c:pt idx="379">
                  <c:v>1244.77723699999</c:v>
                </c:pt>
                <c:pt idx="380">
                  <c:v>1375.661094</c:v>
                </c:pt>
                <c:pt idx="381">
                  <c:v>2433.0311059999999</c:v>
                </c:pt>
                <c:pt idx="382">
                  <c:v>1727.588708</c:v>
                </c:pt>
                <c:pt idx="383">
                  <c:v>2562.087407</c:v>
                </c:pt>
                <c:pt idx="384">
                  <c:v>1611.921126</c:v>
                </c:pt>
                <c:pt idx="385">
                  <c:v>1427.972051</c:v>
                </c:pt>
                <c:pt idx="386">
                  <c:v>2099.5756029999998</c:v>
                </c:pt>
                <c:pt idx="387">
                  <c:v>1382.932096</c:v>
                </c:pt>
                <c:pt idx="388">
                  <c:v>1508.5730880000001</c:v>
                </c:pt>
                <c:pt idx="389">
                  <c:v>998.25880299999994</c:v>
                </c:pt>
                <c:pt idx="390">
                  <c:v>937.82661499999995</c:v>
                </c:pt>
                <c:pt idx="391">
                  <c:v>2468.2160130000002</c:v>
                </c:pt>
                <c:pt idx="392">
                  <c:v>1726.586421</c:v>
                </c:pt>
                <c:pt idx="393">
                  <c:v>1563.107612</c:v>
                </c:pt>
                <c:pt idx="394">
                  <c:v>518.95414499999902</c:v>
                </c:pt>
                <c:pt idx="395">
                  <c:v>729.52440999999999</c:v>
                </c:pt>
                <c:pt idx="396">
                  <c:v>811.78924599999903</c:v>
                </c:pt>
                <c:pt idx="397">
                  <c:v>1173.850653</c:v>
                </c:pt>
                <c:pt idx="398">
                  <c:v>670.07825499999899</c:v>
                </c:pt>
                <c:pt idx="399">
                  <c:v>1594.2888519999899</c:v>
                </c:pt>
                <c:pt idx="400">
                  <c:v>1363.1055080000001</c:v>
                </c:pt>
                <c:pt idx="401">
                  <c:v>522.73415299999999</c:v>
                </c:pt>
                <c:pt idx="402">
                  <c:v>987.65613299999904</c:v>
                </c:pt>
                <c:pt idx="403">
                  <c:v>917.714641999999</c:v>
                </c:pt>
                <c:pt idx="404">
                  <c:v>1677.3701779999899</c:v>
                </c:pt>
                <c:pt idx="405">
                  <c:v>1441.2631979999901</c:v>
                </c:pt>
                <c:pt idx="406">
                  <c:v>2202.5669050000001</c:v>
                </c:pt>
                <c:pt idx="407">
                  <c:v>1432.7523309999899</c:v>
                </c:pt>
                <c:pt idx="408">
                  <c:v>1415.04389499999</c:v>
                </c:pt>
                <c:pt idx="409">
                  <c:v>2358.9882119999902</c:v>
                </c:pt>
                <c:pt idx="410">
                  <c:v>1739.9118919999901</c:v>
                </c:pt>
                <c:pt idx="411">
                  <c:v>2183.5608199999901</c:v>
                </c:pt>
                <c:pt idx="412">
                  <c:v>1425.3225239999999</c:v>
                </c:pt>
                <c:pt idx="413">
                  <c:v>640.160741999999</c:v>
                </c:pt>
                <c:pt idx="414">
                  <c:v>3806.3080669999999</c:v>
                </c:pt>
                <c:pt idx="415">
                  <c:v>3351.64228</c:v>
                </c:pt>
                <c:pt idx="416">
                  <c:v>2497.0010459999999</c:v>
                </c:pt>
                <c:pt idx="417">
                  <c:v>696.88761799999895</c:v>
                </c:pt>
                <c:pt idx="418">
                  <c:v>849.53893800000003</c:v>
                </c:pt>
                <c:pt idx="419">
                  <c:v>1036.29100699999</c:v>
                </c:pt>
                <c:pt idx="420">
                  <c:v>1597.0148299999901</c:v>
                </c:pt>
                <c:pt idx="421">
                  <c:v>999.06673599999999</c:v>
                </c:pt>
                <c:pt idx="422">
                  <c:v>2654.494565</c:v>
                </c:pt>
                <c:pt idx="423">
                  <c:v>1584.566427</c:v>
                </c:pt>
                <c:pt idx="424">
                  <c:v>786.81879800000002</c:v>
                </c:pt>
                <c:pt idx="425">
                  <c:v>1067.7113079999999</c:v>
                </c:pt>
                <c:pt idx="426">
                  <c:v>1024.34879599999</c:v>
                </c:pt>
                <c:pt idx="427">
                  <c:v>2060.514596</c:v>
                </c:pt>
                <c:pt idx="428">
                  <c:v>1752.773594</c:v>
                </c:pt>
                <c:pt idx="429">
                  <c:v>2916.847534</c:v>
                </c:pt>
                <c:pt idx="430">
                  <c:v>2126.0769380000002</c:v>
                </c:pt>
                <c:pt idx="431">
                  <c:v>2378.0069289999901</c:v>
                </c:pt>
                <c:pt idx="432">
                  <c:v>4807.3159740000001</c:v>
                </c:pt>
                <c:pt idx="433">
                  <c:v>3584.4064709999898</c:v>
                </c:pt>
                <c:pt idx="434">
                  <c:v>5752.5139929999996</c:v>
                </c:pt>
                <c:pt idx="435">
                  <c:v>3720.2468989999902</c:v>
                </c:pt>
                <c:pt idx="436">
                  <c:v>594.77622699999995</c:v>
                </c:pt>
                <c:pt idx="437">
                  <c:v>4285.7505549999996</c:v>
                </c:pt>
                <c:pt idx="438">
                  <c:v>4132.540258</c:v>
                </c:pt>
                <c:pt idx="439">
                  <c:v>3676.704549</c:v>
                </c:pt>
                <c:pt idx="440">
                  <c:v>873.07349599999998</c:v>
                </c:pt>
                <c:pt idx="441">
                  <c:v>954.65618299999903</c:v>
                </c:pt>
                <c:pt idx="442">
                  <c:v>990.54485199999897</c:v>
                </c:pt>
                <c:pt idx="443">
                  <c:v>1439.0669580000001</c:v>
                </c:pt>
                <c:pt idx="444">
                  <c:v>856.60593499999902</c:v>
                </c:pt>
                <c:pt idx="445">
                  <c:v>2380.6432609999902</c:v>
                </c:pt>
                <c:pt idx="446">
                  <c:v>2186.2354499999901</c:v>
                </c:pt>
                <c:pt idx="447">
                  <c:v>1421.907062</c:v>
                </c:pt>
                <c:pt idx="448">
                  <c:v>881.77834999999902</c:v>
                </c:pt>
                <c:pt idx="449">
                  <c:v>713.26255099999901</c:v>
                </c:pt>
                <c:pt idx="450">
                  <c:v>1137.3454159999999</c:v>
                </c:pt>
                <c:pt idx="451">
                  <c:v>1353.3217030000001</c:v>
                </c:pt>
                <c:pt idx="452">
                  <c:v>2006.2932699999999</c:v>
                </c:pt>
                <c:pt idx="453">
                  <c:v>1374.7592749999999</c:v>
                </c:pt>
                <c:pt idx="454">
                  <c:v>1720.617309</c:v>
                </c:pt>
                <c:pt idx="455">
                  <c:v>3513.2843069999999</c:v>
                </c:pt>
                <c:pt idx="456">
                  <c:v>3501.6889839999899</c:v>
                </c:pt>
                <c:pt idx="457">
                  <c:v>6332.4987629999996</c:v>
                </c:pt>
                <c:pt idx="458">
                  <c:v>5769.2860650000002</c:v>
                </c:pt>
                <c:pt idx="459">
                  <c:v>614.50010899999995</c:v>
                </c:pt>
                <c:pt idx="460">
                  <c:v>5072.5581940000002</c:v>
                </c:pt>
                <c:pt idx="461">
                  <c:v>6827.8997650000001</c:v>
                </c:pt>
                <c:pt idx="462">
                  <c:v>4575.5956530000003</c:v>
                </c:pt>
                <c:pt idx="463">
                  <c:v>858.52411299999903</c:v>
                </c:pt>
                <c:pt idx="464">
                  <c:v>808.41334900000004</c:v>
                </c:pt>
                <c:pt idx="465">
                  <c:v>979.43736899999999</c:v>
                </c:pt>
                <c:pt idx="466">
                  <c:v>1398.5089700000001</c:v>
                </c:pt>
                <c:pt idx="467">
                  <c:v>946.71144800000002</c:v>
                </c:pt>
                <c:pt idx="468">
                  <c:v>3322.0124659999901</c:v>
                </c:pt>
                <c:pt idx="469">
                  <c:v>2743.3746139999998</c:v>
                </c:pt>
                <c:pt idx="470">
                  <c:v>2198.8238249999999</c:v>
                </c:pt>
                <c:pt idx="471">
                  <c:v>855.54679899999996</c:v>
                </c:pt>
                <c:pt idx="472">
                  <c:v>714.42832599999997</c:v>
                </c:pt>
                <c:pt idx="473">
                  <c:v>1114.0414290000001</c:v>
                </c:pt>
                <c:pt idx="474">
                  <c:v>1348.1619169999999</c:v>
                </c:pt>
                <c:pt idx="475">
                  <c:v>2072.1697349999999</c:v>
                </c:pt>
                <c:pt idx="476">
                  <c:v>1510.6010209999999</c:v>
                </c:pt>
                <c:pt idx="477">
                  <c:v>2167.0179049999902</c:v>
                </c:pt>
                <c:pt idx="478">
                  <c:v>5590.3621679999997</c:v>
                </c:pt>
                <c:pt idx="479">
                  <c:v>6227.5049230000004</c:v>
                </c:pt>
                <c:pt idx="480">
                  <c:v>22874.002731999899</c:v>
                </c:pt>
                <c:pt idx="481">
                  <c:v>18117.895367999899</c:v>
                </c:pt>
                <c:pt idx="482">
                  <c:v>994.40480500000001</c:v>
                </c:pt>
                <c:pt idx="483">
                  <c:v>5455.030084</c:v>
                </c:pt>
                <c:pt idx="484">
                  <c:v>9055.2181349999992</c:v>
                </c:pt>
                <c:pt idx="485">
                  <c:v>8491.1051270000007</c:v>
                </c:pt>
                <c:pt idx="486">
                  <c:v>1498.1030000000001</c:v>
                </c:pt>
                <c:pt idx="487">
                  <c:v>1598.7041469999899</c:v>
                </c:pt>
                <c:pt idx="488">
                  <c:v>1235.237895</c:v>
                </c:pt>
                <c:pt idx="489">
                  <c:v>1244.4138620000001</c:v>
                </c:pt>
                <c:pt idx="490">
                  <c:v>771.47892899999999</c:v>
                </c:pt>
                <c:pt idx="491">
                  <c:v>2499.6713529999902</c:v>
                </c:pt>
                <c:pt idx="492">
                  <c:v>6131.3459510000002</c:v>
                </c:pt>
                <c:pt idx="493">
                  <c:v>4889.8601040000003</c:v>
                </c:pt>
                <c:pt idx="494">
                  <c:v>1640.12734399999</c:v>
                </c:pt>
                <c:pt idx="495">
                  <c:v>901.49785999999995</c:v>
                </c:pt>
                <c:pt idx="496">
                  <c:v>788.49328799999898</c:v>
                </c:pt>
                <c:pt idx="497">
                  <c:v>1123.6688919999999</c:v>
                </c:pt>
                <c:pt idx="498">
                  <c:v>1406.4541709999901</c:v>
                </c:pt>
                <c:pt idx="499">
                  <c:v>1011.568177</c:v>
                </c:pt>
                <c:pt idx="500">
                  <c:v>1447.9027559999899</c:v>
                </c:pt>
                <c:pt idx="501">
                  <c:v>3723.5809709999999</c:v>
                </c:pt>
                <c:pt idx="502">
                  <c:v>5788.665653</c:v>
                </c:pt>
                <c:pt idx="503">
                  <c:v>18276.054399000001</c:v>
                </c:pt>
                <c:pt idx="504">
                  <c:v>34488.868690999901</c:v>
                </c:pt>
                <c:pt idx="505">
                  <c:v>2253.8149539999999</c:v>
                </c:pt>
                <c:pt idx="506">
                  <c:v>1896.2899950000001</c:v>
                </c:pt>
                <c:pt idx="507">
                  <c:v>1599.8182809999901</c:v>
                </c:pt>
                <c:pt idx="508">
                  <c:v>3469.0112260000001</c:v>
                </c:pt>
                <c:pt idx="509">
                  <c:v>1415.1741829999901</c:v>
                </c:pt>
                <c:pt idx="510">
                  <c:v>2466.921961</c:v>
                </c:pt>
                <c:pt idx="511">
                  <c:v>1457.680065</c:v>
                </c:pt>
                <c:pt idx="512">
                  <c:v>1209.60778999999</c:v>
                </c:pt>
                <c:pt idx="513">
                  <c:v>565.78276799999901</c:v>
                </c:pt>
                <c:pt idx="514">
                  <c:v>882.13121899999896</c:v>
                </c:pt>
                <c:pt idx="515">
                  <c:v>10620.939946999901</c:v>
                </c:pt>
                <c:pt idx="516">
                  <c:v>2473.2591699999998</c:v>
                </c:pt>
                <c:pt idx="517">
                  <c:v>5909.4234379999998</c:v>
                </c:pt>
                <c:pt idx="518">
                  <c:v>5436.3504300000004</c:v>
                </c:pt>
                <c:pt idx="519">
                  <c:v>3614.8021739999999</c:v>
                </c:pt>
                <c:pt idx="520">
                  <c:v>2828.5814179999902</c:v>
                </c:pt>
                <c:pt idx="521">
                  <c:v>2275.938083</c:v>
                </c:pt>
                <c:pt idx="522">
                  <c:v>954.53144699999996</c:v>
                </c:pt>
                <c:pt idx="523">
                  <c:v>654.56995299999903</c:v>
                </c:pt>
                <c:pt idx="524">
                  <c:v>607.42956700000002</c:v>
                </c:pt>
                <c:pt idx="525">
                  <c:v>626.20709099999999</c:v>
                </c:pt>
                <c:pt idx="526">
                  <c:v>989.34586199999899</c:v>
                </c:pt>
                <c:pt idx="527">
                  <c:v>2276.2142840000001</c:v>
                </c:pt>
                <c:pt idx="528">
                  <c:v>13009.2513639999</c:v>
                </c:pt>
              </c:numCache>
            </c:numRef>
          </c:xVal>
          <c:yVal>
            <c:numRef>
              <c:f>[_results02_m1.xlsx]odReproduction!$C$2:$C$530</c:f>
              <c:numCache>
                <c:formatCode>General</c:formatCode>
                <c:ptCount val="529"/>
                <c:pt idx="0">
                  <c:v>1</c:v>
                </c:pt>
                <c:pt idx="1">
                  <c:v>7</c:v>
                </c:pt>
                <c:pt idx="2">
                  <c:v>8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3</c:v>
                </c:pt>
                <c:pt idx="8">
                  <c:v>6</c:v>
                </c:pt>
                <c:pt idx="9">
                  <c:v>8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2</c:v>
                </c:pt>
                <c:pt idx="14">
                  <c:v>5</c:v>
                </c:pt>
                <c:pt idx="15">
                  <c:v>6</c:v>
                </c:pt>
                <c:pt idx="16">
                  <c:v>4</c:v>
                </c:pt>
                <c:pt idx="17">
                  <c:v>2</c:v>
                </c:pt>
                <c:pt idx="18">
                  <c:v>6</c:v>
                </c:pt>
                <c:pt idx="19">
                  <c:v>2</c:v>
                </c:pt>
                <c:pt idx="20">
                  <c:v>6</c:v>
                </c:pt>
                <c:pt idx="21">
                  <c:v>4</c:v>
                </c:pt>
                <c:pt idx="22">
                  <c:v>3</c:v>
                </c:pt>
                <c:pt idx="23">
                  <c:v>7</c:v>
                </c:pt>
                <c:pt idx="24">
                  <c:v>8</c:v>
                </c:pt>
                <c:pt idx="25">
                  <c:v>11</c:v>
                </c:pt>
                <c:pt idx="26">
                  <c:v>1</c:v>
                </c:pt>
                <c:pt idx="27">
                  <c:v>5</c:v>
                </c:pt>
                <c:pt idx="28">
                  <c:v>3</c:v>
                </c:pt>
                <c:pt idx="29">
                  <c:v>6</c:v>
                </c:pt>
                <c:pt idx="30">
                  <c:v>3</c:v>
                </c:pt>
                <c:pt idx="31">
                  <c:v>4</c:v>
                </c:pt>
                <c:pt idx="32">
                  <c:v>7</c:v>
                </c:pt>
                <c:pt idx="33">
                  <c:v>7</c:v>
                </c:pt>
                <c:pt idx="34">
                  <c:v>4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5</c:v>
                </c:pt>
                <c:pt idx="39">
                  <c:v>3</c:v>
                </c:pt>
                <c:pt idx="40">
                  <c:v>6</c:v>
                </c:pt>
                <c:pt idx="41">
                  <c:v>4</c:v>
                </c:pt>
                <c:pt idx="42">
                  <c:v>8</c:v>
                </c:pt>
                <c:pt idx="43">
                  <c:v>7</c:v>
                </c:pt>
                <c:pt idx="44">
                  <c:v>6</c:v>
                </c:pt>
                <c:pt idx="45">
                  <c:v>5</c:v>
                </c:pt>
                <c:pt idx="46">
                  <c:v>10</c:v>
                </c:pt>
                <c:pt idx="47">
                  <c:v>6</c:v>
                </c:pt>
                <c:pt idx="48">
                  <c:v>7</c:v>
                </c:pt>
                <c:pt idx="49">
                  <c:v>2</c:v>
                </c:pt>
                <c:pt idx="50">
                  <c:v>6</c:v>
                </c:pt>
                <c:pt idx="51">
                  <c:v>3</c:v>
                </c:pt>
                <c:pt idx="52">
                  <c:v>2</c:v>
                </c:pt>
                <c:pt idx="53">
                  <c:v>3</c:v>
                </c:pt>
                <c:pt idx="54">
                  <c:v>6</c:v>
                </c:pt>
                <c:pt idx="55">
                  <c:v>9</c:v>
                </c:pt>
                <c:pt idx="56">
                  <c:v>6</c:v>
                </c:pt>
                <c:pt idx="57">
                  <c:v>7</c:v>
                </c:pt>
                <c:pt idx="58">
                  <c:v>4</c:v>
                </c:pt>
                <c:pt idx="59">
                  <c:v>5</c:v>
                </c:pt>
                <c:pt idx="60">
                  <c:v>7</c:v>
                </c:pt>
                <c:pt idx="61">
                  <c:v>2</c:v>
                </c:pt>
                <c:pt idx="62">
                  <c:v>2</c:v>
                </c:pt>
                <c:pt idx="63">
                  <c:v>5</c:v>
                </c:pt>
                <c:pt idx="64">
                  <c:v>4</c:v>
                </c:pt>
                <c:pt idx="65">
                  <c:v>6</c:v>
                </c:pt>
                <c:pt idx="66">
                  <c:v>7</c:v>
                </c:pt>
                <c:pt idx="67">
                  <c:v>13</c:v>
                </c:pt>
                <c:pt idx="68">
                  <c:v>6</c:v>
                </c:pt>
                <c:pt idx="69">
                  <c:v>3</c:v>
                </c:pt>
                <c:pt idx="70">
                  <c:v>1</c:v>
                </c:pt>
                <c:pt idx="71">
                  <c:v>2</c:v>
                </c:pt>
                <c:pt idx="72">
                  <c:v>4</c:v>
                </c:pt>
                <c:pt idx="73">
                  <c:v>3</c:v>
                </c:pt>
                <c:pt idx="74">
                  <c:v>2</c:v>
                </c:pt>
                <c:pt idx="75">
                  <c:v>5</c:v>
                </c:pt>
                <c:pt idx="76">
                  <c:v>0</c:v>
                </c:pt>
                <c:pt idx="77">
                  <c:v>5</c:v>
                </c:pt>
                <c:pt idx="78">
                  <c:v>5</c:v>
                </c:pt>
                <c:pt idx="79">
                  <c:v>1</c:v>
                </c:pt>
                <c:pt idx="80">
                  <c:v>2</c:v>
                </c:pt>
                <c:pt idx="81">
                  <c:v>0</c:v>
                </c:pt>
                <c:pt idx="82">
                  <c:v>2</c:v>
                </c:pt>
                <c:pt idx="83">
                  <c:v>6</c:v>
                </c:pt>
                <c:pt idx="84">
                  <c:v>2</c:v>
                </c:pt>
                <c:pt idx="85">
                  <c:v>4</c:v>
                </c:pt>
                <c:pt idx="86">
                  <c:v>0</c:v>
                </c:pt>
                <c:pt idx="87">
                  <c:v>1</c:v>
                </c:pt>
                <c:pt idx="88">
                  <c:v>2</c:v>
                </c:pt>
                <c:pt idx="89">
                  <c:v>5</c:v>
                </c:pt>
                <c:pt idx="90">
                  <c:v>3</c:v>
                </c:pt>
                <c:pt idx="91">
                  <c:v>2</c:v>
                </c:pt>
                <c:pt idx="92">
                  <c:v>4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3</c:v>
                </c:pt>
                <c:pt idx="97">
                  <c:v>5</c:v>
                </c:pt>
                <c:pt idx="98">
                  <c:v>2</c:v>
                </c:pt>
                <c:pt idx="99">
                  <c:v>0</c:v>
                </c:pt>
                <c:pt idx="100">
                  <c:v>2</c:v>
                </c:pt>
                <c:pt idx="101">
                  <c:v>7</c:v>
                </c:pt>
                <c:pt idx="102">
                  <c:v>6</c:v>
                </c:pt>
                <c:pt idx="103">
                  <c:v>4</c:v>
                </c:pt>
                <c:pt idx="104">
                  <c:v>3</c:v>
                </c:pt>
                <c:pt idx="105">
                  <c:v>5</c:v>
                </c:pt>
                <c:pt idx="106">
                  <c:v>2</c:v>
                </c:pt>
                <c:pt idx="107">
                  <c:v>2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5</c:v>
                </c:pt>
                <c:pt idx="114">
                  <c:v>9</c:v>
                </c:pt>
                <c:pt idx="115">
                  <c:v>4</c:v>
                </c:pt>
                <c:pt idx="116">
                  <c:v>2</c:v>
                </c:pt>
                <c:pt idx="117">
                  <c:v>6</c:v>
                </c:pt>
                <c:pt idx="118">
                  <c:v>2</c:v>
                </c:pt>
                <c:pt idx="119">
                  <c:v>3</c:v>
                </c:pt>
                <c:pt idx="120">
                  <c:v>2</c:v>
                </c:pt>
                <c:pt idx="121">
                  <c:v>5</c:v>
                </c:pt>
                <c:pt idx="122">
                  <c:v>3</c:v>
                </c:pt>
                <c:pt idx="123">
                  <c:v>2</c:v>
                </c:pt>
                <c:pt idx="124">
                  <c:v>6</c:v>
                </c:pt>
                <c:pt idx="125">
                  <c:v>3</c:v>
                </c:pt>
                <c:pt idx="126">
                  <c:v>5</c:v>
                </c:pt>
                <c:pt idx="127">
                  <c:v>4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1</c:v>
                </c:pt>
                <c:pt idx="132">
                  <c:v>2</c:v>
                </c:pt>
                <c:pt idx="133">
                  <c:v>4</c:v>
                </c:pt>
                <c:pt idx="134">
                  <c:v>0</c:v>
                </c:pt>
                <c:pt idx="135">
                  <c:v>1</c:v>
                </c:pt>
                <c:pt idx="136">
                  <c:v>7</c:v>
                </c:pt>
                <c:pt idx="137">
                  <c:v>3</c:v>
                </c:pt>
                <c:pt idx="138">
                  <c:v>4</c:v>
                </c:pt>
                <c:pt idx="139">
                  <c:v>6</c:v>
                </c:pt>
                <c:pt idx="140">
                  <c:v>4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1</c:v>
                </c:pt>
                <c:pt idx="145">
                  <c:v>3</c:v>
                </c:pt>
                <c:pt idx="146">
                  <c:v>3</c:v>
                </c:pt>
                <c:pt idx="147">
                  <c:v>4</c:v>
                </c:pt>
                <c:pt idx="148">
                  <c:v>2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6</c:v>
                </c:pt>
                <c:pt idx="154">
                  <c:v>2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4</c:v>
                </c:pt>
                <c:pt idx="159">
                  <c:v>3</c:v>
                </c:pt>
                <c:pt idx="160">
                  <c:v>2</c:v>
                </c:pt>
                <c:pt idx="161">
                  <c:v>3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1</c:v>
                </c:pt>
                <c:pt idx="166">
                  <c:v>2</c:v>
                </c:pt>
                <c:pt idx="167">
                  <c:v>2</c:v>
                </c:pt>
                <c:pt idx="168">
                  <c:v>1</c:v>
                </c:pt>
                <c:pt idx="169">
                  <c:v>1</c:v>
                </c:pt>
                <c:pt idx="170">
                  <c:v>3</c:v>
                </c:pt>
                <c:pt idx="171">
                  <c:v>4</c:v>
                </c:pt>
                <c:pt idx="172">
                  <c:v>2</c:v>
                </c:pt>
                <c:pt idx="173">
                  <c:v>4</c:v>
                </c:pt>
                <c:pt idx="174">
                  <c:v>1</c:v>
                </c:pt>
                <c:pt idx="175">
                  <c:v>2</c:v>
                </c:pt>
                <c:pt idx="176">
                  <c:v>2</c:v>
                </c:pt>
                <c:pt idx="177">
                  <c:v>5</c:v>
                </c:pt>
                <c:pt idx="178">
                  <c:v>2</c:v>
                </c:pt>
                <c:pt idx="179">
                  <c:v>1</c:v>
                </c:pt>
                <c:pt idx="180">
                  <c:v>4</c:v>
                </c:pt>
                <c:pt idx="181">
                  <c:v>3</c:v>
                </c:pt>
                <c:pt idx="182">
                  <c:v>3</c:v>
                </c:pt>
                <c:pt idx="183">
                  <c:v>4</c:v>
                </c:pt>
                <c:pt idx="184">
                  <c:v>5</c:v>
                </c:pt>
                <c:pt idx="185">
                  <c:v>6</c:v>
                </c:pt>
                <c:pt idx="186">
                  <c:v>3</c:v>
                </c:pt>
                <c:pt idx="187">
                  <c:v>2</c:v>
                </c:pt>
                <c:pt idx="188">
                  <c:v>1</c:v>
                </c:pt>
                <c:pt idx="189">
                  <c:v>3</c:v>
                </c:pt>
                <c:pt idx="190">
                  <c:v>6</c:v>
                </c:pt>
                <c:pt idx="191">
                  <c:v>1</c:v>
                </c:pt>
                <c:pt idx="192">
                  <c:v>1</c:v>
                </c:pt>
                <c:pt idx="193">
                  <c:v>4</c:v>
                </c:pt>
                <c:pt idx="194">
                  <c:v>2</c:v>
                </c:pt>
                <c:pt idx="195">
                  <c:v>3</c:v>
                </c:pt>
                <c:pt idx="196">
                  <c:v>5</c:v>
                </c:pt>
                <c:pt idx="197">
                  <c:v>3</c:v>
                </c:pt>
                <c:pt idx="198">
                  <c:v>4</c:v>
                </c:pt>
                <c:pt idx="199">
                  <c:v>3</c:v>
                </c:pt>
                <c:pt idx="200">
                  <c:v>3</c:v>
                </c:pt>
                <c:pt idx="201">
                  <c:v>1</c:v>
                </c:pt>
                <c:pt idx="202">
                  <c:v>4</c:v>
                </c:pt>
                <c:pt idx="203">
                  <c:v>4</c:v>
                </c:pt>
                <c:pt idx="204">
                  <c:v>5</c:v>
                </c:pt>
                <c:pt idx="205">
                  <c:v>3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7</c:v>
                </c:pt>
                <c:pt idx="210">
                  <c:v>4</c:v>
                </c:pt>
                <c:pt idx="211">
                  <c:v>8</c:v>
                </c:pt>
                <c:pt idx="212">
                  <c:v>5</c:v>
                </c:pt>
                <c:pt idx="213">
                  <c:v>4</c:v>
                </c:pt>
                <c:pt idx="214">
                  <c:v>2</c:v>
                </c:pt>
                <c:pt idx="215">
                  <c:v>4</c:v>
                </c:pt>
                <c:pt idx="216">
                  <c:v>17</c:v>
                </c:pt>
                <c:pt idx="217">
                  <c:v>11</c:v>
                </c:pt>
                <c:pt idx="218">
                  <c:v>8</c:v>
                </c:pt>
                <c:pt idx="219">
                  <c:v>7</c:v>
                </c:pt>
                <c:pt idx="220">
                  <c:v>7</c:v>
                </c:pt>
                <c:pt idx="221">
                  <c:v>7</c:v>
                </c:pt>
                <c:pt idx="222">
                  <c:v>6</c:v>
                </c:pt>
                <c:pt idx="223">
                  <c:v>1</c:v>
                </c:pt>
                <c:pt idx="224">
                  <c:v>0</c:v>
                </c:pt>
                <c:pt idx="225">
                  <c:v>5</c:v>
                </c:pt>
                <c:pt idx="226">
                  <c:v>6</c:v>
                </c:pt>
                <c:pt idx="227">
                  <c:v>3</c:v>
                </c:pt>
                <c:pt idx="228">
                  <c:v>11</c:v>
                </c:pt>
                <c:pt idx="229">
                  <c:v>12</c:v>
                </c:pt>
                <c:pt idx="230">
                  <c:v>6</c:v>
                </c:pt>
                <c:pt idx="231">
                  <c:v>8</c:v>
                </c:pt>
                <c:pt idx="232">
                  <c:v>11</c:v>
                </c:pt>
                <c:pt idx="233">
                  <c:v>4</c:v>
                </c:pt>
                <c:pt idx="234">
                  <c:v>2</c:v>
                </c:pt>
                <c:pt idx="235">
                  <c:v>3</c:v>
                </c:pt>
                <c:pt idx="236">
                  <c:v>2</c:v>
                </c:pt>
                <c:pt idx="237">
                  <c:v>2</c:v>
                </c:pt>
                <c:pt idx="238">
                  <c:v>3</c:v>
                </c:pt>
                <c:pt idx="239">
                  <c:v>8</c:v>
                </c:pt>
                <c:pt idx="240">
                  <c:v>6</c:v>
                </c:pt>
                <c:pt idx="241">
                  <c:v>4</c:v>
                </c:pt>
                <c:pt idx="242">
                  <c:v>1</c:v>
                </c:pt>
                <c:pt idx="243">
                  <c:v>3</c:v>
                </c:pt>
                <c:pt idx="244">
                  <c:v>3</c:v>
                </c:pt>
                <c:pt idx="245">
                  <c:v>2</c:v>
                </c:pt>
                <c:pt idx="246">
                  <c:v>1</c:v>
                </c:pt>
                <c:pt idx="247">
                  <c:v>0</c:v>
                </c:pt>
                <c:pt idx="248">
                  <c:v>1</c:v>
                </c:pt>
                <c:pt idx="249">
                  <c:v>3</c:v>
                </c:pt>
                <c:pt idx="250">
                  <c:v>3</c:v>
                </c:pt>
                <c:pt idx="251">
                  <c:v>8</c:v>
                </c:pt>
                <c:pt idx="252">
                  <c:v>4</c:v>
                </c:pt>
                <c:pt idx="253">
                  <c:v>4</c:v>
                </c:pt>
                <c:pt idx="254">
                  <c:v>3</c:v>
                </c:pt>
                <c:pt idx="255">
                  <c:v>5</c:v>
                </c:pt>
                <c:pt idx="256">
                  <c:v>5</c:v>
                </c:pt>
                <c:pt idx="257">
                  <c:v>3</c:v>
                </c:pt>
                <c:pt idx="258">
                  <c:v>5</c:v>
                </c:pt>
                <c:pt idx="259">
                  <c:v>3</c:v>
                </c:pt>
                <c:pt idx="260">
                  <c:v>2</c:v>
                </c:pt>
                <c:pt idx="261">
                  <c:v>4</c:v>
                </c:pt>
                <c:pt idx="262">
                  <c:v>8</c:v>
                </c:pt>
                <c:pt idx="263">
                  <c:v>1</c:v>
                </c:pt>
                <c:pt idx="264">
                  <c:v>3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4</c:v>
                </c:pt>
                <c:pt idx="270">
                  <c:v>2</c:v>
                </c:pt>
                <c:pt idx="271">
                  <c:v>1</c:v>
                </c:pt>
                <c:pt idx="272">
                  <c:v>5</c:v>
                </c:pt>
                <c:pt idx="273">
                  <c:v>1</c:v>
                </c:pt>
                <c:pt idx="274">
                  <c:v>3</c:v>
                </c:pt>
                <c:pt idx="275">
                  <c:v>7</c:v>
                </c:pt>
                <c:pt idx="276">
                  <c:v>4</c:v>
                </c:pt>
                <c:pt idx="277">
                  <c:v>5</c:v>
                </c:pt>
                <c:pt idx="278">
                  <c:v>3</c:v>
                </c:pt>
                <c:pt idx="279">
                  <c:v>1</c:v>
                </c:pt>
                <c:pt idx="280">
                  <c:v>2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2</c:v>
                </c:pt>
                <c:pt idx="285">
                  <c:v>6</c:v>
                </c:pt>
                <c:pt idx="286">
                  <c:v>2</c:v>
                </c:pt>
                <c:pt idx="287">
                  <c:v>2</c:v>
                </c:pt>
                <c:pt idx="288">
                  <c:v>3</c:v>
                </c:pt>
                <c:pt idx="289">
                  <c:v>7</c:v>
                </c:pt>
                <c:pt idx="290">
                  <c:v>4</c:v>
                </c:pt>
                <c:pt idx="291">
                  <c:v>2</c:v>
                </c:pt>
                <c:pt idx="292">
                  <c:v>2</c:v>
                </c:pt>
                <c:pt idx="293">
                  <c:v>2</c:v>
                </c:pt>
                <c:pt idx="294">
                  <c:v>0</c:v>
                </c:pt>
                <c:pt idx="295">
                  <c:v>2</c:v>
                </c:pt>
                <c:pt idx="296">
                  <c:v>4</c:v>
                </c:pt>
                <c:pt idx="297">
                  <c:v>3</c:v>
                </c:pt>
                <c:pt idx="298">
                  <c:v>5</c:v>
                </c:pt>
                <c:pt idx="299">
                  <c:v>2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2</c:v>
                </c:pt>
                <c:pt idx="304">
                  <c:v>7</c:v>
                </c:pt>
                <c:pt idx="305">
                  <c:v>3</c:v>
                </c:pt>
                <c:pt idx="306">
                  <c:v>3</c:v>
                </c:pt>
                <c:pt idx="307">
                  <c:v>4</c:v>
                </c:pt>
                <c:pt idx="308">
                  <c:v>5</c:v>
                </c:pt>
                <c:pt idx="309">
                  <c:v>2</c:v>
                </c:pt>
                <c:pt idx="310">
                  <c:v>4</c:v>
                </c:pt>
                <c:pt idx="311">
                  <c:v>5</c:v>
                </c:pt>
                <c:pt idx="312">
                  <c:v>6</c:v>
                </c:pt>
                <c:pt idx="313">
                  <c:v>7</c:v>
                </c:pt>
                <c:pt idx="314">
                  <c:v>4</c:v>
                </c:pt>
                <c:pt idx="315">
                  <c:v>2</c:v>
                </c:pt>
                <c:pt idx="316">
                  <c:v>4</c:v>
                </c:pt>
                <c:pt idx="317">
                  <c:v>3</c:v>
                </c:pt>
                <c:pt idx="318">
                  <c:v>2</c:v>
                </c:pt>
                <c:pt idx="319">
                  <c:v>7</c:v>
                </c:pt>
                <c:pt idx="320">
                  <c:v>3</c:v>
                </c:pt>
                <c:pt idx="321">
                  <c:v>4</c:v>
                </c:pt>
                <c:pt idx="322">
                  <c:v>5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3</c:v>
                </c:pt>
                <c:pt idx="327">
                  <c:v>3</c:v>
                </c:pt>
                <c:pt idx="328">
                  <c:v>4</c:v>
                </c:pt>
                <c:pt idx="329">
                  <c:v>4</c:v>
                </c:pt>
                <c:pt idx="330">
                  <c:v>3</c:v>
                </c:pt>
                <c:pt idx="331">
                  <c:v>5</c:v>
                </c:pt>
                <c:pt idx="332">
                  <c:v>3</c:v>
                </c:pt>
                <c:pt idx="333">
                  <c:v>7</c:v>
                </c:pt>
                <c:pt idx="334">
                  <c:v>2</c:v>
                </c:pt>
                <c:pt idx="335">
                  <c:v>7</c:v>
                </c:pt>
                <c:pt idx="336">
                  <c:v>4</c:v>
                </c:pt>
                <c:pt idx="337">
                  <c:v>5</c:v>
                </c:pt>
                <c:pt idx="338">
                  <c:v>4</c:v>
                </c:pt>
                <c:pt idx="339">
                  <c:v>2</c:v>
                </c:pt>
                <c:pt idx="340">
                  <c:v>5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5</c:v>
                </c:pt>
                <c:pt idx="345">
                  <c:v>5</c:v>
                </c:pt>
                <c:pt idx="346">
                  <c:v>3</c:v>
                </c:pt>
                <c:pt idx="347">
                  <c:v>4</c:v>
                </c:pt>
                <c:pt idx="348">
                  <c:v>4</c:v>
                </c:pt>
                <c:pt idx="349">
                  <c:v>6</c:v>
                </c:pt>
                <c:pt idx="350">
                  <c:v>5</c:v>
                </c:pt>
                <c:pt idx="351">
                  <c:v>4</c:v>
                </c:pt>
                <c:pt idx="352">
                  <c:v>3</c:v>
                </c:pt>
                <c:pt idx="353">
                  <c:v>2</c:v>
                </c:pt>
                <c:pt idx="354">
                  <c:v>4</c:v>
                </c:pt>
                <c:pt idx="355">
                  <c:v>3</c:v>
                </c:pt>
                <c:pt idx="356">
                  <c:v>4</c:v>
                </c:pt>
                <c:pt idx="357">
                  <c:v>3</c:v>
                </c:pt>
                <c:pt idx="358">
                  <c:v>5</c:v>
                </c:pt>
                <c:pt idx="359">
                  <c:v>8</c:v>
                </c:pt>
                <c:pt idx="360">
                  <c:v>8</c:v>
                </c:pt>
                <c:pt idx="361">
                  <c:v>3</c:v>
                </c:pt>
                <c:pt idx="362">
                  <c:v>2</c:v>
                </c:pt>
                <c:pt idx="363">
                  <c:v>5</c:v>
                </c:pt>
                <c:pt idx="364">
                  <c:v>2</c:v>
                </c:pt>
                <c:pt idx="365">
                  <c:v>3</c:v>
                </c:pt>
                <c:pt idx="366">
                  <c:v>3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1</c:v>
                </c:pt>
                <c:pt idx="372">
                  <c:v>4</c:v>
                </c:pt>
                <c:pt idx="373">
                  <c:v>1</c:v>
                </c:pt>
                <c:pt idx="374">
                  <c:v>1</c:v>
                </c:pt>
                <c:pt idx="375">
                  <c:v>2</c:v>
                </c:pt>
                <c:pt idx="376">
                  <c:v>2</c:v>
                </c:pt>
                <c:pt idx="377">
                  <c:v>4</c:v>
                </c:pt>
                <c:pt idx="378">
                  <c:v>3</c:v>
                </c:pt>
                <c:pt idx="379">
                  <c:v>4</c:v>
                </c:pt>
                <c:pt idx="380">
                  <c:v>2</c:v>
                </c:pt>
                <c:pt idx="381">
                  <c:v>5</c:v>
                </c:pt>
                <c:pt idx="382">
                  <c:v>3</c:v>
                </c:pt>
                <c:pt idx="383">
                  <c:v>4</c:v>
                </c:pt>
                <c:pt idx="384">
                  <c:v>4</c:v>
                </c:pt>
                <c:pt idx="385">
                  <c:v>2</c:v>
                </c:pt>
                <c:pt idx="386">
                  <c:v>5</c:v>
                </c:pt>
                <c:pt idx="387">
                  <c:v>2</c:v>
                </c:pt>
                <c:pt idx="388">
                  <c:v>5</c:v>
                </c:pt>
                <c:pt idx="389">
                  <c:v>6</c:v>
                </c:pt>
                <c:pt idx="390">
                  <c:v>1</c:v>
                </c:pt>
                <c:pt idx="391">
                  <c:v>5</c:v>
                </c:pt>
                <c:pt idx="392">
                  <c:v>3</c:v>
                </c:pt>
                <c:pt idx="393">
                  <c:v>5</c:v>
                </c:pt>
                <c:pt idx="394">
                  <c:v>1</c:v>
                </c:pt>
                <c:pt idx="395">
                  <c:v>4</c:v>
                </c:pt>
                <c:pt idx="396">
                  <c:v>2</c:v>
                </c:pt>
                <c:pt idx="397">
                  <c:v>4</c:v>
                </c:pt>
                <c:pt idx="398">
                  <c:v>2</c:v>
                </c:pt>
                <c:pt idx="399">
                  <c:v>3</c:v>
                </c:pt>
                <c:pt idx="400">
                  <c:v>2</c:v>
                </c:pt>
                <c:pt idx="401">
                  <c:v>4</c:v>
                </c:pt>
                <c:pt idx="402">
                  <c:v>4</c:v>
                </c:pt>
                <c:pt idx="403">
                  <c:v>1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1</c:v>
                </c:pt>
                <c:pt idx="409">
                  <c:v>4</c:v>
                </c:pt>
                <c:pt idx="410">
                  <c:v>3</c:v>
                </c:pt>
                <c:pt idx="411">
                  <c:v>3</c:v>
                </c:pt>
                <c:pt idx="412">
                  <c:v>2</c:v>
                </c:pt>
                <c:pt idx="413">
                  <c:v>1</c:v>
                </c:pt>
                <c:pt idx="414">
                  <c:v>5</c:v>
                </c:pt>
                <c:pt idx="415">
                  <c:v>5</c:v>
                </c:pt>
                <c:pt idx="416">
                  <c:v>6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3</c:v>
                </c:pt>
                <c:pt idx="421">
                  <c:v>1</c:v>
                </c:pt>
                <c:pt idx="422">
                  <c:v>4</c:v>
                </c:pt>
                <c:pt idx="423">
                  <c:v>1</c:v>
                </c:pt>
                <c:pt idx="424">
                  <c:v>3</c:v>
                </c:pt>
                <c:pt idx="425">
                  <c:v>4</c:v>
                </c:pt>
                <c:pt idx="426">
                  <c:v>1</c:v>
                </c:pt>
                <c:pt idx="427">
                  <c:v>2</c:v>
                </c:pt>
                <c:pt idx="428">
                  <c:v>3</c:v>
                </c:pt>
                <c:pt idx="429">
                  <c:v>4</c:v>
                </c:pt>
                <c:pt idx="430">
                  <c:v>3</c:v>
                </c:pt>
                <c:pt idx="431">
                  <c:v>4</c:v>
                </c:pt>
                <c:pt idx="432">
                  <c:v>8</c:v>
                </c:pt>
                <c:pt idx="433">
                  <c:v>6</c:v>
                </c:pt>
                <c:pt idx="434">
                  <c:v>11</c:v>
                </c:pt>
                <c:pt idx="435">
                  <c:v>5</c:v>
                </c:pt>
                <c:pt idx="436">
                  <c:v>5</c:v>
                </c:pt>
                <c:pt idx="437">
                  <c:v>6</c:v>
                </c:pt>
                <c:pt idx="438">
                  <c:v>8</c:v>
                </c:pt>
                <c:pt idx="439">
                  <c:v>5</c:v>
                </c:pt>
                <c:pt idx="440">
                  <c:v>3</c:v>
                </c:pt>
                <c:pt idx="441">
                  <c:v>4</c:v>
                </c:pt>
                <c:pt idx="442">
                  <c:v>1</c:v>
                </c:pt>
                <c:pt idx="443">
                  <c:v>1</c:v>
                </c:pt>
                <c:pt idx="444">
                  <c:v>5</c:v>
                </c:pt>
                <c:pt idx="445">
                  <c:v>5</c:v>
                </c:pt>
                <c:pt idx="446">
                  <c:v>4</c:v>
                </c:pt>
                <c:pt idx="447">
                  <c:v>4</c:v>
                </c:pt>
                <c:pt idx="448">
                  <c:v>2</c:v>
                </c:pt>
                <c:pt idx="449">
                  <c:v>2</c:v>
                </c:pt>
                <c:pt idx="450">
                  <c:v>2</c:v>
                </c:pt>
                <c:pt idx="451">
                  <c:v>4</c:v>
                </c:pt>
                <c:pt idx="452">
                  <c:v>4</c:v>
                </c:pt>
                <c:pt idx="453">
                  <c:v>1</c:v>
                </c:pt>
                <c:pt idx="454">
                  <c:v>4</c:v>
                </c:pt>
                <c:pt idx="455">
                  <c:v>6</c:v>
                </c:pt>
                <c:pt idx="456">
                  <c:v>5</c:v>
                </c:pt>
                <c:pt idx="457">
                  <c:v>10</c:v>
                </c:pt>
                <c:pt idx="458">
                  <c:v>6</c:v>
                </c:pt>
                <c:pt idx="459">
                  <c:v>2</c:v>
                </c:pt>
                <c:pt idx="460">
                  <c:v>6</c:v>
                </c:pt>
                <c:pt idx="461">
                  <c:v>11</c:v>
                </c:pt>
                <c:pt idx="462">
                  <c:v>8</c:v>
                </c:pt>
                <c:pt idx="463">
                  <c:v>3</c:v>
                </c:pt>
                <c:pt idx="464">
                  <c:v>2</c:v>
                </c:pt>
                <c:pt idx="465">
                  <c:v>2</c:v>
                </c:pt>
                <c:pt idx="466">
                  <c:v>4</c:v>
                </c:pt>
                <c:pt idx="467">
                  <c:v>2</c:v>
                </c:pt>
                <c:pt idx="468">
                  <c:v>5</c:v>
                </c:pt>
                <c:pt idx="469">
                  <c:v>5</c:v>
                </c:pt>
                <c:pt idx="470">
                  <c:v>3</c:v>
                </c:pt>
                <c:pt idx="471">
                  <c:v>1</c:v>
                </c:pt>
                <c:pt idx="472">
                  <c:v>3</c:v>
                </c:pt>
                <c:pt idx="473">
                  <c:v>2</c:v>
                </c:pt>
                <c:pt idx="474">
                  <c:v>2</c:v>
                </c:pt>
                <c:pt idx="475">
                  <c:v>3</c:v>
                </c:pt>
                <c:pt idx="476">
                  <c:v>4</c:v>
                </c:pt>
                <c:pt idx="477">
                  <c:v>4</c:v>
                </c:pt>
                <c:pt idx="478">
                  <c:v>8</c:v>
                </c:pt>
                <c:pt idx="479">
                  <c:v>10</c:v>
                </c:pt>
                <c:pt idx="480">
                  <c:v>11</c:v>
                </c:pt>
                <c:pt idx="481">
                  <c:v>13</c:v>
                </c:pt>
                <c:pt idx="482">
                  <c:v>4</c:v>
                </c:pt>
                <c:pt idx="483">
                  <c:v>4</c:v>
                </c:pt>
                <c:pt idx="484">
                  <c:v>13</c:v>
                </c:pt>
                <c:pt idx="485">
                  <c:v>12</c:v>
                </c:pt>
                <c:pt idx="486">
                  <c:v>3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2</c:v>
                </c:pt>
                <c:pt idx="492">
                  <c:v>9</c:v>
                </c:pt>
                <c:pt idx="493">
                  <c:v>6</c:v>
                </c:pt>
                <c:pt idx="494">
                  <c:v>3</c:v>
                </c:pt>
                <c:pt idx="495">
                  <c:v>3</c:v>
                </c:pt>
                <c:pt idx="496">
                  <c:v>1</c:v>
                </c:pt>
                <c:pt idx="497">
                  <c:v>5</c:v>
                </c:pt>
                <c:pt idx="498">
                  <c:v>5</c:v>
                </c:pt>
                <c:pt idx="499">
                  <c:v>5</c:v>
                </c:pt>
                <c:pt idx="500">
                  <c:v>4</c:v>
                </c:pt>
                <c:pt idx="501">
                  <c:v>4</c:v>
                </c:pt>
                <c:pt idx="502">
                  <c:v>7</c:v>
                </c:pt>
                <c:pt idx="503">
                  <c:v>10</c:v>
                </c:pt>
                <c:pt idx="504">
                  <c:v>7</c:v>
                </c:pt>
                <c:pt idx="505">
                  <c:v>6</c:v>
                </c:pt>
                <c:pt idx="506">
                  <c:v>3</c:v>
                </c:pt>
                <c:pt idx="507">
                  <c:v>5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3</c:v>
                </c:pt>
                <c:pt idx="512">
                  <c:v>1</c:v>
                </c:pt>
                <c:pt idx="513">
                  <c:v>3</c:v>
                </c:pt>
                <c:pt idx="514">
                  <c:v>2</c:v>
                </c:pt>
                <c:pt idx="515">
                  <c:v>14</c:v>
                </c:pt>
                <c:pt idx="516">
                  <c:v>2</c:v>
                </c:pt>
                <c:pt idx="517">
                  <c:v>9</c:v>
                </c:pt>
                <c:pt idx="518">
                  <c:v>6</c:v>
                </c:pt>
                <c:pt idx="519">
                  <c:v>6</c:v>
                </c:pt>
                <c:pt idx="520">
                  <c:v>2</c:v>
                </c:pt>
                <c:pt idx="521">
                  <c:v>4</c:v>
                </c:pt>
                <c:pt idx="522">
                  <c:v>3</c:v>
                </c:pt>
                <c:pt idx="523">
                  <c:v>6</c:v>
                </c:pt>
                <c:pt idx="524">
                  <c:v>4</c:v>
                </c:pt>
                <c:pt idx="525">
                  <c:v>4</c:v>
                </c:pt>
                <c:pt idx="526">
                  <c:v>1</c:v>
                </c:pt>
                <c:pt idx="527">
                  <c:v>4</c:v>
                </c:pt>
                <c:pt idx="528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F4-4138-9276-0E610384C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7729328"/>
        <c:axId val="797744688"/>
      </c:scatterChart>
      <c:valAx>
        <c:axId val="79772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44688"/>
        <c:crosses val="autoZero"/>
        <c:crossBetween val="midCat"/>
      </c:valAx>
      <c:valAx>
        <c:axId val="79774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2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100" b="0" i="0" u="none" strike="noStrike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𝜇</a:t>
            </a:r>
            <a:r>
              <a:rPr lang="en-GB" sz="1200" i="0" kern="100" baseline="-250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GB" sz="1200" i="0" kern="100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i="0" u="none" strike="noStrike" kern="1200" spc="0" baseline="0" noProof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10</a:t>
            </a:r>
            <a:endParaRPr lang="en-GB" sz="1200" b="0" i="0" u="none" strike="noStrike" kern="1200" baseline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47077285513361461"/>
          <c:y val="2.6793248945147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GB" sz="1100" b="0" i="0" u="none" strike="noStrike" kern="1200" spc="0" baseline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[_results02_m10.xlsx]odReproduction!$B$2:$B$530</c:f>
              <c:numCache>
                <c:formatCode>General</c:formatCode>
                <c:ptCount val="529"/>
                <c:pt idx="0">
                  <c:v>3243.1449379999999</c:v>
                </c:pt>
                <c:pt idx="1">
                  <c:v>5342.447709</c:v>
                </c:pt>
                <c:pt idx="2">
                  <c:v>5465.0319609999997</c:v>
                </c:pt>
                <c:pt idx="3">
                  <c:v>1789.0544499999901</c:v>
                </c:pt>
                <c:pt idx="4">
                  <c:v>2447.53152</c:v>
                </c:pt>
                <c:pt idx="5">
                  <c:v>1759.213982</c:v>
                </c:pt>
                <c:pt idx="6">
                  <c:v>2000.583613</c:v>
                </c:pt>
                <c:pt idx="7">
                  <c:v>1385.48753499999</c:v>
                </c:pt>
                <c:pt idx="8">
                  <c:v>2813.6011360000002</c:v>
                </c:pt>
                <c:pt idx="9">
                  <c:v>6708.6700639999999</c:v>
                </c:pt>
                <c:pt idx="10">
                  <c:v>3204.2790359999999</c:v>
                </c:pt>
                <c:pt idx="11">
                  <c:v>2845.4992809999999</c:v>
                </c:pt>
                <c:pt idx="12">
                  <c:v>1372.6637310000001</c:v>
                </c:pt>
                <c:pt idx="13">
                  <c:v>2701.9088879999999</c:v>
                </c:pt>
                <c:pt idx="14">
                  <c:v>2837.83361099999</c:v>
                </c:pt>
                <c:pt idx="15">
                  <c:v>4158.4276229999996</c:v>
                </c:pt>
                <c:pt idx="16">
                  <c:v>2465.0603590000001</c:v>
                </c:pt>
                <c:pt idx="17">
                  <c:v>2547.5272639999998</c:v>
                </c:pt>
                <c:pt idx="18">
                  <c:v>3871.4502849999999</c:v>
                </c:pt>
                <c:pt idx="19">
                  <c:v>4417.8779409999897</c:v>
                </c:pt>
                <c:pt idx="20">
                  <c:v>5138.0047480000003</c:v>
                </c:pt>
                <c:pt idx="21">
                  <c:v>5552.9210899999898</c:v>
                </c:pt>
                <c:pt idx="22">
                  <c:v>1874.02484399999</c:v>
                </c:pt>
                <c:pt idx="23">
                  <c:v>5189.9249339999997</c:v>
                </c:pt>
                <c:pt idx="24">
                  <c:v>5756.2544209999896</c:v>
                </c:pt>
                <c:pt idx="25">
                  <c:v>5986.8013149999997</c:v>
                </c:pt>
                <c:pt idx="26">
                  <c:v>1461.4716309999999</c:v>
                </c:pt>
                <c:pt idx="27">
                  <c:v>1764.20277499999</c:v>
                </c:pt>
                <c:pt idx="28">
                  <c:v>1446.3809980000001</c:v>
                </c:pt>
                <c:pt idx="29">
                  <c:v>1725.8375530000001</c:v>
                </c:pt>
                <c:pt idx="30">
                  <c:v>1030.9069420000001</c:v>
                </c:pt>
                <c:pt idx="31">
                  <c:v>2617.2657290000002</c:v>
                </c:pt>
                <c:pt idx="32">
                  <c:v>5033.3392129999902</c:v>
                </c:pt>
                <c:pt idx="33">
                  <c:v>3471.7364299999999</c:v>
                </c:pt>
                <c:pt idx="34">
                  <c:v>1678.4152340000001</c:v>
                </c:pt>
                <c:pt idx="35">
                  <c:v>956.52610700000002</c:v>
                </c:pt>
                <c:pt idx="36">
                  <c:v>1304.5388600000001</c:v>
                </c:pt>
                <c:pt idx="37">
                  <c:v>1637.380089</c:v>
                </c:pt>
                <c:pt idx="38">
                  <c:v>2273.1062769999999</c:v>
                </c:pt>
                <c:pt idx="39">
                  <c:v>1463.3011650000001</c:v>
                </c:pt>
                <c:pt idx="40">
                  <c:v>1724.0298339999999</c:v>
                </c:pt>
                <c:pt idx="41">
                  <c:v>3320.7163759999899</c:v>
                </c:pt>
                <c:pt idx="42">
                  <c:v>4169.4674450000002</c:v>
                </c:pt>
                <c:pt idx="43">
                  <c:v>6938.0134989999997</c:v>
                </c:pt>
                <c:pt idx="44">
                  <c:v>9163.8086440000006</c:v>
                </c:pt>
                <c:pt idx="45">
                  <c:v>1560.350207</c:v>
                </c:pt>
                <c:pt idx="46">
                  <c:v>5376.34843</c:v>
                </c:pt>
                <c:pt idx="47">
                  <c:v>6025.6082109999998</c:v>
                </c:pt>
                <c:pt idx="48">
                  <c:v>8297.4249770000006</c:v>
                </c:pt>
                <c:pt idx="49">
                  <c:v>2170.4131790000001</c:v>
                </c:pt>
                <c:pt idx="50">
                  <c:v>2901.0649859999999</c:v>
                </c:pt>
                <c:pt idx="51">
                  <c:v>2008.3074859999899</c:v>
                </c:pt>
                <c:pt idx="52">
                  <c:v>2111.9184479999999</c:v>
                </c:pt>
                <c:pt idx="53">
                  <c:v>1177.35488899999</c:v>
                </c:pt>
                <c:pt idx="54">
                  <c:v>2532.9466659999998</c:v>
                </c:pt>
                <c:pt idx="55">
                  <c:v>10143.045061000001</c:v>
                </c:pt>
                <c:pt idx="56">
                  <c:v>6163.9317080000001</c:v>
                </c:pt>
                <c:pt idx="57">
                  <c:v>3332.86314699999</c:v>
                </c:pt>
                <c:pt idx="58">
                  <c:v>1650.110799</c:v>
                </c:pt>
                <c:pt idx="59">
                  <c:v>1828.4499060000001</c:v>
                </c:pt>
                <c:pt idx="60">
                  <c:v>2312.3034949999901</c:v>
                </c:pt>
                <c:pt idx="61">
                  <c:v>2660.5132279999898</c:v>
                </c:pt>
                <c:pt idx="62">
                  <c:v>1469.389077</c:v>
                </c:pt>
                <c:pt idx="63">
                  <c:v>1561.903943</c:v>
                </c:pt>
                <c:pt idx="64">
                  <c:v>2474.331428</c:v>
                </c:pt>
                <c:pt idx="65">
                  <c:v>3719.1678230000002</c:v>
                </c:pt>
                <c:pt idx="66">
                  <c:v>4562.4688529999903</c:v>
                </c:pt>
                <c:pt idx="67">
                  <c:v>8592.5772820000002</c:v>
                </c:pt>
                <c:pt idx="68">
                  <c:v>3478.2239319999999</c:v>
                </c:pt>
                <c:pt idx="69">
                  <c:v>1779.40806</c:v>
                </c:pt>
                <c:pt idx="70">
                  <c:v>1457.37838099999</c:v>
                </c:pt>
                <c:pt idx="71">
                  <c:v>2162.3538010000002</c:v>
                </c:pt>
                <c:pt idx="72">
                  <c:v>751.36512000000005</c:v>
                </c:pt>
                <c:pt idx="73">
                  <c:v>1094.598264</c:v>
                </c:pt>
                <c:pt idx="74">
                  <c:v>782.38048200000003</c:v>
                </c:pt>
                <c:pt idx="75">
                  <c:v>831.98342400000001</c:v>
                </c:pt>
                <c:pt idx="76">
                  <c:v>420.91934800000001</c:v>
                </c:pt>
                <c:pt idx="77">
                  <c:v>817.49186799999995</c:v>
                </c:pt>
                <c:pt idx="78">
                  <c:v>3312.2435519999999</c:v>
                </c:pt>
                <c:pt idx="79">
                  <c:v>1297.162116</c:v>
                </c:pt>
                <c:pt idx="80">
                  <c:v>1383.3816730000001</c:v>
                </c:pt>
                <c:pt idx="81">
                  <c:v>823.81678999999895</c:v>
                </c:pt>
                <c:pt idx="82">
                  <c:v>870.128727999999</c:v>
                </c:pt>
                <c:pt idx="83">
                  <c:v>1012.311813</c:v>
                </c:pt>
                <c:pt idx="84">
                  <c:v>1014.851913</c:v>
                </c:pt>
                <c:pt idx="85">
                  <c:v>536.54372799999999</c:v>
                </c:pt>
                <c:pt idx="86">
                  <c:v>514.21953499999995</c:v>
                </c:pt>
                <c:pt idx="87">
                  <c:v>685.49048900000003</c:v>
                </c:pt>
                <c:pt idx="88">
                  <c:v>868.90618499999903</c:v>
                </c:pt>
                <c:pt idx="89">
                  <c:v>832.04199200000005</c:v>
                </c:pt>
                <c:pt idx="90">
                  <c:v>1461.32678899999</c:v>
                </c:pt>
                <c:pt idx="91">
                  <c:v>1412.7386389999999</c:v>
                </c:pt>
                <c:pt idx="92">
                  <c:v>2328.270113</c:v>
                </c:pt>
                <c:pt idx="93">
                  <c:v>1754.3058509999901</c:v>
                </c:pt>
                <c:pt idx="94">
                  <c:v>2822.0950640000001</c:v>
                </c:pt>
                <c:pt idx="95">
                  <c:v>1073.8471649999999</c:v>
                </c:pt>
                <c:pt idx="96">
                  <c:v>1613.71384299999</c:v>
                </c:pt>
                <c:pt idx="97">
                  <c:v>1168.9229680000001</c:v>
                </c:pt>
                <c:pt idx="98">
                  <c:v>1227.396735</c:v>
                </c:pt>
                <c:pt idx="99">
                  <c:v>589.63060800000005</c:v>
                </c:pt>
                <c:pt idx="100">
                  <c:v>1096.4296179999999</c:v>
                </c:pt>
                <c:pt idx="101">
                  <c:v>5025.3002999999999</c:v>
                </c:pt>
                <c:pt idx="102">
                  <c:v>1665.580346</c:v>
                </c:pt>
                <c:pt idx="103">
                  <c:v>2404.2146980000002</c:v>
                </c:pt>
                <c:pt idx="104">
                  <c:v>1662.0030549999999</c:v>
                </c:pt>
                <c:pt idx="105">
                  <c:v>1735.1194779999901</c:v>
                </c:pt>
                <c:pt idx="106">
                  <c:v>1774.17852699999</c:v>
                </c:pt>
                <c:pt idx="107">
                  <c:v>1717.127195</c:v>
                </c:pt>
                <c:pt idx="108">
                  <c:v>837.56653700000004</c:v>
                </c:pt>
                <c:pt idx="109">
                  <c:v>731.75740299999995</c:v>
                </c:pt>
                <c:pt idx="110">
                  <c:v>845.68521799999996</c:v>
                </c:pt>
                <c:pt idx="111">
                  <c:v>959.31541200000004</c:v>
                </c:pt>
                <c:pt idx="112">
                  <c:v>798.69380699999999</c:v>
                </c:pt>
                <c:pt idx="113">
                  <c:v>1593.4396360000001</c:v>
                </c:pt>
                <c:pt idx="114">
                  <c:v>2469.0188699999999</c:v>
                </c:pt>
                <c:pt idx="115">
                  <c:v>1705.2113629999999</c:v>
                </c:pt>
                <c:pt idx="116">
                  <c:v>1452.8025359999999</c:v>
                </c:pt>
                <c:pt idx="117">
                  <c:v>1999.5264930000001</c:v>
                </c:pt>
                <c:pt idx="118">
                  <c:v>779.848029</c:v>
                </c:pt>
                <c:pt idx="119">
                  <c:v>1199.6290799999899</c:v>
                </c:pt>
                <c:pt idx="120">
                  <c:v>924.00268900000003</c:v>
                </c:pt>
                <c:pt idx="121">
                  <c:v>1037.974768</c:v>
                </c:pt>
                <c:pt idx="122">
                  <c:v>549.514321</c:v>
                </c:pt>
                <c:pt idx="123">
                  <c:v>1016.59369199999</c:v>
                </c:pt>
                <c:pt idx="124">
                  <c:v>3223.7664530000002</c:v>
                </c:pt>
                <c:pt idx="125">
                  <c:v>1052.190834</c:v>
                </c:pt>
                <c:pt idx="126">
                  <c:v>1745.452317</c:v>
                </c:pt>
                <c:pt idx="127">
                  <c:v>1205.5798</c:v>
                </c:pt>
                <c:pt idx="128">
                  <c:v>1639.7468060000001</c:v>
                </c:pt>
                <c:pt idx="129">
                  <c:v>1541.0325439999899</c:v>
                </c:pt>
                <c:pt idx="130">
                  <c:v>1726.0254649999999</c:v>
                </c:pt>
                <c:pt idx="131">
                  <c:v>907.42696100000001</c:v>
                </c:pt>
                <c:pt idx="132">
                  <c:v>817.27414799999997</c:v>
                </c:pt>
                <c:pt idx="133">
                  <c:v>1032.77633299999</c:v>
                </c:pt>
                <c:pt idx="134">
                  <c:v>999.45112299999903</c:v>
                </c:pt>
                <c:pt idx="135">
                  <c:v>967.70983899999999</c:v>
                </c:pt>
                <c:pt idx="136">
                  <c:v>1222.2289860000001</c:v>
                </c:pt>
                <c:pt idx="137">
                  <c:v>1471.313474</c:v>
                </c:pt>
                <c:pt idx="138">
                  <c:v>1899.7282619999901</c:v>
                </c:pt>
                <c:pt idx="139">
                  <c:v>1729.156907</c:v>
                </c:pt>
                <c:pt idx="140">
                  <c:v>2094.6970579999902</c:v>
                </c:pt>
                <c:pt idx="141">
                  <c:v>824.71935800000006</c:v>
                </c:pt>
                <c:pt idx="142">
                  <c:v>1255.7738879999899</c:v>
                </c:pt>
                <c:pt idx="143">
                  <c:v>1032.6753189999999</c:v>
                </c:pt>
                <c:pt idx="144">
                  <c:v>1284.2072249999901</c:v>
                </c:pt>
                <c:pt idx="145">
                  <c:v>728.97605699999997</c:v>
                </c:pt>
                <c:pt idx="146">
                  <c:v>1399.62142499999</c:v>
                </c:pt>
                <c:pt idx="147">
                  <c:v>2994.9728460000001</c:v>
                </c:pt>
                <c:pt idx="148">
                  <c:v>993.61389099999997</c:v>
                </c:pt>
                <c:pt idx="149">
                  <c:v>1758.3239329999899</c:v>
                </c:pt>
                <c:pt idx="150">
                  <c:v>1178.5576719999999</c:v>
                </c:pt>
                <c:pt idx="151">
                  <c:v>2067.955692</c:v>
                </c:pt>
                <c:pt idx="152">
                  <c:v>1860.7737360000001</c:v>
                </c:pt>
                <c:pt idx="153">
                  <c:v>2412.8040129999899</c:v>
                </c:pt>
                <c:pt idx="154">
                  <c:v>1303.1118730000001</c:v>
                </c:pt>
                <c:pt idx="155">
                  <c:v>1180.4606160000001</c:v>
                </c:pt>
                <c:pt idx="156">
                  <c:v>1585.4471059999901</c:v>
                </c:pt>
                <c:pt idx="157">
                  <c:v>1453.311954</c:v>
                </c:pt>
                <c:pt idx="158">
                  <c:v>1377.440681</c:v>
                </c:pt>
                <c:pt idx="159">
                  <c:v>1217.1327349999899</c:v>
                </c:pt>
                <c:pt idx="160">
                  <c:v>1197.7472310000001</c:v>
                </c:pt>
                <c:pt idx="161">
                  <c:v>1325.1591209999999</c:v>
                </c:pt>
                <c:pt idx="162">
                  <c:v>1022.78029299999</c:v>
                </c:pt>
                <c:pt idx="163">
                  <c:v>1165.992364</c:v>
                </c:pt>
                <c:pt idx="164">
                  <c:v>418.72081599999899</c:v>
                </c:pt>
                <c:pt idx="165">
                  <c:v>595.51866500000006</c:v>
                </c:pt>
                <c:pt idx="166">
                  <c:v>545.62853500000006</c:v>
                </c:pt>
                <c:pt idx="167">
                  <c:v>726.05186100000003</c:v>
                </c:pt>
                <c:pt idx="168">
                  <c:v>387.28106600000001</c:v>
                </c:pt>
                <c:pt idx="169">
                  <c:v>826.90832999999998</c:v>
                </c:pt>
                <c:pt idx="170">
                  <c:v>1314.5834829999999</c:v>
                </c:pt>
                <c:pt idx="171">
                  <c:v>500.49349799999999</c:v>
                </c:pt>
                <c:pt idx="172">
                  <c:v>805.15496399999904</c:v>
                </c:pt>
                <c:pt idx="173">
                  <c:v>580.34639600000003</c:v>
                </c:pt>
                <c:pt idx="174">
                  <c:v>1004.99667</c:v>
                </c:pt>
                <c:pt idx="175">
                  <c:v>925.992119</c:v>
                </c:pt>
                <c:pt idx="176">
                  <c:v>1227.5552789999999</c:v>
                </c:pt>
                <c:pt idx="177">
                  <c:v>719.57966999999996</c:v>
                </c:pt>
                <c:pt idx="178">
                  <c:v>665.96773999999903</c:v>
                </c:pt>
                <c:pt idx="179">
                  <c:v>983.53189599999996</c:v>
                </c:pt>
                <c:pt idx="180">
                  <c:v>858.90757299999996</c:v>
                </c:pt>
                <c:pt idx="181">
                  <c:v>933.90116599999999</c:v>
                </c:pt>
                <c:pt idx="182">
                  <c:v>747.31703900000002</c:v>
                </c:pt>
                <c:pt idx="183">
                  <c:v>552.97232599999995</c:v>
                </c:pt>
                <c:pt idx="184">
                  <c:v>2847.6281039999999</c:v>
                </c:pt>
                <c:pt idx="185">
                  <c:v>2653.3268079999998</c:v>
                </c:pt>
                <c:pt idx="186">
                  <c:v>2567.6028200000001</c:v>
                </c:pt>
                <c:pt idx="187">
                  <c:v>828.764850999999</c:v>
                </c:pt>
                <c:pt idx="188">
                  <c:v>1116.5378390000001</c:v>
                </c:pt>
                <c:pt idx="189">
                  <c:v>1039.40724</c:v>
                </c:pt>
                <c:pt idx="190">
                  <c:v>1445.6681389999901</c:v>
                </c:pt>
                <c:pt idx="191">
                  <c:v>850.90921600000001</c:v>
                </c:pt>
                <c:pt idx="192">
                  <c:v>1925.6637459999999</c:v>
                </c:pt>
                <c:pt idx="193">
                  <c:v>2442.99785199999</c:v>
                </c:pt>
                <c:pt idx="194">
                  <c:v>1122.527783</c:v>
                </c:pt>
                <c:pt idx="195">
                  <c:v>1269.155863</c:v>
                </c:pt>
                <c:pt idx="196">
                  <c:v>843.94460100000003</c:v>
                </c:pt>
                <c:pt idx="197">
                  <c:v>1618.256298</c:v>
                </c:pt>
                <c:pt idx="198">
                  <c:v>1697.624305</c:v>
                </c:pt>
                <c:pt idx="199">
                  <c:v>2444.8295600000001</c:v>
                </c:pt>
                <c:pt idx="200">
                  <c:v>1559.3318179999901</c:v>
                </c:pt>
                <c:pt idx="201">
                  <c:v>1613.6622009999901</c:v>
                </c:pt>
                <c:pt idx="202">
                  <c:v>2668.5624419999999</c:v>
                </c:pt>
                <c:pt idx="203">
                  <c:v>2428.0787419999901</c:v>
                </c:pt>
                <c:pt idx="204">
                  <c:v>3343.2377150000002</c:v>
                </c:pt>
                <c:pt idx="205">
                  <c:v>2445.5592820000002</c:v>
                </c:pt>
                <c:pt idx="206">
                  <c:v>847.41068599999903</c:v>
                </c:pt>
                <c:pt idx="207">
                  <c:v>6590.9935660000001</c:v>
                </c:pt>
                <c:pt idx="208">
                  <c:v>5050.7525869999999</c:v>
                </c:pt>
                <c:pt idx="209">
                  <c:v>9989.2478919999994</c:v>
                </c:pt>
                <c:pt idx="210">
                  <c:v>3304.9605470000001</c:v>
                </c:pt>
                <c:pt idx="211">
                  <c:v>5064.2386829999996</c:v>
                </c:pt>
                <c:pt idx="212">
                  <c:v>3197.9733099999999</c:v>
                </c:pt>
                <c:pt idx="213">
                  <c:v>2992.0539939999999</c:v>
                </c:pt>
                <c:pt idx="214">
                  <c:v>1327.246431</c:v>
                </c:pt>
                <c:pt idx="215">
                  <c:v>2477.5002129999998</c:v>
                </c:pt>
                <c:pt idx="216">
                  <c:v>20769.194323999898</c:v>
                </c:pt>
                <c:pt idx="217">
                  <c:v>8070.1480339999998</c:v>
                </c:pt>
                <c:pt idx="218">
                  <c:v>7426.7670520000001</c:v>
                </c:pt>
                <c:pt idx="219">
                  <c:v>4661.8015400000004</c:v>
                </c:pt>
                <c:pt idx="220">
                  <c:v>3666.8452980000002</c:v>
                </c:pt>
                <c:pt idx="221">
                  <c:v>4314.9102050000001</c:v>
                </c:pt>
                <c:pt idx="222">
                  <c:v>3430.8517499999998</c:v>
                </c:pt>
                <c:pt idx="223">
                  <c:v>1584.4608330000001</c:v>
                </c:pt>
                <c:pt idx="224">
                  <c:v>1378.208427</c:v>
                </c:pt>
                <c:pt idx="225">
                  <c:v>1598.9368469999999</c:v>
                </c:pt>
                <c:pt idx="226">
                  <c:v>2215.3513989999901</c:v>
                </c:pt>
                <c:pt idx="227">
                  <c:v>2744.047239</c:v>
                </c:pt>
                <c:pt idx="228">
                  <c:v>6141.4896150000004</c:v>
                </c:pt>
                <c:pt idx="229">
                  <c:v>10725.560889999901</c:v>
                </c:pt>
                <c:pt idx="230">
                  <c:v>3175.1811710000002</c:v>
                </c:pt>
                <c:pt idx="231">
                  <c:v>3489.3836799999999</c:v>
                </c:pt>
                <c:pt idx="232">
                  <c:v>6124.4641009999996</c:v>
                </c:pt>
                <c:pt idx="233">
                  <c:v>1322.922478</c:v>
                </c:pt>
                <c:pt idx="234">
                  <c:v>1684.5605349999901</c:v>
                </c:pt>
                <c:pt idx="235">
                  <c:v>1059.598767</c:v>
                </c:pt>
                <c:pt idx="236">
                  <c:v>1007.56232299999</c:v>
                </c:pt>
                <c:pt idx="237">
                  <c:v>513.42174799999998</c:v>
                </c:pt>
                <c:pt idx="238">
                  <c:v>1156.412883</c:v>
                </c:pt>
                <c:pt idx="239">
                  <c:v>8136.4590889999999</c:v>
                </c:pt>
                <c:pt idx="240">
                  <c:v>6607.9074609999998</c:v>
                </c:pt>
                <c:pt idx="241">
                  <c:v>1839.821508</c:v>
                </c:pt>
                <c:pt idx="242">
                  <c:v>938.56431299999997</c:v>
                </c:pt>
                <c:pt idx="243">
                  <c:v>775.95306200000005</c:v>
                </c:pt>
                <c:pt idx="244">
                  <c:v>1077.9751080000001</c:v>
                </c:pt>
                <c:pt idx="245">
                  <c:v>973.98490000000004</c:v>
                </c:pt>
                <c:pt idx="246">
                  <c:v>512.73835599999995</c:v>
                </c:pt>
                <c:pt idx="247">
                  <c:v>528.61619399999995</c:v>
                </c:pt>
                <c:pt idx="248">
                  <c:v>793.07737799999995</c:v>
                </c:pt>
                <c:pt idx="249">
                  <c:v>1444.4371329999999</c:v>
                </c:pt>
                <c:pt idx="250">
                  <c:v>2199.3544419999898</c:v>
                </c:pt>
                <c:pt idx="251">
                  <c:v>4917.3891210000002</c:v>
                </c:pt>
                <c:pt idx="252">
                  <c:v>2448.258077</c:v>
                </c:pt>
                <c:pt idx="253">
                  <c:v>2791.4628579999999</c:v>
                </c:pt>
                <c:pt idx="254">
                  <c:v>1676.3956389999901</c:v>
                </c:pt>
                <c:pt idx="255">
                  <c:v>3291.6710589999998</c:v>
                </c:pt>
                <c:pt idx="256">
                  <c:v>1371.601318</c:v>
                </c:pt>
                <c:pt idx="257">
                  <c:v>2402.411916</c:v>
                </c:pt>
                <c:pt idx="258">
                  <c:v>1715.0905379999999</c:v>
                </c:pt>
                <c:pt idx="259">
                  <c:v>1739.3257100000001</c:v>
                </c:pt>
                <c:pt idx="260">
                  <c:v>798.80253700000003</c:v>
                </c:pt>
                <c:pt idx="261">
                  <c:v>1270.2995920000001</c:v>
                </c:pt>
                <c:pt idx="262">
                  <c:v>7337.0555899999999</c:v>
                </c:pt>
                <c:pt idx="263">
                  <c:v>1809.305321</c:v>
                </c:pt>
                <c:pt idx="264">
                  <c:v>4245.7438869999996</c:v>
                </c:pt>
                <c:pt idx="265">
                  <c:v>3507.4219859999998</c:v>
                </c:pt>
                <c:pt idx="266">
                  <c:v>3369.3078860000001</c:v>
                </c:pt>
                <c:pt idx="267">
                  <c:v>2936.0661190000001</c:v>
                </c:pt>
                <c:pt idx="268">
                  <c:v>2659.8255570000001</c:v>
                </c:pt>
                <c:pt idx="269">
                  <c:v>1234.3547699999999</c:v>
                </c:pt>
                <c:pt idx="270">
                  <c:v>981.70264799999995</c:v>
                </c:pt>
                <c:pt idx="271">
                  <c:v>1061.710284</c:v>
                </c:pt>
                <c:pt idx="272">
                  <c:v>881.14634899999896</c:v>
                </c:pt>
                <c:pt idx="273">
                  <c:v>842.45485999999903</c:v>
                </c:pt>
                <c:pt idx="274">
                  <c:v>1615.147567</c:v>
                </c:pt>
                <c:pt idx="275">
                  <c:v>5965.7176460000001</c:v>
                </c:pt>
                <c:pt idx="276">
                  <c:v>1342.3207950000001</c:v>
                </c:pt>
                <c:pt idx="277">
                  <c:v>1032.7047680000001</c:v>
                </c:pt>
                <c:pt idx="278">
                  <c:v>1725.874865</c:v>
                </c:pt>
                <c:pt idx="279">
                  <c:v>841.71445499999902</c:v>
                </c:pt>
                <c:pt idx="280">
                  <c:v>1694.181932</c:v>
                </c:pt>
                <c:pt idx="281">
                  <c:v>1207.169398</c:v>
                </c:pt>
                <c:pt idx="282">
                  <c:v>1195.5151269999899</c:v>
                </c:pt>
                <c:pt idx="283">
                  <c:v>613.06749299999899</c:v>
                </c:pt>
                <c:pt idx="284">
                  <c:v>882.19547399999999</c:v>
                </c:pt>
                <c:pt idx="285">
                  <c:v>4753.9068150000003</c:v>
                </c:pt>
                <c:pt idx="286">
                  <c:v>994.827361</c:v>
                </c:pt>
                <c:pt idx="287">
                  <c:v>3583.5714109999999</c:v>
                </c:pt>
                <c:pt idx="288">
                  <c:v>3919.79600999999</c:v>
                </c:pt>
                <c:pt idx="289">
                  <c:v>4784.8994499999999</c:v>
                </c:pt>
                <c:pt idx="290">
                  <c:v>2688.9165280000002</c:v>
                </c:pt>
                <c:pt idx="291">
                  <c:v>2986.7803489999901</c:v>
                </c:pt>
                <c:pt idx="292">
                  <c:v>1449.758057</c:v>
                </c:pt>
                <c:pt idx="293">
                  <c:v>975.08950500000003</c:v>
                </c:pt>
                <c:pt idx="294">
                  <c:v>1094.0954939999999</c:v>
                </c:pt>
                <c:pt idx="295">
                  <c:v>766.961637</c:v>
                </c:pt>
                <c:pt idx="296">
                  <c:v>764.08927500000004</c:v>
                </c:pt>
                <c:pt idx="297">
                  <c:v>967.16414399999996</c:v>
                </c:pt>
                <c:pt idx="298">
                  <c:v>5560.3596729999899</c:v>
                </c:pt>
                <c:pt idx="299">
                  <c:v>2657.8279000000002</c:v>
                </c:pt>
                <c:pt idx="300">
                  <c:v>1319.2092809999999</c:v>
                </c:pt>
                <c:pt idx="301">
                  <c:v>1851.1092140000001</c:v>
                </c:pt>
                <c:pt idx="302">
                  <c:v>883.56700699999897</c:v>
                </c:pt>
                <c:pt idx="303">
                  <c:v>1728.0733829999999</c:v>
                </c:pt>
                <c:pt idx="304">
                  <c:v>1621.850592</c:v>
                </c:pt>
                <c:pt idx="305">
                  <c:v>2047.2643370000001</c:v>
                </c:pt>
                <c:pt idx="306">
                  <c:v>1003.8783989999999</c:v>
                </c:pt>
                <c:pt idx="307">
                  <c:v>1629.19200599999</c:v>
                </c:pt>
                <c:pt idx="308">
                  <c:v>3649.7864499999901</c:v>
                </c:pt>
                <c:pt idx="309">
                  <c:v>777.77816299999995</c:v>
                </c:pt>
                <c:pt idx="310">
                  <c:v>3385.9977489999901</c:v>
                </c:pt>
                <c:pt idx="311">
                  <c:v>4623.8862449999997</c:v>
                </c:pt>
                <c:pt idx="312">
                  <c:v>7247.7974439999998</c:v>
                </c:pt>
                <c:pt idx="313">
                  <c:v>3584.672869</c:v>
                </c:pt>
                <c:pt idx="314">
                  <c:v>4439.9726879999898</c:v>
                </c:pt>
                <c:pt idx="315">
                  <c:v>2393.2409560000001</c:v>
                </c:pt>
                <c:pt idx="316">
                  <c:v>1665.2218209999901</c:v>
                </c:pt>
                <c:pt idx="317">
                  <c:v>2038.1790590000001</c:v>
                </c:pt>
                <c:pt idx="318">
                  <c:v>1146.4631119999999</c:v>
                </c:pt>
                <c:pt idx="319">
                  <c:v>1110.65318</c:v>
                </c:pt>
                <c:pt idx="320">
                  <c:v>783.52488300000005</c:v>
                </c:pt>
                <c:pt idx="321">
                  <c:v>3604.685348</c:v>
                </c:pt>
                <c:pt idx="322">
                  <c:v>2728.0093179999999</c:v>
                </c:pt>
                <c:pt idx="323">
                  <c:v>1636.490074</c:v>
                </c:pt>
                <c:pt idx="324">
                  <c:v>2299.0964199999999</c:v>
                </c:pt>
                <c:pt idx="325">
                  <c:v>1013.815665</c:v>
                </c:pt>
                <c:pt idx="326">
                  <c:v>1785.4102889999899</c:v>
                </c:pt>
                <c:pt idx="327">
                  <c:v>1523.0409929999901</c:v>
                </c:pt>
                <c:pt idx="328">
                  <c:v>1839.0525459999999</c:v>
                </c:pt>
                <c:pt idx="329">
                  <c:v>923.22122299999899</c:v>
                </c:pt>
                <c:pt idx="330">
                  <c:v>1674.7535929999999</c:v>
                </c:pt>
                <c:pt idx="331">
                  <c:v>4303.0017479999997</c:v>
                </c:pt>
                <c:pt idx="332">
                  <c:v>1065.5645159999999</c:v>
                </c:pt>
                <c:pt idx="333">
                  <c:v>2974.6500269999901</c:v>
                </c:pt>
                <c:pt idx="334">
                  <c:v>2633.507717</c:v>
                </c:pt>
                <c:pt idx="335">
                  <c:v>3630.5295329999999</c:v>
                </c:pt>
                <c:pt idx="336">
                  <c:v>2782.964399</c:v>
                </c:pt>
                <c:pt idx="337">
                  <c:v>3241.5525699999998</c:v>
                </c:pt>
                <c:pt idx="338">
                  <c:v>1731.2453800000001</c:v>
                </c:pt>
                <c:pt idx="339">
                  <c:v>1439.5497359999999</c:v>
                </c:pt>
                <c:pt idx="340">
                  <c:v>1738.2024449999899</c:v>
                </c:pt>
                <c:pt idx="341">
                  <c:v>1358.2063369999901</c:v>
                </c:pt>
                <c:pt idx="342">
                  <c:v>1333.4028499999999</c:v>
                </c:pt>
                <c:pt idx="343">
                  <c:v>1103.3179089999901</c:v>
                </c:pt>
                <c:pt idx="344">
                  <c:v>2836.5765679999899</c:v>
                </c:pt>
                <c:pt idx="345">
                  <c:v>3997.8471359999999</c:v>
                </c:pt>
                <c:pt idx="346">
                  <c:v>2266.9879559999999</c:v>
                </c:pt>
                <c:pt idx="347">
                  <c:v>2650.1737250000001</c:v>
                </c:pt>
                <c:pt idx="348">
                  <c:v>1021.730826</c:v>
                </c:pt>
                <c:pt idx="349">
                  <c:v>1707.252823</c:v>
                </c:pt>
                <c:pt idx="350">
                  <c:v>1703.802596</c:v>
                </c:pt>
                <c:pt idx="351">
                  <c:v>2377.1456920000001</c:v>
                </c:pt>
                <c:pt idx="352">
                  <c:v>1224.1242689999999</c:v>
                </c:pt>
                <c:pt idx="353">
                  <c:v>2414.9078709999999</c:v>
                </c:pt>
                <c:pt idx="354">
                  <c:v>3399.3425609999899</c:v>
                </c:pt>
                <c:pt idx="355">
                  <c:v>966.69306599999902</c:v>
                </c:pt>
                <c:pt idx="356">
                  <c:v>2684.8218830000001</c:v>
                </c:pt>
                <c:pt idx="357">
                  <c:v>2880.1730199999902</c:v>
                </c:pt>
                <c:pt idx="358">
                  <c:v>4500.5074800000002</c:v>
                </c:pt>
                <c:pt idx="359">
                  <c:v>3233.1379429999902</c:v>
                </c:pt>
                <c:pt idx="360">
                  <c:v>4351.5962259999997</c:v>
                </c:pt>
                <c:pt idx="361">
                  <c:v>2555.760178</c:v>
                </c:pt>
                <c:pt idx="362">
                  <c:v>2189.5968779999998</c:v>
                </c:pt>
                <c:pt idx="363">
                  <c:v>2876.0711779999901</c:v>
                </c:pt>
                <c:pt idx="364">
                  <c:v>2010.2573850000001</c:v>
                </c:pt>
                <c:pt idx="365">
                  <c:v>2056.9837900000002</c:v>
                </c:pt>
                <c:pt idx="366">
                  <c:v>1384.793975</c:v>
                </c:pt>
                <c:pt idx="367">
                  <c:v>2242.12734399999</c:v>
                </c:pt>
                <c:pt idx="368">
                  <c:v>2362.687105</c:v>
                </c:pt>
                <c:pt idx="369">
                  <c:v>1462.9981809999999</c:v>
                </c:pt>
                <c:pt idx="370">
                  <c:v>1469.01982</c:v>
                </c:pt>
                <c:pt idx="371">
                  <c:v>542.719652</c:v>
                </c:pt>
                <c:pt idx="372">
                  <c:v>831.98985700000003</c:v>
                </c:pt>
                <c:pt idx="373">
                  <c:v>895.47277099999906</c:v>
                </c:pt>
                <c:pt idx="374">
                  <c:v>1283.3443399999901</c:v>
                </c:pt>
                <c:pt idx="375">
                  <c:v>719.60827300000005</c:v>
                </c:pt>
                <c:pt idx="376">
                  <c:v>1543.2959509999901</c:v>
                </c:pt>
                <c:pt idx="377">
                  <c:v>1573.4648560000001</c:v>
                </c:pt>
                <c:pt idx="378">
                  <c:v>511.77071899999999</c:v>
                </c:pt>
                <c:pt idx="379">
                  <c:v>1244.77723699999</c:v>
                </c:pt>
                <c:pt idx="380">
                  <c:v>1375.661094</c:v>
                </c:pt>
                <c:pt idx="381">
                  <c:v>2433.0311059999999</c:v>
                </c:pt>
                <c:pt idx="382">
                  <c:v>1727.588708</c:v>
                </c:pt>
                <c:pt idx="383">
                  <c:v>2562.087407</c:v>
                </c:pt>
                <c:pt idx="384">
                  <c:v>1611.921126</c:v>
                </c:pt>
                <c:pt idx="385">
                  <c:v>1427.972051</c:v>
                </c:pt>
                <c:pt idx="386">
                  <c:v>2099.5756029999998</c:v>
                </c:pt>
                <c:pt idx="387">
                  <c:v>1382.932096</c:v>
                </c:pt>
                <c:pt idx="388">
                  <c:v>1508.5730880000001</c:v>
                </c:pt>
                <c:pt idx="389">
                  <c:v>998.25880299999994</c:v>
                </c:pt>
                <c:pt idx="390">
                  <c:v>937.82661499999995</c:v>
                </c:pt>
                <c:pt idx="391">
                  <c:v>2468.2160130000002</c:v>
                </c:pt>
                <c:pt idx="392">
                  <c:v>1726.586421</c:v>
                </c:pt>
                <c:pt idx="393">
                  <c:v>1563.107612</c:v>
                </c:pt>
                <c:pt idx="394">
                  <c:v>518.95414499999902</c:v>
                </c:pt>
                <c:pt idx="395">
                  <c:v>729.52440999999999</c:v>
                </c:pt>
                <c:pt idx="396">
                  <c:v>811.78924599999903</c:v>
                </c:pt>
                <c:pt idx="397">
                  <c:v>1173.850653</c:v>
                </c:pt>
                <c:pt idx="398">
                  <c:v>670.07825499999899</c:v>
                </c:pt>
                <c:pt idx="399">
                  <c:v>1594.2888519999899</c:v>
                </c:pt>
                <c:pt idx="400">
                  <c:v>1363.1055080000001</c:v>
                </c:pt>
                <c:pt idx="401">
                  <c:v>522.73415299999999</c:v>
                </c:pt>
                <c:pt idx="402">
                  <c:v>987.65613299999904</c:v>
                </c:pt>
                <c:pt idx="403">
                  <c:v>917.714641999999</c:v>
                </c:pt>
                <c:pt idx="404">
                  <c:v>1677.3701779999899</c:v>
                </c:pt>
                <c:pt idx="405">
                  <c:v>1441.2631979999901</c:v>
                </c:pt>
                <c:pt idx="406">
                  <c:v>2202.5669050000001</c:v>
                </c:pt>
                <c:pt idx="407">
                  <c:v>1432.7523309999899</c:v>
                </c:pt>
                <c:pt idx="408">
                  <c:v>1415.04389499999</c:v>
                </c:pt>
                <c:pt idx="409">
                  <c:v>2358.9882119999902</c:v>
                </c:pt>
                <c:pt idx="410">
                  <c:v>1739.9118919999901</c:v>
                </c:pt>
                <c:pt idx="411">
                  <c:v>2183.5608199999901</c:v>
                </c:pt>
                <c:pt idx="412">
                  <c:v>1425.3225239999999</c:v>
                </c:pt>
                <c:pt idx="413">
                  <c:v>640.160741999999</c:v>
                </c:pt>
                <c:pt idx="414">
                  <c:v>3806.3080669999999</c:v>
                </c:pt>
                <c:pt idx="415">
                  <c:v>3351.64228</c:v>
                </c:pt>
                <c:pt idx="416">
                  <c:v>2497.0010459999999</c:v>
                </c:pt>
                <c:pt idx="417">
                  <c:v>696.88761799999895</c:v>
                </c:pt>
                <c:pt idx="418">
                  <c:v>849.53893800000003</c:v>
                </c:pt>
                <c:pt idx="419">
                  <c:v>1036.29100699999</c:v>
                </c:pt>
                <c:pt idx="420">
                  <c:v>1597.0148299999901</c:v>
                </c:pt>
                <c:pt idx="421">
                  <c:v>999.06673599999999</c:v>
                </c:pt>
                <c:pt idx="422">
                  <c:v>2654.494565</c:v>
                </c:pt>
                <c:pt idx="423">
                  <c:v>1584.566427</c:v>
                </c:pt>
                <c:pt idx="424">
                  <c:v>786.81879800000002</c:v>
                </c:pt>
                <c:pt idx="425">
                  <c:v>1067.7113079999999</c:v>
                </c:pt>
                <c:pt idx="426">
                  <c:v>1024.34879599999</c:v>
                </c:pt>
                <c:pt idx="427">
                  <c:v>2060.514596</c:v>
                </c:pt>
                <c:pt idx="428">
                  <c:v>1752.773594</c:v>
                </c:pt>
                <c:pt idx="429">
                  <c:v>2916.847534</c:v>
                </c:pt>
                <c:pt idx="430">
                  <c:v>2126.0769380000002</c:v>
                </c:pt>
                <c:pt idx="431">
                  <c:v>2378.0069289999901</c:v>
                </c:pt>
                <c:pt idx="432">
                  <c:v>4807.3159740000001</c:v>
                </c:pt>
                <c:pt idx="433">
                  <c:v>3584.4064709999898</c:v>
                </c:pt>
                <c:pt idx="434">
                  <c:v>5752.5139929999996</c:v>
                </c:pt>
                <c:pt idx="435">
                  <c:v>3720.2468989999902</c:v>
                </c:pt>
                <c:pt idx="436">
                  <c:v>594.77622699999995</c:v>
                </c:pt>
                <c:pt idx="437">
                  <c:v>4285.7505549999996</c:v>
                </c:pt>
                <c:pt idx="438">
                  <c:v>4132.540258</c:v>
                </c:pt>
                <c:pt idx="439">
                  <c:v>3676.704549</c:v>
                </c:pt>
                <c:pt idx="440">
                  <c:v>873.07349599999998</c:v>
                </c:pt>
                <c:pt idx="441">
                  <c:v>954.65618299999903</c:v>
                </c:pt>
                <c:pt idx="442">
                  <c:v>990.54485199999897</c:v>
                </c:pt>
                <c:pt idx="443">
                  <c:v>1439.0669580000001</c:v>
                </c:pt>
                <c:pt idx="444">
                  <c:v>856.60593499999902</c:v>
                </c:pt>
                <c:pt idx="445">
                  <c:v>2380.6432609999902</c:v>
                </c:pt>
                <c:pt idx="446">
                  <c:v>2186.2354499999901</c:v>
                </c:pt>
                <c:pt idx="447">
                  <c:v>1421.907062</c:v>
                </c:pt>
                <c:pt idx="448">
                  <c:v>881.77834999999902</c:v>
                </c:pt>
                <c:pt idx="449">
                  <c:v>713.26255099999901</c:v>
                </c:pt>
                <c:pt idx="450">
                  <c:v>1137.3454159999999</c:v>
                </c:pt>
                <c:pt idx="451">
                  <c:v>1353.3217030000001</c:v>
                </c:pt>
                <c:pt idx="452">
                  <c:v>2006.2932699999999</c:v>
                </c:pt>
                <c:pt idx="453">
                  <c:v>1374.7592749999999</c:v>
                </c:pt>
                <c:pt idx="454">
                  <c:v>1720.617309</c:v>
                </c:pt>
                <c:pt idx="455">
                  <c:v>3513.2843069999999</c:v>
                </c:pt>
                <c:pt idx="456">
                  <c:v>3501.6889839999899</c:v>
                </c:pt>
                <c:pt idx="457">
                  <c:v>6332.4987629999996</c:v>
                </c:pt>
                <c:pt idx="458">
                  <c:v>5769.2860650000002</c:v>
                </c:pt>
                <c:pt idx="459">
                  <c:v>614.50010899999995</c:v>
                </c:pt>
                <c:pt idx="460">
                  <c:v>5072.5581940000002</c:v>
                </c:pt>
                <c:pt idx="461">
                  <c:v>6827.8997650000001</c:v>
                </c:pt>
                <c:pt idx="462">
                  <c:v>4575.5956530000003</c:v>
                </c:pt>
                <c:pt idx="463">
                  <c:v>858.52411299999903</c:v>
                </c:pt>
                <c:pt idx="464">
                  <c:v>808.41334900000004</c:v>
                </c:pt>
                <c:pt idx="465">
                  <c:v>979.43736899999999</c:v>
                </c:pt>
                <c:pt idx="466">
                  <c:v>1398.5089700000001</c:v>
                </c:pt>
                <c:pt idx="467">
                  <c:v>946.71144800000002</c:v>
                </c:pt>
                <c:pt idx="468">
                  <c:v>3322.0124659999901</c:v>
                </c:pt>
                <c:pt idx="469">
                  <c:v>2743.3746139999998</c:v>
                </c:pt>
                <c:pt idx="470">
                  <c:v>2198.8238249999999</c:v>
                </c:pt>
                <c:pt idx="471">
                  <c:v>855.54679899999996</c:v>
                </c:pt>
                <c:pt idx="472">
                  <c:v>714.42832599999997</c:v>
                </c:pt>
                <c:pt idx="473">
                  <c:v>1114.0414290000001</c:v>
                </c:pt>
                <c:pt idx="474">
                  <c:v>1348.1619169999999</c:v>
                </c:pt>
                <c:pt idx="475">
                  <c:v>2072.1697349999999</c:v>
                </c:pt>
                <c:pt idx="476">
                  <c:v>1510.6010209999999</c:v>
                </c:pt>
                <c:pt idx="477">
                  <c:v>2167.0179049999902</c:v>
                </c:pt>
                <c:pt idx="478">
                  <c:v>5590.3621679999997</c:v>
                </c:pt>
                <c:pt idx="479">
                  <c:v>6227.5049230000004</c:v>
                </c:pt>
                <c:pt idx="480">
                  <c:v>22874.002731999899</c:v>
                </c:pt>
                <c:pt idx="481">
                  <c:v>18117.895367999899</c:v>
                </c:pt>
                <c:pt idx="482">
                  <c:v>994.40480500000001</c:v>
                </c:pt>
                <c:pt idx="483">
                  <c:v>5455.030084</c:v>
                </c:pt>
                <c:pt idx="484">
                  <c:v>9055.2181349999992</c:v>
                </c:pt>
                <c:pt idx="485">
                  <c:v>8491.1051270000007</c:v>
                </c:pt>
                <c:pt idx="486">
                  <c:v>1498.1030000000001</c:v>
                </c:pt>
                <c:pt idx="487">
                  <c:v>1598.7041469999899</c:v>
                </c:pt>
                <c:pt idx="488">
                  <c:v>1235.237895</c:v>
                </c:pt>
                <c:pt idx="489">
                  <c:v>1244.4138620000001</c:v>
                </c:pt>
                <c:pt idx="490">
                  <c:v>771.47892899999999</c:v>
                </c:pt>
                <c:pt idx="491">
                  <c:v>2499.6713529999902</c:v>
                </c:pt>
                <c:pt idx="492">
                  <c:v>6131.3459510000002</c:v>
                </c:pt>
                <c:pt idx="493">
                  <c:v>4889.8601040000003</c:v>
                </c:pt>
                <c:pt idx="494">
                  <c:v>1640.12734399999</c:v>
                </c:pt>
                <c:pt idx="495">
                  <c:v>901.49785999999995</c:v>
                </c:pt>
                <c:pt idx="496">
                  <c:v>788.49328799999898</c:v>
                </c:pt>
                <c:pt idx="497">
                  <c:v>1123.6688919999999</c:v>
                </c:pt>
                <c:pt idx="498">
                  <c:v>1406.4541709999901</c:v>
                </c:pt>
                <c:pt idx="499">
                  <c:v>1011.568177</c:v>
                </c:pt>
                <c:pt idx="500">
                  <c:v>1447.9027559999899</c:v>
                </c:pt>
                <c:pt idx="501">
                  <c:v>3723.5809709999999</c:v>
                </c:pt>
                <c:pt idx="502">
                  <c:v>5788.665653</c:v>
                </c:pt>
                <c:pt idx="503">
                  <c:v>18276.054399000001</c:v>
                </c:pt>
                <c:pt idx="504">
                  <c:v>34488.868690999901</c:v>
                </c:pt>
                <c:pt idx="505">
                  <c:v>2253.8149539999999</c:v>
                </c:pt>
                <c:pt idx="506">
                  <c:v>1896.2899950000001</c:v>
                </c:pt>
                <c:pt idx="507">
                  <c:v>1599.8182809999901</c:v>
                </c:pt>
                <c:pt idx="508">
                  <c:v>3469.0112260000001</c:v>
                </c:pt>
                <c:pt idx="509">
                  <c:v>1415.1741829999901</c:v>
                </c:pt>
                <c:pt idx="510">
                  <c:v>2466.921961</c:v>
                </c:pt>
                <c:pt idx="511">
                  <c:v>1457.680065</c:v>
                </c:pt>
                <c:pt idx="512">
                  <c:v>1209.60778999999</c:v>
                </c:pt>
                <c:pt idx="513">
                  <c:v>565.78276799999901</c:v>
                </c:pt>
                <c:pt idx="514">
                  <c:v>882.13121899999896</c:v>
                </c:pt>
                <c:pt idx="515">
                  <c:v>10620.939946999901</c:v>
                </c:pt>
                <c:pt idx="516">
                  <c:v>2473.2591699999998</c:v>
                </c:pt>
                <c:pt idx="517">
                  <c:v>5909.4234379999998</c:v>
                </c:pt>
                <c:pt idx="518">
                  <c:v>5436.3504300000004</c:v>
                </c:pt>
                <c:pt idx="519">
                  <c:v>3614.8021739999999</c:v>
                </c:pt>
                <c:pt idx="520">
                  <c:v>2828.5814179999902</c:v>
                </c:pt>
                <c:pt idx="521">
                  <c:v>2275.938083</c:v>
                </c:pt>
                <c:pt idx="522">
                  <c:v>954.53144699999996</c:v>
                </c:pt>
                <c:pt idx="523">
                  <c:v>654.56995299999903</c:v>
                </c:pt>
                <c:pt idx="524">
                  <c:v>607.42956700000002</c:v>
                </c:pt>
                <c:pt idx="525">
                  <c:v>626.20709099999999</c:v>
                </c:pt>
                <c:pt idx="526">
                  <c:v>989.34586199999899</c:v>
                </c:pt>
                <c:pt idx="527">
                  <c:v>2276.2142840000001</c:v>
                </c:pt>
                <c:pt idx="528">
                  <c:v>13009.2513639999</c:v>
                </c:pt>
              </c:numCache>
            </c:numRef>
          </c:xVal>
          <c:yVal>
            <c:numRef>
              <c:f>[_results02_m10.xlsx]odReproduction!$C$2:$C$530</c:f>
              <c:numCache>
                <c:formatCode>General</c:formatCode>
                <c:ptCount val="529"/>
                <c:pt idx="0">
                  <c:v>5</c:v>
                </c:pt>
                <c:pt idx="1">
                  <c:v>9</c:v>
                </c:pt>
                <c:pt idx="2">
                  <c:v>10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11</c:v>
                </c:pt>
                <c:pt idx="10">
                  <c:v>5</c:v>
                </c:pt>
                <c:pt idx="11">
                  <c:v>5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4</c:v>
                </c:pt>
                <c:pt idx="17">
                  <c:v>4</c:v>
                </c:pt>
                <c:pt idx="18">
                  <c:v>6</c:v>
                </c:pt>
                <c:pt idx="19">
                  <c:v>8</c:v>
                </c:pt>
                <c:pt idx="20">
                  <c:v>9</c:v>
                </c:pt>
                <c:pt idx="21">
                  <c:v>10</c:v>
                </c:pt>
                <c:pt idx="22">
                  <c:v>3</c:v>
                </c:pt>
                <c:pt idx="23">
                  <c:v>9</c:v>
                </c:pt>
                <c:pt idx="24">
                  <c:v>9</c:v>
                </c:pt>
                <c:pt idx="25">
                  <c:v>10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4</c:v>
                </c:pt>
                <c:pt idx="32">
                  <c:v>8</c:v>
                </c:pt>
                <c:pt idx="33">
                  <c:v>5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5</c:v>
                </c:pt>
                <c:pt idx="42">
                  <c:v>7</c:v>
                </c:pt>
                <c:pt idx="43">
                  <c:v>11</c:v>
                </c:pt>
                <c:pt idx="44">
                  <c:v>16</c:v>
                </c:pt>
                <c:pt idx="45">
                  <c:v>3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4</c:v>
                </c:pt>
                <c:pt idx="50">
                  <c:v>5</c:v>
                </c:pt>
                <c:pt idx="51">
                  <c:v>3</c:v>
                </c:pt>
                <c:pt idx="52">
                  <c:v>4</c:v>
                </c:pt>
                <c:pt idx="53">
                  <c:v>2</c:v>
                </c:pt>
                <c:pt idx="54">
                  <c:v>4</c:v>
                </c:pt>
                <c:pt idx="55">
                  <c:v>17</c:v>
                </c:pt>
                <c:pt idx="56">
                  <c:v>10</c:v>
                </c:pt>
                <c:pt idx="57">
                  <c:v>6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4</c:v>
                </c:pt>
                <c:pt idx="62">
                  <c:v>3</c:v>
                </c:pt>
                <c:pt idx="63">
                  <c:v>3</c:v>
                </c:pt>
                <c:pt idx="64">
                  <c:v>4</c:v>
                </c:pt>
                <c:pt idx="65">
                  <c:v>6</c:v>
                </c:pt>
                <c:pt idx="66">
                  <c:v>8</c:v>
                </c:pt>
                <c:pt idx="67">
                  <c:v>14</c:v>
                </c:pt>
                <c:pt idx="68">
                  <c:v>6</c:v>
                </c:pt>
                <c:pt idx="69">
                  <c:v>3</c:v>
                </c:pt>
                <c:pt idx="70">
                  <c:v>2</c:v>
                </c:pt>
                <c:pt idx="71">
                  <c:v>4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5</c:v>
                </c:pt>
                <c:pt idx="79">
                  <c:v>3</c:v>
                </c:pt>
                <c:pt idx="80">
                  <c:v>2</c:v>
                </c:pt>
                <c:pt idx="81">
                  <c:v>1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  <c:pt idx="89">
                  <c:v>2</c:v>
                </c:pt>
                <c:pt idx="90">
                  <c:v>2</c:v>
                </c:pt>
                <c:pt idx="91">
                  <c:v>3</c:v>
                </c:pt>
                <c:pt idx="92">
                  <c:v>4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1</c:v>
                </c:pt>
                <c:pt idx="100">
                  <c:v>2</c:v>
                </c:pt>
                <c:pt idx="101">
                  <c:v>8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1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1</c:v>
                </c:pt>
                <c:pt idx="123">
                  <c:v>2</c:v>
                </c:pt>
                <c:pt idx="124">
                  <c:v>6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3</c:v>
                </c:pt>
                <c:pt idx="129">
                  <c:v>3</c:v>
                </c:pt>
                <c:pt idx="130">
                  <c:v>2</c:v>
                </c:pt>
                <c:pt idx="131">
                  <c:v>2</c:v>
                </c:pt>
                <c:pt idx="132">
                  <c:v>1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3</c:v>
                </c:pt>
                <c:pt idx="137">
                  <c:v>2</c:v>
                </c:pt>
                <c:pt idx="138">
                  <c:v>4</c:v>
                </c:pt>
                <c:pt idx="139">
                  <c:v>3</c:v>
                </c:pt>
                <c:pt idx="140">
                  <c:v>3</c:v>
                </c:pt>
                <c:pt idx="141">
                  <c:v>1</c:v>
                </c:pt>
                <c:pt idx="142">
                  <c:v>3</c:v>
                </c:pt>
                <c:pt idx="143">
                  <c:v>2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5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3</c:v>
                </c:pt>
                <c:pt idx="152">
                  <c:v>3</c:v>
                </c:pt>
                <c:pt idx="153">
                  <c:v>5</c:v>
                </c:pt>
                <c:pt idx="154">
                  <c:v>3</c:v>
                </c:pt>
                <c:pt idx="155">
                  <c:v>2</c:v>
                </c:pt>
                <c:pt idx="156">
                  <c:v>3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0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2</c:v>
                </c:pt>
                <c:pt idx="171">
                  <c:v>1</c:v>
                </c:pt>
                <c:pt idx="172">
                  <c:v>2</c:v>
                </c:pt>
                <c:pt idx="173">
                  <c:v>1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1</c:v>
                </c:pt>
                <c:pt idx="178">
                  <c:v>1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1</c:v>
                </c:pt>
                <c:pt idx="184">
                  <c:v>5</c:v>
                </c:pt>
                <c:pt idx="185">
                  <c:v>5</c:v>
                </c:pt>
                <c:pt idx="186">
                  <c:v>4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3</c:v>
                </c:pt>
                <c:pt idx="193">
                  <c:v>4</c:v>
                </c:pt>
                <c:pt idx="194">
                  <c:v>1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4</c:v>
                </c:pt>
                <c:pt idx="200">
                  <c:v>3</c:v>
                </c:pt>
                <c:pt idx="201">
                  <c:v>3</c:v>
                </c:pt>
                <c:pt idx="202">
                  <c:v>4</c:v>
                </c:pt>
                <c:pt idx="203">
                  <c:v>4</c:v>
                </c:pt>
                <c:pt idx="204">
                  <c:v>5</c:v>
                </c:pt>
                <c:pt idx="205">
                  <c:v>4</c:v>
                </c:pt>
                <c:pt idx="206">
                  <c:v>1</c:v>
                </c:pt>
                <c:pt idx="207">
                  <c:v>11</c:v>
                </c:pt>
                <c:pt idx="208">
                  <c:v>8</c:v>
                </c:pt>
                <c:pt idx="209">
                  <c:v>17</c:v>
                </c:pt>
                <c:pt idx="210">
                  <c:v>5</c:v>
                </c:pt>
                <c:pt idx="211">
                  <c:v>8</c:v>
                </c:pt>
                <c:pt idx="212">
                  <c:v>5</c:v>
                </c:pt>
                <c:pt idx="213">
                  <c:v>5</c:v>
                </c:pt>
                <c:pt idx="214">
                  <c:v>2</c:v>
                </c:pt>
                <c:pt idx="215">
                  <c:v>4</c:v>
                </c:pt>
                <c:pt idx="216">
                  <c:v>35</c:v>
                </c:pt>
                <c:pt idx="217">
                  <c:v>14</c:v>
                </c:pt>
                <c:pt idx="218">
                  <c:v>12</c:v>
                </c:pt>
                <c:pt idx="219">
                  <c:v>8</c:v>
                </c:pt>
                <c:pt idx="220">
                  <c:v>6</c:v>
                </c:pt>
                <c:pt idx="221">
                  <c:v>7</c:v>
                </c:pt>
                <c:pt idx="222">
                  <c:v>6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4</c:v>
                </c:pt>
                <c:pt idx="227">
                  <c:v>5</c:v>
                </c:pt>
                <c:pt idx="228">
                  <c:v>10</c:v>
                </c:pt>
                <c:pt idx="229">
                  <c:v>18</c:v>
                </c:pt>
                <c:pt idx="230">
                  <c:v>5</c:v>
                </c:pt>
                <c:pt idx="231">
                  <c:v>6</c:v>
                </c:pt>
                <c:pt idx="232">
                  <c:v>10</c:v>
                </c:pt>
                <c:pt idx="233">
                  <c:v>2</c:v>
                </c:pt>
                <c:pt idx="234">
                  <c:v>3</c:v>
                </c:pt>
                <c:pt idx="235">
                  <c:v>2</c:v>
                </c:pt>
                <c:pt idx="236">
                  <c:v>2</c:v>
                </c:pt>
                <c:pt idx="237">
                  <c:v>1</c:v>
                </c:pt>
                <c:pt idx="238">
                  <c:v>2</c:v>
                </c:pt>
                <c:pt idx="239">
                  <c:v>14</c:v>
                </c:pt>
                <c:pt idx="240">
                  <c:v>12</c:v>
                </c:pt>
                <c:pt idx="241">
                  <c:v>2</c:v>
                </c:pt>
                <c:pt idx="242">
                  <c:v>2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3</c:v>
                </c:pt>
                <c:pt idx="250">
                  <c:v>4</c:v>
                </c:pt>
                <c:pt idx="251">
                  <c:v>8</c:v>
                </c:pt>
                <c:pt idx="252">
                  <c:v>4</c:v>
                </c:pt>
                <c:pt idx="253">
                  <c:v>5</c:v>
                </c:pt>
                <c:pt idx="254">
                  <c:v>3</c:v>
                </c:pt>
                <c:pt idx="255">
                  <c:v>6</c:v>
                </c:pt>
                <c:pt idx="256">
                  <c:v>2</c:v>
                </c:pt>
                <c:pt idx="257">
                  <c:v>5</c:v>
                </c:pt>
                <c:pt idx="258">
                  <c:v>3</c:v>
                </c:pt>
                <c:pt idx="259">
                  <c:v>2</c:v>
                </c:pt>
                <c:pt idx="260">
                  <c:v>1</c:v>
                </c:pt>
                <c:pt idx="261">
                  <c:v>2</c:v>
                </c:pt>
                <c:pt idx="262">
                  <c:v>12</c:v>
                </c:pt>
                <c:pt idx="263">
                  <c:v>3</c:v>
                </c:pt>
                <c:pt idx="264">
                  <c:v>7</c:v>
                </c:pt>
                <c:pt idx="265">
                  <c:v>6</c:v>
                </c:pt>
                <c:pt idx="266">
                  <c:v>5</c:v>
                </c:pt>
                <c:pt idx="267">
                  <c:v>5</c:v>
                </c:pt>
                <c:pt idx="268">
                  <c:v>5</c:v>
                </c:pt>
                <c:pt idx="269">
                  <c:v>2</c:v>
                </c:pt>
                <c:pt idx="270">
                  <c:v>2</c:v>
                </c:pt>
                <c:pt idx="271">
                  <c:v>1</c:v>
                </c:pt>
                <c:pt idx="272">
                  <c:v>2</c:v>
                </c:pt>
                <c:pt idx="273">
                  <c:v>1</c:v>
                </c:pt>
                <c:pt idx="274">
                  <c:v>3</c:v>
                </c:pt>
                <c:pt idx="275">
                  <c:v>10</c:v>
                </c:pt>
                <c:pt idx="276">
                  <c:v>2</c:v>
                </c:pt>
                <c:pt idx="277">
                  <c:v>2</c:v>
                </c:pt>
                <c:pt idx="278">
                  <c:v>3</c:v>
                </c:pt>
                <c:pt idx="279">
                  <c:v>2</c:v>
                </c:pt>
                <c:pt idx="280">
                  <c:v>2</c:v>
                </c:pt>
                <c:pt idx="281">
                  <c:v>2</c:v>
                </c:pt>
                <c:pt idx="282">
                  <c:v>2</c:v>
                </c:pt>
                <c:pt idx="283">
                  <c:v>1</c:v>
                </c:pt>
                <c:pt idx="284">
                  <c:v>2</c:v>
                </c:pt>
                <c:pt idx="285">
                  <c:v>8</c:v>
                </c:pt>
                <c:pt idx="286">
                  <c:v>2</c:v>
                </c:pt>
                <c:pt idx="287">
                  <c:v>6</c:v>
                </c:pt>
                <c:pt idx="288">
                  <c:v>6</c:v>
                </c:pt>
                <c:pt idx="289">
                  <c:v>8</c:v>
                </c:pt>
                <c:pt idx="290">
                  <c:v>4</c:v>
                </c:pt>
                <c:pt idx="291">
                  <c:v>5</c:v>
                </c:pt>
                <c:pt idx="292">
                  <c:v>2</c:v>
                </c:pt>
                <c:pt idx="293">
                  <c:v>2</c:v>
                </c:pt>
                <c:pt idx="294">
                  <c:v>1</c:v>
                </c:pt>
                <c:pt idx="295">
                  <c:v>1</c:v>
                </c:pt>
                <c:pt idx="296">
                  <c:v>2</c:v>
                </c:pt>
                <c:pt idx="297">
                  <c:v>2</c:v>
                </c:pt>
                <c:pt idx="298">
                  <c:v>9</c:v>
                </c:pt>
                <c:pt idx="299">
                  <c:v>4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3</c:v>
                </c:pt>
                <c:pt idx="304">
                  <c:v>2</c:v>
                </c:pt>
                <c:pt idx="305">
                  <c:v>4</c:v>
                </c:pt>
                <c:pt idx="306">
                  <c:v>2</c:v>
                </c:pt>
                <c:pt idx="307">
                  <c:v>3</c:v>
                </c:pt>
                <c:pt idx="308">
                  <c:v>6</c:v>
                </c:pt>
                <c:pt idx="309">
                  <c:v>1</c:v>
                </c:pt>
                <c:pt idx="310">
                  <c:v>6</c:v>
                </c:pt>
                <c:pt idx="311">
                  <c:v>8</c:v>
                </c:pt>
                <c:pt idx="312">
                  <c:v>12</c:v>
                </c:pt>
                <c:pt idx="313">
                  <c:v>6</c:v>
                </c:pt>
                <c:pt idx="314">
                  <c:v>7</c:v>
                </c:pt>
                <c:pt idx="315">
                  <c:v>4</c:v>
                </c:pt>
                <c:pt idx="316">
                  <c:v>3</c:v>
                </c:pt>
                <c:pt idx="317">
                  <c:v>3</c:v>
                </c:pt>
                <c:pt idx="318">
                  <c:v>2</c:v>
                </c:pt>
                <c:pt idx="319">
                  <c:v>2</c:v>
                </c:pt>
                <c:pt idx="320">
                  <c:v>1</c:v>
                </c:pt>
                <c:pt idx="321">
                  <c:v>6</c:v>
                </c:pt>
                <c:pt idx="322">
                  <c:v>5</c:v>
                </c:pt>
                <c:pt idx="323">
                  <c:v>3</c:v>
                </c:pt>
                <c:pt idx="324">
                  <c:v>3</c:v>
                </c:pt>
                <c:pt idx="325">
                  <c:v>2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2</c:v>
                </c:pt>
                <c:pt idx="330">
                  <c:v>3</c:v>
                </c:pt>
                <c:pt idx="331">
                  <c:v>7</c:v>
                </c:pt>
                <c:pt idx="332">
                  <c:v>2</c:v>
                </c:pt>
                <c:pt idx="333">
                  <c:v>5</c:v>
                </c:pt>
                <c:pt idx="334">
                  <c:v>4</c:v>
                </c:pt>
                <c:pt idx="335">
                  <c:v>6</c:v>
                </c:pt>
                <c:pt idx="336">
                  <c:v>5</c:v>
                </c:pt>
                <c:pt idx="337">
                  <c:v>6</c:v>
                </c:pt>
                <c:pt idx="338">
                  <c:v>2</c:v>
                </c:pt>
                <c:pt idx="339">
                  <c:v>3</c:v>
                </c:pt>
                <c:pt idx="340">
                  <c:v>4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5</c:v>
                </c:pt>
                <c:pt idx="345">
                  <c:v>7</c:v>
                </c:pt>
                <c:pt idx="346">
                  <c:v>3</c:v>
                </c:pt>
                <c:pt idx="347">
                  <c:v>5</c:v>
                </c:pt>
                <c:pt idx="348">
                  <c:v>1</c:v>
                </c:pt>
                <c:pt idx="349">
                  <c:v>3</c:v>
                </c:pt>
                <c:pt idx="350">
                  <c:v>3</c:v>
                </c:pt>
                <c:pt idx="351">
                  <c:v>4</c:v>
                </c:pt>
                <c:pt idx="352">
                  <c:v>2</c:v>
                </c:pt>
                <c:pt idx="353">
                  <c:v>4</c:v>
                </c:pt>
                <c:pt idx="354">
                  <c:v>6</c:v>
                </c:pt>
                <c:pt idx="355">
                  <c:v>2</c:v>
                </c:pt>
                <c:pt idx="356">
                  <c:v>5</c:v>
                </c:pt>
                <c:pt idx="357">
                  <c:v>5</c:v>
                </c:pt>
                <c:pt idx="358">
                  <c:v>8</c:v>
                </c:pt>
                <c:pt idx="359">
                  <c:v>5</c:v>
                </c:pt>
                <c:pt idx="360">
                  <c:v>8</c:v>
                </c:pt>
                <c:pt idx="361">
                  <c:v>4</c:v>
                </c:pt>
                <c:pt idx="362">
                  <c:v>3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2</c:v>
                </c:pt>
                <c:pt idx="367">
                  <c:v>4</c:v>
                </c:pt>
                <c:pt idx="368">
                  <c:v>4</c:v>
                </c:pt>
                <c:pt idx="369">
                  <c:v>2</c:v>
                </c:pt>
                <c:pt idx="370">
                  <c:v>3</c:v>
                </c:pt>
                <c:pt idx="371">
                  <c:v>1</c:v>
                </c:pt>
                <c:pt idx="372">
                  <c:v>1</c:v>
                </c:pt>
                <c:pt idx="373">
                  <c:v>2</c:v>
                </c:pt>
                <c:pt idx="374">
                  <c:v>2</c:v>
                </c:pt>
                <c:pt idx="375">
                  <c:v>1</c:v>
                </c:pt>
                <c:pt idx="376">
                  <c:v>3</c:v>
                </c:pt>
                <c:pt idx="377">
                  <c:v>3</c:v>
                </c:pt>
                <c:pt idx="378">
                  <c:v>2</c:v>
                </c:pt>
                <c:pt idx="379">
                  <c:v>3</c:v>
                </c:pt>
                <c:pt idx="380">
                  <c:v>2</c:v>
                </c:pt>
                <c:pt idx="381">
                  <c:v>4</c:v>
                </c:pt>
                <c:pt idx="382">
                  <c:v>3</c:v>
                </c:pt>
                <c:pt idx="383">
                  <c:v>4</c:v>
                </c:pt>
                <c:pt idx="384">
                  <c:v>3</c:v>
                </c:pt>
                <c:pt idx="385">
                  <c:v>2</c:v>
                </c:pt>
                <c:pt idx="386">
                  <c:v>3</c:v>
                </c:pt>
                <c:pt idx="387">
                  <c:v>2</c:v>
                </c:pt>
                <c:pt idx="388">
                  <c:v>3</c:v>
                </c:pt>
                <c:pt idx="389">
                  <c:v>2</c:v>
                </c:pt>
                <c:pt idx="390">
                  <c:v>1</c:v>
                </c:pt>
                <c:pt idx="391">
                  <c:v>4</c:v>
                </c:pt>
                <c:pt idx="392">
                  <c:v>3</c:v>
                </c:pt>
                <c:pt idx="393">
                  <c:v>2</c:v>
                </c:pt>
                <c:pt idx="394">
                  <c:v>1</c:v>
                </c:pt>
                <c:pt idx="395">
                  <c:v>2</c:v>
                </c:pt>
                <c:pt idx="396">
                  <c:v>1</c:v>
                </c:pt>
                <c:pt idx="397">
                  <c:v>2</c:v>
                </c:pt>
                <c:pt idx="398">
                  <c:v>1</c:v>
                </c:pt>
                <c:pt idx="399">
                  <c:v>3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2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2</c:v>
                </c:pt>
                <c:pt idx="409">
                  <c:v>4</c:v>
                </c:pt>
                <c:pt idx="410">
                  <c:v>3</c:v>
                </c:pt>
                <c:pt idx="411">
                  <c:v>4</c:v>
                </c:pt>
                <c:pt idx="412">
                  <c:v>3</c:v>
                </c:pt>
                <c:pt idx="413">
                  <c:v>1</c:v>
                </c:pt>
                <c:pt idx="414">
                  <c:v>6</c:v>
                </c:pt>
                <c:pt idx="415">
                  <c:v>5</c:v>
                </c:pt>
                <c:pt idx="416">
                  <c:v>4</c:v>
                </c:pt>
                <c:pt idx="417">
                  <c:v>1</c:v>
                </c:pt>
                <c:pt idx="418">
                  <c:v>1</c:v>
                </c:pt>
                <c:pt idx="419">
                  <c:v>2</c:v>
                </c:pt>
                <c:pt idx="420">
                  <c:v>3</c:v>
                </c:pt>
                <c:pt idx="421">
                  <c:v>1</c:v>
                </c:pt>
                <c:pt idx="422">
                  <c:v>5</c:v>
                </c:pt>
                <c:pt idx="423">
                  <c:v>3</c:v>
                </c:pt>
                <c:pt idx="424">
                  <c:v>1</c:v>
                </c:pt>
                <c:pt idx="425">
                  <c:v>2</c:v>
                </c:pt>
                <c:pt idx="426">
                  <c:v>2</c:v>
                </c:pt>
                <c:pt idx="427">
                  <c:v>4</c:v>
                </c:pt>
                <c:pt idx="428">
                  <c:v>3</c:v>
                </c:pt>
                <c:pt idx="429">
                  <c:v>5</c:v>
                </c:pt>
                <c:pt idx="430">
                  <c:v>3</c:v>
                </c:pt>
                <c:pt idx="431">
                  <c:v>4</c:v>
                </c:pt>
                <c:pt idx="432">
                  <c:v>8</c:v>
                </c:pt>
                <c:pt idx="433">
                  <c:v>6</c:v>
                </c:pt>
                <c:pt idx="434">
                  <c:v>9</c:v>
                </c:pt>
                <c:pt idx="435">
                  <c:v>6</c:v>
                </c:pt>
                <c:pt idx="436">
                  <c:v>1</c:v>
                </c:pt>
                <c:pt idx="437">
                  <c:v>8</c:v>
                </c:pt>
                <c:pt idx="438">
                  <c:v>7</c:v>
                </c:pt>
                <c:pt idx="439">
                  <c:v>7</c:v>
                </c:pt>
                <c:pt idx="440">
                  <c:v>2</c:v>
                </c:pt>
                <c:pt idx="441">
                  <c:v>1</c:v>
                </c:pt>
                <c:pt idx="442">
                  <c:v>2</c:v>
                </c:pt>
                <c:pt idx="443">
                  <c:v>2</c:v>
                </c:pt>
                <c:pt idx="444">
                  <c:v>2</c:v>
                </c:pt>
                <c:pt idx="445">
                  <c:v>4</c:v>
                </c:pt>
                <c:pt idx="446">
                  <c:v>4</c:v>
                </c:pt>
                <c:pt idx="447">
                  <c:v>3</c:v>
                </c:pt>
                <c:pt idx="448">
                  <c:v>1</c:v>
                </c:pt>
                <c:pt idx="449">
                  <c:v>1</c:v>
                </c:pt>
                <c:pt idx="450">
                  <c:v>2</c:v>
                </c:pt>
                <c:pt idx="451">
                  <c:v>3</c:v>
                </c:pt>
                <c:pt idx="452">
                  <c:v>4</c:v>
                </c:pt>
                <c:pt idx="453">
                  <c:v>2</c:v>
                </c:pt>
                <c:pt idx="454">
                  <c:v>3</c:v>
                </c:pt>
                <c:pt idx="455">
                  <c:v>6</c:v>
                </c:pt>
                <c:pt idx="456">
                  <c:v>6</c:v>
                </c:pt>
                <c:pt idx="457">
                  <c:v>11</c:v>
                </c:pt>
                <c:pt idx="458">
                  <c:v>9</c:v>
                </c:pt>
                <c:pt idx="459">
                  <c:v>1</c:v>
                </c:pt>
                <c:pt idx="460">
                  <c:v>9</c:v>
                </c:pt>
                <c:pt idx="461">
                  <c:v>12</c:v>
                </c:pt>
                <c:pt idx="462">
                  <c:v>8</c:v>
                </c:pt>
                <c:pt idx="463">
                  <c:v>2</c:v>
                </c:pt>
                <c:pt idx="464">
                  <c:v>1</c:v>
                </c:pt>
                <c:pt idx="465">
                  <c:v>2</c:v>
                </c:pt>
                <c:pt idx="466">
                  <c:v>2</c:v>
                </c:pt>
                <c:pt idx="467">
                  <c:v>2</c:v>
                </c:pt>
                <c:pt idx="468">
                  <c:v>5</c:v>
                </c:pt>
                <c:pt idx="469">
                  <c:v>5</c:v>
                </c:pt>
                <c:pt idx="470">
                  <c:v>3</c:v>
                </c:pt>
                <c:pt idx="471">
                  <c:v>1</c:v>
                </c:pt>
                <c:pt idx="472">
                  <c:v>1</c:v>
                </c:pt>
                <c:pt idx="473">
                  <c:v>2</c:v>
                </c:pt>
                <c:pt idx="474">
                  <c:v>3</c:v>
                </c:pt>
                <c:pt idx="475">
                  <c:v>3</c:v>
                </c:pt>
                <c:pt idx="476">
                  <c:v>3</c:v>
                </c:pt>
                <c:pt idx="477">
                  <c:v>4</c:v>
                </c:pt>
                <c:pt idx="478">
                  <c:v>10</c:v>
                </c:pt>
                <c:pt idx="479">
                  <c:v>11</c:v>
                </c:pt>
                <c:pt idx="480">
                  <c:v>38</c:v>
                </c:pt>
                <c:pt idx="481">
                  <c:v>31</c:v>
                </c:pt>
                <c:pt idx="482">
                  <c:v>2</c:v>
                </c:pt>
                <c:pt idx="483">
                  <c:v>9</c:v>
                </c:pt>
                <c:pt idx="484">
                  <c:v>15</c:v>
                </c:pt>
                <c:pt idx="485">
                  <c:v>14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1</c:v>
                </c:pt>
                <c:pt idx="491">
                  <c:v>4</c:v>
                </c:pt>
                <c:pt idx="492">
                  <c:v>10</c:v>
                </c:pt>
                <c:pt idx="493">
                  <c:v>8</c:v>
                </c:pt>
                <c:pt idx="494">
                  <c:v>3</c:v>
                </c:pt>
                <c:pt idx="495">
                  <c:v>2</c:v>
                </c:pt>
                <c:pt idx="496">
                  <c:v>1</c:v>
                </c:pt>
                <c:pt idx="497">
                  <c:v>2</c:v>
                </c:pt>
                <c:pt idx="498">
                  <c:v>2</c:v>
                </c:pt>
                <c:pt idx="499">
                  <c:v>1</c:v>
                </c:pt>
                <c:pt idx="500">
                  <c:v>3</c:v>
                </c:pt>
                <c:pt idx="501">
                  <c:v>7</c:v>
                </c:pt>
                <c:pt idx="502">
                  <c:v>10</c:v>
                </c:pt>
                <c:pt idx="503">
                  <c:v>31</c:v>
                </c:pt>
                <c:pt idx="504">
                  <c:v>58</c:v>
                </c:pt>
                <c:pt idx="505">
                  <c:v>4</c:v>
                </c:pt>
                <c:pt idx="506">
                  <c:v>4</c:v>
                </c:pt>
                <c:pt idx="507">
                  <c:v>3</c:v>
                </c:pt>
                <c:pt idx="508">
                  <c:v>6</c:v>
                </c:pt>
                <c:pt idx="509">
                  <c:v>3</c:v>
                </c:pt>
                <c:pt idx="510">
                  <c:v>3</c:v>
                </c:pt>
                <c:pt idx="511">
                  <c:v>2</c:v>
                </c:pt>
                <c:pt idx="512">
                  <c:v>2</c:v>
                </c:pt>
                <c:pt idx="513">
                  <c:v>1</c:v>
                </c:pt>
                <c:pt idx="514">
                  <c:v>1</c:v>
                </c:pt>
                <c:pt idx="515">
                  <c:v>18</c:v>
                </c:pt>
                <c:pt idx="516">
                  <c:v>4</c:v>
                </c:pt>
                <c:pt idx="517">
                  <c:v>10</c:v>
                </c:pt>
                <c:pt idx="518">
                  <c:v>9</c:v>
                </c:pt>
                <c:pt idx="519">
                  <c:v>6</c:v>
                </c:pt>
                <c:pt idx="520">
                  <c:v>5</c:v>
                </c:pt>
                <c:pt idx="521">
                  <c:v>3</c:v>
                </c:pt>
                <c:pt idx="522">
                  <c:v>2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2</c:v>
                </c:pt>
                <c:pt idx="527">
                  <c:v>4</c:v>
                </c:pt>
                <c:pt idx="528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69-4619-8916-C951E6942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7729328"/>
        <c:axId val="797744688"/>
      </c:scatterChart>
      <c:valAx>
        <c:axId val="79772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44688"/>
        <c:crosses val="autoZero"/>
        <c:crossBetween val="midCat"/>
      </c:valAx>
      <c:valAx>
        <c:axId val="79774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9772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population group 09</a:t>
            </a:r>
          </a:p>
        </c:rich>
      </c:tx>
      <c:layout>
        <c:manualLayout>
          <c:xMode val="edge"/>
          <c:yMode val="edge"/>
          <c:x val="0.35442258143984651"/>
          <c:y val="4.23429781227946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de-DE" sz="12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[_results03.xlsx]homeLocationReproduction!$O$4:$O$26</c:f>
              <c:numCache>
                <c:formatCode>General</c:formatCode>
                <c:ptCount val="23"/>
                <c:pt idx="0">
                  <c:v>1269.355</c:v>
                </c:pt>
                <c:pt idx="1">
                  <c:v>8956.3739999999998</c:v>
                </c:pt>
                <c:pt idx="2">
                  <c:v>7675.0949999999903</c:v>
                </c:pt>
                <c:pt idx="3">
                  <c:v>2658.6219999999998</c:v>
                </c:pt>
                <c:pt idx="4">
                  <c:v>5125.7860000000001</c:v>
                </c:pt>
                <c:pt idx="5">
                  <c:v>2607.6080000000002</c:v>
                </c:pt>
                <c:pt idx="6">
                  <c:v>2373.085</c:v>
                </c:pt>
                <c:pt idx="7">
                  <c:v>1914.633</c:v>
                </c:pt>
                <c:pt idx="8">
                  <c:v>3231.0259999999998</c:v>
                </c:pt>
                <c:pt idx="9">
                  <c:v>19093.313999999998</c:v>
                </c:pt>
                <c:pt idx="10">
                  <c:v>8887.4809999999998</c:v>
                </c:pt>
                <c:pt idx="11">
                  <c:v>8983.5329999999994</c:v>
                </c:pt>
                <c:pt idx="12">
                  <c:v>3798.1280000000002</c:v>
                </c:pt>
                <c:pt idx="13">
                  <c:v>7733.39299999999</c:v>
                </c:pt>
                <c:pt idx="14">
                  <c:v>7507.4759999999997</c:v>
                </c:pt>
                <c:pt idx="15">
                  <c:v>9457.8919999999998</c:v>
                </c:pt>
                <c:pt idx="16">
                  <c:v>4746.8249999999998</c:v>
                </c:pt>
                <c:pt idx="17">
                  <c:v>3697.4279999999999</c:v>
                </c:pt>
                <c:pt idx="18">
                  <c:v>5718.7250000000004</c:v>
                </c:pt>
                <c:pt idx="19">
                  <c:v>8467.4359999999997</c:v>
                </c:pt>
                <c:pt idx="20">
                  <c:v>14025.183000000001</c:v>
                </c:pt>
                <c:pt idx="21">
                  <c:v>15026.2209999999</c:v>
                </c:pt>
                <c:pt idx="22">
                  <c:v>7651.9070000000002</c:v>
                </c:pt>
              </c:numCache>
            </c:numRef>
          </c:xVal>
          <c:yVal>
            <c:numRef>
              <c:f>[_results03.xlsx]homeLocationReproduction!$P$4:$P$26</c:f>
              <c:numCache>
                <c:formatCode>General</c:formatCode>
                <c:ptCount val="23"/>
                <c:pt idx="0">
                  <c:v>2</c:v>
                </c:pt>
                <c:pt idx="1">
                  <c:v>9</c:v>
                </c:pt>
                <c:pt idx="2">
                  <c:v>7</c:v>
                </c:pt>
                <c:pt idx="3">
                  <c:v>3</c:v>
                </c:pt>
                <c:pt idx="4">
                  <c:v>5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19</c:v>
                </c:pt>
                <c:pt idx="10">
                  <c:v>8</c:v>
                </c:pt>
                <c:pt idx="11">
                  <c:v>8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5</c:v>
                </c:pt>
                <c:pt idx="17">
                  <c:v>3</c:v>
                </c:pt>
                <c:pt idx="18">
                  <c:v>6</c:v>
                </c:pt>
                <c:pt idx="19">
                  <c:v>9</c:v>
                </c:pt>
                <c:pt idx="20">
                  <c:v>14</c:v>
                </c:pt>
                <c:pt idx="21">
                  <c:v>15</c:v>
                </c:pt>
                <c:pt idx="22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65-4C33-9579-3EBFEB4DA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111280"/>
        <c:axId val="152113680"/>
      </c:scatterChart>
      <c:valAx>
        <c:axId val="15211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113680"/>
        <c:crosses val="autoZero"/>
        <c:crossBetween val="midCat"/>
      </c:valAx>
      <c:valAx>
        <c:axId val="15211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111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population group 07</a:t>
            </a:r>
          </a:p>
        </c:rich>
      </c:tx>
      <c:layout>
        <c:manualLayout>
          <c:xMode val="edge"/>
          <c:yMode val="edge"/>
          <c:x val="0.28342320261437909"/>
          <c:y val="6.00532679738562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de-DE" sz="12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[_results03.xlsx]homeLocationReproduction!$G$4:$G$26</c:f>
              <c:numCache>
                <c:formatCode>General</c:formatCode>
                <c:ptCount val="23"/>
                <c:pt idx="0">
                  <c:v>409.38799999999998</c:v>
                </c:pt>
                <c:pt idx="1">
                  <c:v>3891.1080000000002</c:v>
                </c:pt>
                <c:pt idx="2">
                  <c:v>2926.6010000000001</c:v>
                </c:pt>
                <c:pt idx="3">
                  <c:v>1066.615</c:v>
                </c:pt>
                <c:pt idx="4">
                  <c:v>2150.4879999999998</c:v>
                </c:pt>
                <c:pt idx="5">
                  <c:v>1088.6659999999999</c:v>
                </c:pt>
                <c:pt idx="6">
                  <c:v>997.58399999999995</c:v>
                </c:pt>
                <c:pt idx="7">
                  <c:v>951.56499999999903</c:v>
                </c:pt>
                <c:pt idx="8">
                  <c:v>1603.518</c:v>
                </c:pt>
                <c:pt idx="9">
                  <c:v>7865.1479999999901</c:v>
                </c:pt>
                <c:pt idx="10">
                  <c:v>3476.4470000000001</c:v>
                </c:pt>
                <c:pt idx="11">
                  <c:v>3581.4290000000001</c:v>
                </c:pt>
                <c:pt idx="12">
                  <c:v>1176.874</c:v>
                </c:pt>
                <c:pt idx="13">
                  <c:v>2735.808</c:v>
                </c:pt>
                <c:pt idx="14">
                  <c:v>3400.7040000000002</c:v>
                </c:pt>
                <c:pt idx="15">
                  <c:v>3942.4009999999998</c:v>
                </c:pt>
                <c:pt idx="16">
                  <c:v>2075.2249999999999</c:v>
                </c:pt>
                <c:pt idx="17">
                  <c:v>1414.163</c:v>
                </c:pt>
                <c:pt idx="18">
                  <c:v>1952.9839999999999</c:v>
                </c:pt>
                <c:pt idx="19">
                  <c:v>3533.011</c:v>
                </c:pt>
                <c:pt idx="20">
                  <c:v>4792.8159999999998</c:v>
                </c:pt>
                <c:pt idx="21">
                  <c:v>4736.2509999999902</c:v>
                </c:pt>
                <c:pt idx="22">
                  <c:v>2350.8679999999999</c:v>
                </c:pt>
              </c:numCache>
            </c:numRef>
          </c:xVal>
          <c:yVal>
            <c:numRef>
              <c:f>[_results03.xlsx]homeLocationReproduction!$H$4:$H$26</c:f>
              <c:numCache>
                <c:formatCode>General</c:formatCode>
                <c:ptCount val="23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8</c:v>
                </c:pt>
                <c:pt idx="10">
                  <c:v>3</c:v>
                </c:pt>
                <c:pt idx="11">
                  <c:v>4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5</c:v>
                </c:pt>
                <c:pt idx="21">
                  <c:v>5</c:v>
                </c:pt>
                <c:pt idx="22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8B-4083-8986-D25549137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80432"/>
        <c:axId val="665890992"/>
      </c:scatterChart>
      <c:valAx>
        <c:axId val="66588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65890992"/>
        <c:crosses val="autoZero"/>
        <c:crossBetween val="midCat"/>
        <c:majorUnit val="2500"/>
      </c:valAx>
      <c:valAx>
        <c:axId val="6658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65880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 algn="ctr" rtl="0">
        <a:defRPr lang="en-US" sz="1000" b="0" i="0" u="none" strike="noStrike" kern="1200" baseline="0">
          <a:solidFill>
            <a:sysClr val="windowText" lastClr="000000">
              <a:lumMod val="65000"/>
              <a:lumOff val="35000"/>
            </a:sysClr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DE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population group 08</a:t>
            </a:r>
          </a:p>
        </c:rich>
      </c:tx>
      <c:layout>
        <c:manualLayout>
          <c:xMode val="edge"/>
          <c:yMode val="edge"/>
          <c:x val="0.33405090418743527"/>
          <c:y val="2.82286520818630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de-DE" sz="12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[_results03.xlsx]homeLocationReproduction!$K$4:$K$26</c:f>
              <c:numCache>
                <c:formatCode>General</c:formatCode>
                <c:ptCount val="23"/>
                <c:pt idx="0">
                  <c:v>3926.3130000000001</c:v>
                </c:pt>
                <c:pt idx="1">
                  <c:v>20924.575000000001</c:v>
                </c:pt>
                <c:pt idx="2">
                  <c:v>19292.348999999998</c:v>
                </c:pt>
                <c:pt idx="3">
                  <c:v>7176.5550000000003</c:v>
                </c:pt>
                <c:pt idx="4">
                  <c:v>11277.21</c:v>
                </c:pt>
                <c:pt idx="5">
                  <c:v>7145</c:v>
                </c:pt>
                <c:pt idx="6">
                  <c:v>7548.902</c:v>
                </c:pt>
                <c:pt idx="7">
                  <c:v>5452.82</c:v>
                </c:pt>
                <c:pt idx="8">
                  <c:v>8550.0120000000006</c:v>
                </c:pt>
                <c:pt idx="9">
                  <c:v>37209.638999999901</c:v>
                </c:pt>
                <c:pt idx="10">
                  <c:v>20167.234999999899</c:v>
                </c:pt>
                <c:pt idx="11">
                  <c:v>18733.008000000002</c:v>
                </c:pt>
                <c:pt idx="12">
                  <c:v>11771.8319999999</c:v>
                </c:pt>
                <c:pt idx="13">
                  <c:v>20233.494999999999</c:v>
                </c:pt>
                <c:pt idx="14">
                  <c:v>15136.469999999899</c:v>
                </c:pt>
                <c:pt idx="15">
                  <c:v>21193.577999999899</c:v>
                </c:pt>
                <c:pt idx="16">
                  <c:v>12066.8839999999</c:v>
                </c:pt>
                <c:pt idx="17">
                  <c:v>10893.8039999999</c:v>
                </c:pt>
                <c:pt idx="18">
                  <c:v>14505.35</c:v>
                </c:pt>
                <c:pt idx="19">
                  <c:v>16423.150000000001</c:v>
                </c:pt>
                <c:pt idx="20">
                  <c:v>33188.667999999998</c:v>
                </c:pt>
                <c:pt idx="21">
                  <c:v>41525.684999999998</c:v>
                </c:pt>
                <c:pt idx="22">
                  <c:v>22425.042000000001</c:v>
                </c:pt>
              </c:numCache>
            </c:numRef>
          </c:xVal>
          <c:yVal>
            <c:numRef>
              <c:f>[_results03.xlsx]homeLocationReproduction!$L$4:$L$26</c:f>
              <c:numCache>
                <c:formatCode>General</c:formatCode>
                <c:ptCount val="23"/>
                <c:pt idx="0">
                  <c:v>4</c:v>
                </c:pt>
                <c:pt idx="1">
                  <c:v>21</c:v>
                </c:pt>
                <c:pt idx="2">
                  <c:v>19</c:v>
                </c:pt>
                <c:pt idx="3">
                  <c:v>7</c:v>
                </c:pt>
                <c:pt idx="4">
                  <c:v>11</c:v>
                </c:pt>
                <c:pt idx="5">
                  <c:v>8</c:v>
                </c:pt>
                <c:pt idx="6">
                  <c:v>8</c:v>
                </c:pt>
                <c:pt idx="7">
                  <c:v>6</c:v>
                </c:pt>
                <c:pt idx="8">
                  <c:v>8</c:v>
                </c:pt>
                <c:pt idx="9">
                  <c:v>37</c:v>
                </c:pt>
                <c:pt idx="10">
                  <c:v>20</c:v>
                </c:pt>
                <c:pt idx="11">
                  <c:v>19</c:v>
                </c:pt>
                <c:pt idx="12">
                  <c:v>12</c:v>
                </c:pt>
                <c:pt idx="13">
                  <c:v>20</c:v>
                </c:pt>
                <c:pt idx="14">
                  <c:v>15</c:v>
                </c:pt>
                <c:pt idx="15">
                  <c:v>21</c:v>
                </c:pt>
                <c:pt idx="16">
                  <c:v>12</c:v>
                </c:pt>
                <c:pt idx="17">
                  <c:v>11</c:v>
                </c:pt>
                <c:pt idx="18">
                  <c:v>14</c:v>
                </c:pt>
                <c:pt idx="19">
                  <c:v>16</c:v>
                </c:pt>
                <c:pt idx="20">
                  <c:v>33</c:v>
                </c:pt>
                <c:pt idx="21">
                  <c:v>41</c:v>
                </c:pt>
                <c:pt idx="22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B7-479D-A2E9-26DCEB4D9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6836448"/>
        <c:axId val="616837408"/>
      </c:scatterChart>
      <c:valAx>
        <c:axId val="616836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target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16837408"/>
        <c:crosses val="autoZero"/>
        <c:crossBetween val="midCat"/>
      </c:valAx>
      <c:valAx>
        <c:axId val="61683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 sz="12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sample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AT" sz="1200" b="0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16836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00" cy="49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27" tIns="46164" rIns="92327" bIns="46164" numCol="1" anchor="t" anchorCtr="0" compatLnSpc="1">
            <a:prstTxWarp prst="textNoShape">
              <a:avLst/>
            </a:prstTxWarp>
          </a:bodyPr>
          <a:lstStyle>
            <a:lvl1pPr algn="l" defTabSz="922902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1"/>
            <a:ext cx="2946400" cy="49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27" tIns="46164" rIns="92327" bIns="46164" numCol="1" anchor="t" anchorCtr="0" compatLnSpc="1">
            <a:prstTxWarp prst="textNoShape">
              <a:avLst/>
            </a:prstTxWarp>
          </a:bodyPr>
          <a:lstStyle>
            <a:lvl1pPr algn="r" defTabSz="922902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427"/>
            <a:ext cx="2946400" cy="49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27" tIns="46164" rIns="92327" bIns="46164" numCol="1" anchor="b" anchorCtr="0" compatLnSpc="1">
            <a:prstTxWarp prst="textNoShape">
              <a:avLst/>
            </a:prstTxWarp>
          </a:bodyPr>
          <a:lstStyle>
            <a:lvl1pPr algn="l" defTabSz="922902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427"/>
            <a:ext cx="2946400" cy="49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27" tIns="46164" rIns="92327" bIns="46164" numCol="1" anchor="b" anchorCtr="0" compatLnSpc="1">
            <a:prstTxWarp prst="textNoShape">
              <a:avLst/>
            </a:prstTxWarp>
          </a:bodyPr>
          <a:lstStyle>
            <a:lvl1pPr algn="r" defTabSz="922902">
              <a:defRPr sz="1200"/>
            </a:lvl1pPr>
          </a:lstStyle>
          <a:p>
            <a:pPr>
              <a:defRPr/>
            </a:pPr>
            <a:fld id="{F05A5E5D-943A-4E85-B4E4-5E3B23BD1E17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2299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6:06:31.9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00" cy="49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27" tIns="46164" rIns="92327" bIns="46164" numCol="1" anchor="t" anchorCtr="0" compatLnSpc="1">
            <a:prstTxWarp prst="textNoShape">
              <a:avLst/>
            </a:prstTxWarp>
          </a:bodyPr>
          <a:lstStyle>
            <a:lvl1pPr algn="l" defTabSz="9229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1"/>
            <a:ext cx="2946400" cy="49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27" tIns="46164" rIns="92327" bIns="46164" numCol="1" anchor="t" anchorCtr="0" compatLnSpc="1">
            <a:prstTxWarp prst="textNoShape">
              <a:avLst/>
            </a:prstTxWarp>
          </a:bodyPr>
          <a:lstStyle>
            <a:lvl1pPr algn="r" defTabSz="9229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715"/>
            <a:ext cx="4984750" cy="446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27" tIns="46164" rIns="92327" bIns="461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427"/>
            <a:ext cx="2946400" cy="49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27" tIns="46164" rIns="92327" bIns="46164" numCol="1" anchor="b" anchorCtr="0" compatLnSpc="1">
            <a:prstTxWarp prst="textNoShape">
              <a:avLst/>
            </a:prstTxWarp>
          </a:bodyPr>
          <a:lstStyle>
            <a:lvl1pPr algn="l" defTabSz="9229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427"/>
            <a:ext cx="2946400" cy="49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27" tIns="46164" rIns="92327" bIns="46164" numCol="1" anchor="b" anchorCtr="0" compatLnSpc="1">
            <a:prstTxWarp prst="textNoShape">
              <a:avLst/>
            </a:prstTxWarp>
          </a:bodyPr>
          <a:lstStyle>
            <a:lvl1pPr algn="r" defTabSz="92290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89D267A-4043-40B5-8182-FF7462A213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43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CF493-32F8-454B-55C8-B0EC24A85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582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DC3DF4-6EDB-AA41-5172-034399F28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550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Master-</a:t>
            </a:r>
            <a:r>
              <a:rPr lang="en-GB" noProof="0" dirty="0" err="1"/>
              <a:t>Untertitelformat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91CA7046-7147-A22A-9BBA-4BCE97FED81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989472"/>
            <a:ext cx="12192000" cy="36868"/>
          </a:xfrm>
          <a:prstGeom prst="line">
            <a:avLst/>
          </a:prstGeom>
          <a:noFill/>
          <a:ln w="19050">
            <a:solidFill>
              <a:srgbClr val="FF5A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endParaRPr lang="de-AT" sz="2400" b="1">
              <a:solidFill>
                <a:srgbClr val="000000"/>
              </a:solidFill>
            </a:endParaRPr>
          </a:p>
        </p:txBody>
      </p:sp>
      <p:pic>
        <p:nvPicPr>
          <p:cNvPr id="8" name="Grafik 7" descr="Ein Bild, das Logo, Grafiken, Symbol, Schrift enthält.&#10;&#10;Automatisch generierte Beschreibung">
            <a:extLst>
              <a:ext uri="{FF2B5EF4-FFF2-40B4-BE49-F238E27FC236}">
                <a16:creationId xmlns:a16="http://schemas.microsoft.com/office/drawing/2014/main" id="{3B62D27B-2308-8E39-7EB2-8E1EF41A7E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05" y="167122"/>
            <a:ext cx="1111663" cy="662722"/>
          </a:xfrm>
          <a:prstGeom prst="rect">
            <a:avLst/>
          </a:prstGeom>
        </p:spPr>
      </p:pic>
      <p:pic>
        <p:nvPicPr>
          <p:cNvPr id="9" name="Grafik 8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87C02EE8-431E-5890-D068-F0B70AE1B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2" y="257457"/>
            <a:ext cx="253176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6">
            <a:extLst>
              <a:ext uri="{FF2B5EF4-FFF2-40B4-BE49-F238E27FC236}">
                <a16:creationId xmlns:a16="http://schemas.microsoft.com/office/drawing/2014/main" id="{1B164CA8-EECD-3851-7A12-3A4EDC6DFC0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816940"/>
            <a:ext cx="12192000" cy="36868"/>
          </a:xfrm>
          <a:prstGeom prst="line">
            <a:avLst/>
          </a:prstGeom>
          <a:noFill/>
          <a:ln w="19050">
            <a:solidFill>
              <a:srgbClr val="FF5A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endParaRPr lang="de-AT" sz="2400" b="1">
              <a:solidFill>
                <a:srgbClr val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C9395-CF8C-96C4-3D64-A2EBBFB3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100"/>
            <a:ext cx="10515600" cy="587479"/>
          </a:xfrm>
          <a:prstGeom prst="rect">
            <a:avLst/>
          </a:prstGeom>
        </p:spPr>
        <p:txBody>
          <a:bodyPr/>
          <a:lstStyle>
            <a:lvl1pPr algn="ctr">
              <a:defRPr sz="3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9790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6">
            <a:extLst>
              <a:ext uri="{FF2B5EF4-FFF2-40B4-BE49-F238E27FC236}">
                <a16:creationId xmlns:a16="http://schemas.microsoft.com/office/drawing/2014/main" id="{1B164CA8-EECD-3851-7A12-3A4EDC6DFC0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816940"/>
            <a:ext cx="12192000" cy="36868"/>
          </a:xfrm>
          <a:prstGeom prst="line">
            <a:avLst/>
          </a:prstGeom>
          <a:noFill/>
          <a:ln w="19050">
            <a:solidFill>
              <a:srgbClr val="FF5A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endParaRPr lang="de-AT" sz="2400" b="1">
              <a:solidFill>
                <a:srgbClr val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C9395-CF8C-96C4-3D64-A2EBBFB3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100"/>
            <a:ext cx="10515600" cy="587479"/>
          </a:xfrm>
          <a:prstGeom prst="rect">
            <a:avLst/>
          </a:prstGeom>
        </p:spPr>
        <p:txBody>
          <a:bodyPr/>
          <a:lstStyle>
            <a:lvl1pPr algn="ctr">
              <a:defRPr sz="3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B00BB-FEB8-D09B-5893-B8E8296F8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0528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220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50">
            <a:extLst>
              <a:ext uri="{FF2B5EF4-FFF2-40B4-BE49-F238E27FC236}">
                <a16:creationId xmlns:a16="http://schemas.microsoft.com/office/drawing/2014/main" id="{8A03FA4C-84FC-F709-2576-A219040E3AC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24625"/>
            <a:ext cx="12192000" cy="0"/>
          </a:xfrm>
          <a:prstGeom prst="line">
            <a:avLst/>
          </a:prstGeom>
          <a:noFill/>
          <a:ln w="19050">
            <a:solidFill>
              <a:srgbClr val="FF5A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endParaRPr lang="de-AT" sz="2400" b="1">
              <a:solidFill>
                <a:srgbClr val="0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9873E65-C436-4459-0C4C-5EDEA49CC985}"/>
              </a:ext>
            </a:extLst>
          </p:cNvPr>
          <p:cNvSpPr txBox="1"/>
          <p:nvPr userDrawn="1"/>
        </p:nvSpPr>
        <p:spPr>
          <a:xfrm>
            <a:off x="5805256" y="6563306"/>
            <a:ext cx="5814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F646D95-1D58-4879-BB3E-351175A2BAB9}" type="slidenum">
              <a:rPr lang="de-DE" sz="1000" smtClean="0">
                <a:solidFill>
                  <a:srgbClr val="000000"/>
                </a:solidFill>
                <a:latin typeface="Myriad Pro"/>
              </a:rPr>
              <a:pPr/>
              <a:t>‹Nr.›</a:t>
            </a:fld>
            <a:endParaRPr lang="de-AT" sz="1000" dirty="0"/>
          </a:p>
        </p:txBody>
      </p:sp>
      <p:pic>
        <p:nvPicPr>
          <p:cNvPr id="12" name="Grafik 11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501D1C5E-D086-AED1-BA89-E06EF8F9FD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25"/>
          <a:stretch/>
        </p:blipFill>
        <p:spPr>
          <a:xfrm>
            <a:off x="11885977" y="6529959"/>
            <a:ext cx="223982" cy="317359"/>
          </a:xfrm>
          <a:prstGeom prst="rect">
            <a:avLst/>
          </a:prstGeom>
        </p:spPr>
      </p:pic>
      <p:pic>
        <p:nvPicPr>
          <p:cNvPr id="13" name="Grafik 12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822F821B-4286-A907-F226-7CC10898FC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1" y="6600185"/>
            <a:ext cx="905774" cy="1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franz.rupprecht@boku.ac.at" TargetMode="External"/><Relationship Id="rId2" Type="http://schemas.openxmlformats.org/officeDocument/2006/relationships/hyperlink" Target="https://github.com/vtisweden/matsim-projects/tree/master/od2roundtrip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8C2B7-6E38-0565-DB48-2998AFB6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116"/>
            <a:ext cx="9144000" cy="2387600"/>
          </a:xfrm>
        </p:spPr>
        <p:txBody>
          <a:bodyPr/>
          <a:lstStyle/>
          <a:p>
            <a:r>
              <a:rPr lang="en-US" dirty="0"/>
              <a:t>Metropolis-Hastings based synthesis of all-day round trips from origin-destination matrices and limited population segmentation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4DC168-B700-C6FC-64C6-871A69DB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4292"/>
            <a:ext cx="9144000" cy="1655762"/>
          </a:xfrm>
        </p:spPr>
        <p:txBody>
          <a:bodyPr/>
          <a:lstStyle/>
          <a:p>
            <a:r>
              <a:rPr lang="en-GB" sz="1200" dirty="0"/>
              <a:t>Franz-Xaver Rupprecht (1), Georgia </a:t>
            </a:r>
            <a:r>
              <a:rPr lang="en-GB" sz="1200" dirty="0" err="1"/>
              <a:t>Charalampidou</a:t>
            </a:r>
            <a:r>
              <a:rPr lang="en-GB" sz="1200" dirty="0"/>
              <a:t> (1), Gunnar </a:t>
            </a:r>
            <a:r>
              <a:rPr lang="en-GB" sz="1200" dirty="0" err="1"/>
              <a:t>Flötteröd</a:t>
            </a:r>
            <a:r>
              <a:rPr lang="en-GB" sz="1200" dirty="0"/>
              <a:t> (2)</a:t>
            </a:r>
          </a:p>
          <a:p>
            <a:endParaRPr lang="en-GB" sz="1200" dirty="0"/>
          </a:p>
          <a:p>
            <a:r>
              <a:rPr lang="en-GB" sz="1200" dirty="0"/>
              <a:t>(1) Institute of Transport Studies, University of Natural Resources and Life Sciences, Vienna, Austria. </a:t>
            </a:r>
          </a:p>
          <a:p>
            <a:r>
              <a:rPr lang="en-GB" sz="1200" dirty="0"/>
              <a:t>(2) Department of Communication and Transport Systems Linköping University, Sweden</a:t>
            </a:r>
          </a:p>
          <a:p>
            <a:r>
              <a:rPr lang="en-GB" sz="1200" dirty="0"/>
              <a:t>&amp; The Swedish National Road and Transport Research Institute.</a:t>
            </a:r>
          </a:p>
        </p:txBody>
      </p:sp>
    </p:spTree>
    <p:extLst>
      <p:ext uri="{BB962C8B-B14F-4D97-AF65-F5344CB8AC3E}">
        <p14:creationId xmlns:p14="http://schemas.microsoft.com/office/powerpoint/2010/main" val="8187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D445F-63EA-9334-7CE1-853CFE02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190" y="199940"/>
            <a:ext cx="13272380" cy="587479"/>
          </a:xfrm>
        </p:spPr>
        <p:txBody>
          <a:bodyPr/>
          <a:lstStyle/>
          <a:p>
            <a:r>
              <a:rPr lang="en-US" dirty="0"/>
              <a:t>Stage 3: Adding population segmentation and home locations</a:t>
            </a:r>
            <a:endParaRPr lang="de-AT" dirty="0"/>
          </a:p>
        </p:txBody>
      </p:sp>
      <p:sp>
        <p:nvSpPr>
          <p:cNvPr id="3" name="Inhaltsplatzhalter 9">
            <a:extLst>
              <a:ext uri="{FF2B5EF4-FFF2-40B4-BE49-F238E27FC236}">
                <a16:creationId xmlns:a16="http://schemas.microsoft.com/office/drawing/2014/main" id="{D2DD6AAB-54C8-E5A6-E70A-EFF75C414A9C}"/>
              </a:ext>
            </a:extLst>
          </p:cNvPr>
          <p:cNvSpPr txBox="1">
            <a:spLocks/>
          </p:cNvSpPr>
          <p:nvPr/>
        </p:nvSpPr>
        <p:spPr>
          <a:xfrm>
            <a:off x="2439495" y="2072310"/>
            <a:ext cx="7313009" cy="511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Reproduce the number of population group members living in each zone.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8EBED5A-70F5-8C86-E69B-859CB122C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63437"/>
              </p:ext>
            </p:extLst>
          </p:nvPr>
        </p:nvGraphicFramePr>
        <p:xfrm>
          <a:off x="2586740" y="3042752"/>
          <a:ext cx="7018520" cy="2107320"/>
        </p:xfrm>
        <a:graphic>
          <a:graphicData uri="http://schemas.openxmlformats.org/drawingml/2006/table">
            <a:tbl>
              <a:tblPr firstRow="1" firstCol="1" bandRow="1"/>
              <a:tblGrid>
                <a:gridCol w="1403704">
                  <a:extLst>
                    <a:ext uri="{9D8B030D-6E8A-4147-A177-3AD203B41FA5}">
                      <a16:colId xmlns:a16="http://schemas.microsoft.com/office/drawing/2014/main" val="3622564830"/>
                    </a:ext>
                  </a:extLst>
                </a:gridCol>
                <a:gridCol w="1403704">
                  <a:extLst>
                    <a:ext uri="{9D8B030D-6E8A-4147-A177-3AD203B41FA5}">
                      <a16:colId xmlns:a16="http://schemas.microsoft.com/office/drawing/2014/main" val="1782113377"/>
                    </a:ext>
                  </a:extLst>
                </a:gridCol>
                <a:gridCol w="1403704">
                  <a:extLst>
                    <a:ext uri="{9D8B030D-6E8A-4147-A177-3AD203B41FA5}">
                      <a16:colId xmlns:a16="http://schemas.microsoft.com/office/drawing/2014/main" val="2696274281"/>
                    </a:ext>
                  </a:extLst>
                </a:gridCol>
                <a:gridCol w="1403704">
                  <a:extLst>
                    <a:ext uri="{9D8B030D-6E8A-4147-A177-3AD203B41FA5}">
                      <a16:colId xmlns:a16="http://schemas.microsoft.com/office/drawing/2014/main" val="1830430884"/>
                    </a:ext>
                  </a:extLst>
                </a:gridCol>
                <a:gridCol w="1403704">
                  <a:extLst>
                    <a:ext uri="{9D8B030D-6E8A-4147-A177-3AD203B41FA5}">
                      <a16:colId xmlns:a16="http://schemas.microsoft.com/office/drawing/2014/main" val="2541019807"/>
                    </a:ext>
                  </a:extLst>
                </a:gridCol>
              </a:tblGrid>
              <a:tr h="351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pop group</a:t>
                      </a:r>
                      <a:endParaRPr lang="de-AT" sz="1000" kern="100" dirty="0">
                        <a:effectLst/>
                        <a:highlight>
                          <a:srgbClr val="156082"/>
                        </a:highlight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lower limit</a:t>
                      </a:r>
                      <a:endParaRPr lang="de-AT" sz="1000" kern="100" dirty="0">
                        <a:effectLst/>
                        <a:highlight>
                          <a:srgbClr val="156082"/>
                        </a:highlight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upper limit</a:t>
                      </a:r>
                      <a:endParaRPr lang="de-AT" sz="1000" kern="100">
                        <a:effectLst/>
                        <a:highlight>
                          <a:srgbClr val="156082"/>
                        </a:highlight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occupation</a:t>
                      </a:r>
                      <a:endParaRPr lang="de-AT" sz="1000" kern="100" dirty="0">
                        <a:effectLst/>
                        <a:highlight>
                          <a:srgbClr val="156082"/>
                        </a:highlight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 access</a:t>
                      </a:r>
                      <a:endParaRPr lang="de-AT" sz="1000" kern="100" dirty="0">
                        <a:effectLst/>
                        <a:highlight>
                          <a:srgbClr val="156082"/>
                        </a:highlight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0909"/>
                  </a:ext>
                </a:extLst>
              </a:tr>
              <a:tr h="351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pop group 06</a:t>
                      </a:r>
                      <a:endParaRPr lang="de-AT" sz="1000" kern="100" dirty="0">
                        <a:effectLst/>
                        <a:highlight>
                          <a:srgbClr val="156082"/>
                        </a:highlight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 years</a:t>
                      </a:r>
                      <a:endParaRPr lang="de-AT" sz="1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 years</a:t>
                      </a:r>
                      <a:endParaRPr lang="de-AT" sz="1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working</a:t>
                      </a:r>
                      <a:endParaRPr lang="de-AT" sz="1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de-AT" sz="1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39716"/>
                  </a:ext>
                </a:extLst>
              </a:tr>
              <a:tr h="351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pop group 07</a:t>
                      </a:r>
                      <a:endParaRPr lang="de-AT" sz="1000" kern="100" dirty="0">
                        <a:effectLst/>
                        <a:highlight>
                          <a:srgbClr val="156082"/>
                        </a:highlight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 years</a:t>
                      </a:r>
                      <a:endParaRPr lang="de-AT" sz="1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 years</a:t>
                      </a:r>
                      <a:endParaRPr lang="de-AT" sz="1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other</a:t>
                      </a:r>
                      <a:endParaRPr lang="de-AT" sz="1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de-AT" sz="1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08994"/>
                  </a:ext>
                </a:extLst>
              </a:tr>
              <a:tr h="351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pop group 08</a:t>
                      </a:r>
                      <a:endParaRPr lang="de-AT" sz="1000" kern="100" dirty="0">
                        <a:effectLst/>
                        <a:highlight>
                          <a:srgbClr val="156082"/>
                        </a:highlight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 years</a:t>
                      </a:r>
                      <a:endParaRPr lang="de-AT" sz="1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 years</a:t>
                      </a:r>
                      <a:endParaRPr lang="de-AT" sz="1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working</a:t>
                      </a:r>
                      <a:endParaRPr lang="de-AT" sz="1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de-AT" sz="1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575"/>
                  </a:ext>
                </a:extLst>
              </a:tr>
              <a:tr h="351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pop group 09</a:t>
                      </a:r>
                      <a:endParaRPr lang="de-AT" sz="1000" kern="100" dirty="0">
                        <a:effectLst/>
                        <a:highlight>
                          <a:srgbClr val="156082"/>
                        </a:highlight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 years</a:t>
                      </a:r>
                      <a:endParaRPr lang="de-AT" sz="1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 years</a:t>
                      </a:r>
                      <a:endParaRPr lang="de-AT" sz="1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other</a:t>
                      </a:r>
                      <a:endParaRPr lang="de-AT" sz="1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de-AT" sz="1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151721"/>
                  </a:ext>
                </a:extLst>
              </a:tr>
              <a:tr h="351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pop group 14</a:t>
                      </a:r>
                      <a:endParaRPr lang="de-AT" sz="1000" kern="100" dirty="0">
                        <a:effectLst/>
                        <a:highlight>
                          <a:srgbClr val="156082"/>
                        </a:highlight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 years</a:t>
                      </a:r>
                      <a:endParaRPr lang="de-AT" sz="1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 upper limit</a:t>
                      </a:r>
                      <a:endParaRPr lang="de-AT" sz="1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not specified </a:t>
                      </a:r>
                      <a:endParaRPr lang="de-AT" sz="10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de-AT" sz="10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9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98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401BBEC-0A2A-393E-9094-EE64A08FE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764721"/>
              </p:ext>
            </p:extLst>
          </p:nvPr>
        </p:nvGraphicFramePr>
        <p:xfrm>
          <a:off x="6864822" y="3429000"/>
          <a:ext cx="306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1937B575-21B0-5837-9DB0-269921EC05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612534"/>
              </p:ext>
            </p:extLst>
          </p:nvPr>
        </p:nvGraphicFramePr>
        <p:xfrm>
          <a:off x="2267178" y="3429000"/>
          <a:ext cx="306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7752FB5-BCF5-A2FC-37F9-21240026E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219071"/>
              </p:ext>
            </p:extLst>
          </p:nvPr>
        </p:nvGraphicFramePr>
        <p:xfrm>
          <a:off x="4597644" y="867476"/>
          <a:ext cx="306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B7D445F-63EA-9334-7CE1-853CFE02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190" y="199940"/>
            <a:ext cx="13272380" cy="587479"/>
          </a:xfrm>
        </p:spPr>
        <p:txBody>
          <a:bodyPr/>
          <a:lstStyle/>
          <a:p>
            <a:r>
              <a:rPr lang="en-US" dirty="0"/>
              <a:t>Stage 3: Adding population segmentation and home locations</a:t>
            </a:r>
            <a:endParaRPr lang="de-AT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70CC5CE-3044-CDA9-91C1-3D1CA74360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483771"/>
              </p:ext>
            </p:extLst>
          </p:nvPr>
        </p:nvGraphicFramePr>
        <p:xfrm>
          <a:off x="0" y="880157"/>
          <a:ext cx="306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969B015-72EC-4A18-BDEE-AFCB1FD01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238692"/>
              </p:ext>
            </p:extLst>
          </p:nvPr>
        </p:nvGraphicFramePr>
        <p:xfrm>
          <a:off x="9132000" y="787419"/>
          <a:ext cx="306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8346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3D638-4F06-5021-725C-E11C704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Adding staying-at-home-over-night condition</a:t>
            </a:r>
            <a:endParaRPr lang="de-AT" dirty="0"/>
          </a:p>
        </p:txBody>
      </p:sp>
      <p:sp>
        <p:nvSpPr>
          <p:cNvPr id="4" name="Inhaltsplatzhalter 9">
            <a:extLst>
              <a:ext uri="{FF2B5EF4-FFF2-40B4-BE49-F238E27FC236}">
                <a16:creationId xmlns:a16="http://schemas.microsoft.com/office/drawing/2014/main" id="{D3D9350F-63AB-6680-9DB9-F0182249D5CC}"/>
              </a:ext>
            </a:extLst>
          </p:cNvPr>
          <p:cNvSpPr txBox="1">
            <a:spLocks/>
          </p:cNvSpPr>
          <p:nvPr/>
        </p:nvSpPr>
        <p:spPr>
          <a:xfrm>
            <a:off x="2237708" y="2308572"/>
            <a:ext cx="7716583" cy="1529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more realistic activity time structure of the population.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Agents shall spend 10 hours between 7 pm and 7 am at their home location.</a:t>
            </a:r>
          </a:p>
        </p:txBody>
      </p:sp>
    </p:spTree>
    <p:extLst>
      <p:ext uri="{BB962C8B-B14F-4D97-AF65-F5344CB8AC3E}">
        <p14:creationId xmlns:p14="http://schemas.microsoft.com/office/powerpoint/2010/main" val="381601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3D638-4F06-5021-725C-E11C704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Adding staying-at-home-over-night condition</a:t>
            </a:r>
            <a:endParaRPr lang="de-AT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FEF079F-1301-4B0B-850A-7FB36AE7F2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187712"/>
              </p:ext>
            </p:extLst>
          </p:nvPr>
        </p:nvGraphicFramePr>
        <p:xfrm>
          <a:off x="515436" y="176385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01ACF24-19CF-4499-8612-A4EC7B34A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421273"/>
              </p:ext>
            </p:extLst>
          </p:nvPr>
        </p:nvGraphicFramePr>
        <p:xfrm>
          <a:off x="6276565" y="176385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8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3D638-4F06-5021-725C-E11C7041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35" y="218047"/>
            <a:ext cx="11646529" cy="587479"/>
          </a:xfrm>
        </p:spPr>
        <p:txBody>
          <a:bodyPr/>
          <a:lstStyle/>
          <a:p>
            <a:r>
              <a:rPr lang="en-US" dirty="0"/>
              <a:t>Stage 5: Adding work episodes</a:t>
            </a:r>
            <a:endParaRPr lang="de-AT" dirty="0"/>
          </a:p>
        </p:txBody>
      </p:sp>
      <p:sp>
        <p:nvSpPr>
          <p:cNvPr id="3" name="Inhaltsplatzhalter 9">
            <a:extLst>
              <a:ext uri="{FF2B5EF4-FFF2-40B4-BE49-F238E27FC236}">
                <a16:creationId xmlns:a16="http://schemas.microsoft.com/office/drawing/2014/main" id="{7F0D0E04-7F6C-EA51-7173-9512798CDD18}"/>
              </a:ext>
            </a:extLst>
          </p:cNvPr>
          <p:cNvSpPr txBox="1">
            <a:spLocks/>
          </p:cNvSpPr>
          <p:nvPr/>
        </p:nvSpPr>
        <p:spPr>
          <a:xfrm>
            <a:off x="1885573" y="2287671"/>
            <a:ext cx="8420852" cy="1742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source: Number of working places per zone.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Recall: We know which round trip makers are working.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Workers shall spend 9 hours between 7 am and 7 pm at a work location.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8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3D638-4F06-5021-725C-E11C7041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93" y="245207"/>
            <a:ext cx="11257230" cy="587479"/>
          </a:xfrm>
        </p:spPr>
        <p:txBody>
          <a:bodyPr/>
          <a:lstStyle/>
          <a:p>
            <a:r>
              <a:rPr lang="en-US" dirty="0"/>
              <a:t>Stage 5: Adding work episodes</a:t>
            </a:r>
            <a:endParaRPr lang="de-AT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6C8E65B-FFB2-E27B-D71E-99CB60842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478006"/>
              </p:ext>
            </p:extLst>
          </p:nvPr>
        </p:nvGraphicFramePr>
        <p:xfrm>
          <a:off x="396052" y="162900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E689503-9E26-4CBE-9E5E-88B2E2F6A6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359911"/>
              </p:ext>
            </p:extLst>
          </p:nvPr>
        </p:nvGraphicFramePr>
        <p:xfrm>
          <a:off x="6395948" y="162900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166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3D638-4F06-5021-725C-E11C7041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93" y="245207"/>
            <a:ext cx="11257230" cy="587479"/>
          </a:xfrm>
        </p:spPr>
        <p:txBody>
          <a:bodyPr/>
          <a:lstStyle/>
          <a:p>
            <a:r>
              <a:rPr lang="en-US" dirty="0"/>
              <a:t>Stage 5: Adding work episodes</a:t>
            </a:r>
            <a:endParaRPr lang="de-AT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B8A6EC5-0CCE-40D4-BBFE-6ABE53E18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191934"/>
              </p:ext>
            </p:extLst>
          </p:nvPr>
        </p:nvGraphicFramePr>
        <p:xfrm>
          <a:off x="1346835" y="1455454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232EBD9-9499-3316-2AED-BF382E28B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758542"/>
              </p:ext>
            </p:extLst>
          </p:nvPr>
        </p:nvGraphicFramePr>
        <p:xfrm>
          <a:off x="6525166" y="1455454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454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36FA4-18B1-20E1-DDEF-A6D427FF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de-AT" dirty="0"/>
          </a:p>
        </p:txBody>
      </p:sp>
      <p:sp>
        <p:nvSpPr>
          <p:cNvPr id="3" name="Inhaltsplatzhalter 9">
            <a:extLst>
              <a:ext uri="{FF2B5EF4-FFF2-40B4-BE49-F238E27FC236}">
                <a16:creationId xmlns:a16="http://schemas.microsoft.com/office/drawing/2014/main" id="{9DA922E4-3D46-525F-9235-F84E5943AC11}"/>
              </a:ext>
            </a:extLst>
          </p:cNvPr>
          <p:cNvSpPr txBox="1">
            <a:spLocks/>
          </p:cNvSpPr>
          <p:nvPr/>
        </p:nvSpPr>
        <p:spPr>
          <a:xfrm>
            <a:off x="1918298" y="1558471"/>
            <a:ext cx="9288463" cy="3741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General-purpose population sampling machinery using Metropolis Hastings algorithm.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separation of modelling assumptions and sampling realizations.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hindsight surprisingly simple and flexible machinery.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https://github.com/vtisweden/matsim-projects/tree/master/od2roundtrips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franz.rupprecht@boku.ac.at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26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8C2B7-6E38-0565-DB48-2998AFB6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116"/>
            <a:ext cx="9144000" cy="2387600"/>
          </a:xfrm>
        </p:spPr>
        <p:txBody>
          <a:bodyPr/>
          <a:lstStyle/>
          <a:p>
            <a:r>
              <a:rPr lang="en-US" dirty="0"/>
              <a:t>Metropolis-Hastings based synthesis of all-day round trips from origin-destination matrices and limited population segmentation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4DC168-B700-C6FC-64C6-871A69DB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4292"/>
            <a:ext cx="9144000" cy="1655762"/>
          </a:xfrm>
        </p:spPr>
        <p:txBody>
          <a:bodyPr/>
          <a:lstStyle/>
          <a:p>
            <a:r>
              <a:rPr lang="en-GB" sz="1200" dirty="0"/>
              <a:t>Franz-Xaver Rupprecht (1), Georgia </a:t>
            </a:r>
            <a:r>
              <a:rPr lang="en-GB" sz="1200" dirty="0" err="1"/>
              <a:t>Charalampidou</a:t>
            </a:r>
            <a:r>
              <a:rPr lang="en-GB" sz="1200" dirty="0"/>
              <a:t> (1), Gunnar </a:t>
            </a:r>
            <a:r>
              <a:rPr lang="en-GB" sz="1200" dirty="0" err="1"/>
              <a:t>Flötteröd</a:t>
            </a:r>
            <a:r>
              <a:rPr lang="en-GB" sz="1200" dirty="0"/>
              <a:t> (2)</a:t>
            </a:r>
          </a:p>
          <a:p>
            <a:endParaRPr lang="en-GB" sz="1200" dirty="0"/>
          </a:p>
          <a:p>
            <a:r>
              <a:rPr lang="en-GB" sz="1200" dirty="0"/>
              <a:t>(1) Institute of Transport Studies, University of Natural Resources and Life Sciences, Vienna, Austria. </a:t>
            </a:r>
          </a:p>
          <a:p>
            <a:r>
              <a:rPr lang="en-GB" sz="1200" dirty="0"/>
              <a:t>(2) Department of Communication and Transport Systems Linköping University, Sweden</a:t>
            </a:r>
          </a:p>
          <a:p>
            <a:r>
              <a:rPr lang="en-GB" sz="1200" dirty="0"/>
              <a:t>&amp; The Swedish National Road and Transport Research Institute.</a:t>
            </a:r>
          </a:p>
        </p:txBody>
      </p:sp>
    </p:spTree>
    <p:extLst>
      <p:ext uri="{BB962C8B-B14F-4D97-AF65-F5344CB8AC3E}">
        <p14:creationId xmlns:p14="http://schemas.microsoft.com/office/powerpoint/2010/main" val="421604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6DAC4-36F1-1893-04BC-30C4D7F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Shares of RT visiting 2, 3 resp. 4 locations</a:t>
            </a:r>
            <a:endParaRPr lang="de-AT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EE9C00-E39A-FE8C-3060-518C644EA87C}"/>
              </a:ext>
            </a:extLst>
          </p:cNvPr>
          <p:cNvGraphicFramePr/>
          <p:nvPr/>
        </p:nvGraphicFramePr>
        <p:xfrm>
          <a:off x="461963" y="1989000"/>
          <a:ext cx="32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AFFC855-F848-5AB3-F04B-6302CB5C5597}"/>
              </a:ext>
            </a:extLst>
          </p:cNvPr>
          <p:cNvGraphicFramePr/>
          <p:nvPr/>
        </p:nvGraphicFramePr>
        <p:xfrm>
          <a:off x="3909263" y="1989000"/>
          <a:ext cx="32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232C06-B30E-AA55-A806-404BED6B0712}"/>
              </a:ext>
            </a:extLst>
          </p:cNvPr>
          <p:cNvGraphicFramePr/>
          <p:nvPr/>
        </p:nvGraphicFramePr>
        <p:xfrm>
          <a:off x="7356563" y="1989000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9269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l: höger 12">
            <a:extLst>
              <a:ext uri="{FF2B5EF4-FFF2-40B4-BE49-F238E27FC236}">
                <a16:creationId xmlns:a16="http://schemas.microsoft.com/office/drawing/2014/main" id="{6D68EC88-822D-69AB-714C-BD6FE4FF205A}"/>
              </a:ext>
            </a:extLst>
          </p:cNvPr>
          <p:cNvSpPr/>
          <p:nvPr/>
        </p:nvSpPr>
        <p:spPr>
          <a:xfrm>
            <a:off x="1796886" y="2546148"/>
            <a:ext cx="8835390" cy="2520000"/>
          </a:xfrm>
          <a:prstGeom prst="rightArrow">
            <a:avLst>
              <a:gd name="adj1" fmla="val 59319"/>
              <a:gd name="adj2" fmla="val 5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47F967-65CB-F0F4-6713-D5D192A1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Rektangel 5">
            <a:extLst>
              <a:ext uri="{FF2B5EF4-FFF2-40B4-BE49-F238E27FC236}">
                <a16:creationId xmlns:a16="http://schemas.microsoft.com/office/drawing/2014/main" id="{F686A83D-E274-D3EB-E146-4E39E3794E8B}"/>
              </a:ext>
            </a:extLst>
          </p:cNvPr>
          <p:cNvSpPr/>
          <p:nvPr/>
        </p:nvSpPr>
        <p:spPr>
          <a:xfrm>
            <a:off x="2022628" y="3466263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Socio-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ktangel 7">
            <a:extLst>
              <a:ext uri="{FF2B5EF4-FFF2-40B4-BE49-F238E27FC236}">
                <a16:creationId xmlns:a16="http://schemas.microsoft.com/office/drawing/2014/main" id="{71450238-B9B8-9490-C859-AD742745A7E3}"/>
              </a:ext>
            </a:extLst>
          </p:cNvPr>
          <p:cNvSpPr/>
          <p:nvPr/>
        </p:nvSpPr>
        <p:spPr>
          <a:xfrm>
            <a:off x="4119081" y="2649018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Household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formation,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ownership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ktangel 8">
            <a:extLst>
              <a:ext uri="{FF2B5EF4-FFF2-40B4-BE49-F238E27FC236}">
                <a16:creationId xmlns:a16="http://schemas.microsoft.com/office/drawing/2014/main" id="{D76A0C0B-B8F8-4844-28ED-FC8D87427509}"/>
              </a:ext>
            </a:extLst>
          </p:cNvPr>
          <p:cNvSpPr/>
          <p:nvPr/>
        </p:nvSpPr>
        <p:spPr>
          <a:xfrm>
            <a:off x="4084791" y="4249218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choice (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Rektangel 9">
            <a:extLst>
              <a:ext uri="{FF2B5EF4-FFF2-40B4-BE49-F238E27FC236}">
                <a16:creationId xmlns:a16="http://schemas.microsoft.com/office/drawing/2014/main" id="{C0691E98-DB1E-3C25-B200-A15A36B12E86}"/>
              </a:ext>
            </a:extLst>
          </p:cNvPr>
          <p:cNvSpPr/>
          <p:nvPr/>
        </p:nvSpPr>
        <p:spPr>
          <a:xfrm>
            <a:off x="6271732" y="4243503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Secondary location choice</a:t>
            </a:r>
          </a:p>
        </p:txBody>
      </p:sp>
      <p:sp>
        <p:nvSpPr>
          <p:cNvPr id="7" name="Rektangel 10">
            <a:extLst>
              <a:ext uri="{FF2B5EF4-FFF2-40B4-BE49-F238E27FC236}">
                <a16:creationId xmlns:a16="http://schemas.microsoft.com/office/drawing/2014/main" id="{DD8C8795-189C-6923-F781-2724D8B7DB52}"/>
              </a:ext>
            </a:extLst>
          </p:cNvPr>
          <p:cNvSpPr/>
          <p:nvPr/>
        </p:nvSpPr>
        <p:spPr>
          <a:xfrm>
            <a:off x="8298654" y="3466263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choices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route, mode,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ktangel 11">
            <a:extLst>
              <a:ext uri="{FF2B5EF4-FFF2-40B4-BE49-F238E27FC236}">
                <a16:creationId xmlns:a16="http://schemas.microsoft.com/office/drawing/2014/main" id="{360CA1BB-4CC4-7227-F2C4-959EC37C3033}"/>
              </a:ext>
            </a:extLst>
          </p:cNvPr>
          <p:cNvSpPr/>
          <p:nvPr/>
        </p:nvSpPr>
        <p:spPr>
          <a:xfrm>
            <a:off x="6271732" y="2649018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Höger klammerparentes 13">
            <a:extLst>
              <a:ext uri="{FF2B5EF4-FFF2-40B4-BE49-F238E27FC236}">
                <a16:creationId xmlns:a16="http://schemas.microsoft.com/office/drawing/2014/main" id="{F9C82431-AC0E-467F-BF6C-9BB74BA04DE0}"/>
              </a:ext>
            </a:extLst>
          </p:cNvPr>
          <p:cNvSpPr/>
          <p:nvPr/>
        </p:nvSpPr>
        <p:spPr>
          <a:xfrm rot="5400000">
            <a:off x="4815834" y="2458882"/>
            <a:ext cx="565785" cy="6152198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Höger klammerparentes 14">
            <a:extLst>
              <a:ext uri="{FF2B5EF4-FFF2-40B4-BE49-F238E27FC236}">
                <a16:creationId xmlns:a16="http://schemas.microsoft.com/office/drawing/2014/main" id="{756ACFA9-F44A-ECAE-A0F2-3D8B7C60B0E3}"/>
              </a:ext>
            </a:extLst>
          </p:cNvPr>
          <p:cNvSpPr/>
          <p:nvPr/>
        </p:nvSpPr>
        <p:spPr>
          <a:xfrm rot="5400000">
            <a:off x="9048269" y="4502474"/>
            <a:ext cx="571501" cy="2070731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Höger klammerparentes 17">
            <a:extLst>
              <a:ext uri="{FF2B5EF4-FFF2-40B4-BE49-F238E27FC236}">
                <a16:creationId xmlns:a16="http://schemas.microsoft.com/office/drawing/2014/main" id="{6FFA5F94-E336-1C87-7B8F-731AF8A280DB}"/>
              </a:ext>
            </a:extLst>
          </p:cNvPr>
          <p:cNvSpPr/>
          <p:nvPr/>
        </p:nvSpPr>
        <p:spPr>
          <a:xfrm rot="16200000">
            <a:off x="2747846" y="1172723"/>
            <a:ext cx="565785" cy="1998118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Höger klammerparentes 18">
            <a:extLst>
              <a:ext uri="{FF2B5EF4-FFF2-40B4-BE49-F238E27FC236}">
                <a16:creationId xmlns:a16="http://schemas.microsoft.com/office/drawing/2014/main" id="{3B604CD1-C57D-6C94-EE2E-90E7EF5E2D99}"/>
              </a:ext>
            </a:extLst>
          </p:cNvPr>
          <p:cNvSpPr/>
          <p:nvPr/>
        </p:nvSpPr>
        <p:spPr>
          <a:xfrm rot="16200000">
            <a:off x="9101024" y="1172723"/>
            <a:ext cx="565785" cy="1998118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Höger klammerparentes 19">
            <a:extLst>
              <a:ext uri="{FF2B5EF4-FFF2-40B4-BE49-F238E27FC236}">
                <a16:creationId xmlns:a16="http://schemas.microsoft.com/office/drawing/2014/main" id="{12E80852-DDDF-1A02-F543-233C0A8A6C2B}"/>
              </a:ext>
            </a:extLst>
          </p:cNvPr>
          <p:cNvSpPr/>
          <p:nvPr/>
        </p:nvSpPr>
        <p:spPr>
          <a:xfrm rot="16200000">
            <a:off x="5924434" y="90150"/>
            <a:ext cx="565785" cy="4163264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ruta 20">
            <a:extLst>
              <a:ext uri="{FF2B5EF4-FFF2-40B4-BE49-F238E27FC236}">
                <a16:creationId xmlns:a16="http://schemas.microsoft.com/office/drawing/2014/main" id="{59765D7E-63B9-15EF-FAA0-3887DC5366B0}"/>
              </a:ext>
            </a:extLst>
          </p:cNvPr>
          <p:cNvSpPr txBox="1"/>
          <p:nvPr/>
        </p:nvSpPr>
        <p:spPr>
          <a:xfrm>
            <a:off x="2054663" y="1383468"/>
            <a:ext cx="189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 synthesis</a:t>
            </a:r>
          </a:p>
        </p:txBody>
      </p:sp>
      <p:sp>
        <p:nvSpPr>
          <p:cNvPr id="15" name="textruta 21">
            <a:extLst>
              <a:ext uri="{FF2B5EF4-FFF2-40B4-BE49-F238E27FC236}">
                <a16:creationId xmlns:a16="http://schemas.microsoft.com/office/drawing/2014/main" id="{1EFD7CFA-9E6B-4B8B-E18B-FDE1CD2AC112}"/>
              </a:ext>
            </a:extLst>
          </p:cNvPr>
          <p:cNvSpPr txBox="1"/>
          <p:nvPr/>
        </p:nvSpPr>
        <p:spPr>
          <a:xfrm>
            <a:off x="5110575" y="1383468"/>
            <a:ext cx="2231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demand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ruta 22">
            <a:extLst>
              <a:ext uri="{FF2B5EF4-FFF2-40B4-BE49-F238E27FC236}">
                <a16:creationId xmlns:a16="http://schemas.microsoft.com/office/drawing/2014/main" id="{F199F2B2-8971-8F0D-F61B-7DDDC3105D8E}"/>
              </a:ext>
            </a:extLst>
          </p:cNvPr>
          <p:cNvSpPr txBox="1"/>
          <p:nvPr/>
        </p:nvSpPr>
        <p:spPr>
          <a:xfrm>
            <a:off x="8486190" y="1383468"/>
            <a:ext cx="1687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ruta 15">
            <a:extLst>
              <a:ext uri="{FF2B5EF4-FFF2-40B4-BE49-F238E27FC236}">
                <a16:creationId xmlns:a16="http://schemas.microsoft.com/office/drawing/2014/main" id="{9B2C517B-52A4-E953-FF48-76F61281FBBD}"/>
              </a:ext>
            </a:extLst>
          </p:cNvPr>
          <p:cNvSpPr txBox="1"/>
          <p:nvPr/>
        </p:nvSpPr>
        <p:spPr>
          <a:xfrm>
            <a:off x="3825428" y="5920744"/>
            <a:ext cx="2546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MATSim </a:t>
            </a:r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generation</a:t>
            </a:r>
          </a:p>
        </p:txBody>
      </p:sp>
      <p:sp>
        <p:nvSpPr>
          <p:cNvPr id="20" name="textruta 16">
            <a:extLst>
              <a:ext uri="{FF2B5EF4-FFF2-40B4-BE49-F238E27FC236}">
                <a16:creationId xmlns:a16="http://schemas.microsoft.com/office/drawing/2014/main" id="{19392A1D-CF39-BEE7-4E1B-D61C67C8E519}"/>
              </a:ext>
            </a:extLst>
          </p:cNvPr>
          <p:cNvSpPr txBox="1"/>
          <p:nvPr/>
        </p:nvSpPr>
        <p:spPr>
          <a:xfrm>
            <a:off x="8743902" y="5937882"/>
            <a:ext cx="1198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MATSim </a:t>
            </a:r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45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6DAC4-36F1-1893-04BC-30C4D7F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Shares of RT visiting 2, 3 resp. 4 locations</a:t>
            </a:r>
            <a:endParaRPr lang="de-AT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CF8ECB0-7986-7DC6-3A0B-378B13F64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164595"/>
              </p:ext>
            </p:extLst>
          </p:nvPr>
        </p:nvGraphicFramePr>
        <p:xfrm>
          <a:off x="6564936" y="1421412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E28C154-558F-A01C-AA4B-0102CBA6D22A}"/>
              </a:ext>
            </a:extLst>
          </p:cNvPr>
          <p:cNvGraphicFramePr>
            <a:graphicFrameLocks noGrp="1"/>
          </p:cNvGraphicFramePr>
          <p:nvPr/>
        </p:nvGraphicFramePr>
        <p:xfrm>
          <a:off x="3050210" y="4755458"/>
          <a:ext cx="5743575" cy="866775"/>
        </p:xfrm>
        <a:graphic>
          <a:graphicData uri="http://schemas.openxmlformats.org/drawingml/2006/table">
            <a:tbl>
              <a:tblPr firstRow="1" firstCol="1" bandRow="1"/>
              <a:tblGrid>
                <a:gridCol w="3150870">
                  <a:extLst>
                    <a:ext uri="{9D8B030D-6E8A-4147-A177-3AD203B41FA5}">
                      <a16:colId xmlns:a16="http://schemas.microsoft.com/office/drawing/2014/main" val="919009873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4235660053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1985474587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179323193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indent="13970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number of visited locations</a:t>
                      </a:r>
                      <a:endParaRPr lang="de-AT" sz="1200" kern="100" dirty="0">
                        <a:effectLst/>
                        <a:highlight>
                          <a:srgbClr val="156082"/>
                        </a:highlight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de-AT" sz="1200" kern="100">
                        <a:effectLst/>
                        <a:highlight>
                          <a:srgbClr val="156082"/>
                        </a:highlight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de-AT" sz="1200" kern="100">
                        <a:effectLst/>
                        <a:highlight>
                          <a:srgbClr val="156082"/>
                        </a:highlight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de-AT" sz="1200" kern="100">
                        <a:effectLst/>
                        <a:highlight>
                          <a:srgbClr val="156082"/>
                        </a:highlight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2992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indent="13970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share in the model</a:t>
                      </a:r>
                      <a:endParaRPr lang="de-AT" sz="1200" kern="100">
                        <a:effectLst/>
                        <a:highlight>
                          <a:srgbClr val="156082"/>
                        </a:highlight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67%</a:t>
                      </a:r>
                      <a:endParaRPr lang="de-AT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24%</a:t>
                      </a:r>
                      <a:endParaRPr lang="de-AT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11%</a:t>
                      </a:r>
                      <a:endParaRPr lang="de-AT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753798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indent="139700"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rgbClr val="000000"/>
                          </a:solidFill>
                          <a:effectLst/>
                          <a:highlight>
                            <a:srgbClr val="156082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share in the ÖU travel survey </a:t>
                      </a:r>
                      <a:endParaRPr lang="de-AT" sz="1200" kern="100">
                        <a:effectLst/>
                        <a:highlight>
                          <a:srgbClr val="156082"/>
                        </a:highlight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72%</a:t>
                      </a:r>
                      <a:endParaRPr lang="de-AT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16%</a:t>
                      </a:r>
                      <a:endParaRPr lang="de-AT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8%</a:t>
                      </a:r>
                      <a:endParaRPr lang="de-AT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776004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F3C134C1-D84C-2762-788C-6ABEA8462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535835"/>
              </p:ext>
            </p:extLst>
          </p:nvPr>
        </p:nvGraphicFramePr>
        <p:xfrm>
          <a:off x="1307065" y="1421412"/>
          <a:ext cx="43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5245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D4B85-2D87-E673-084B-79D490B4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 of reproduction quality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51B81FC-6DBD-1119-A16A-0A59EB97C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360017"/>
              </p:ext>
            </p:extLst>
          </p:nvPr>
        </p:nvGraphicFramePr>
        <p:xfrm>
          <a:off x="2079676" y="1927624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51B81FC-6DBD-1119-A16A-0A59EB97C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667425"/>
              </p:ext>
            </p:extLst>
          </p:nvPr>
        </p:nvGraphicFramePr>
        <p:xfrm>
          <a:off x="6512325" y="1927624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634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l: höger 12">
            <a:extLst>
              <a:ext uri="{FF2B5EF4-FFF2-40B4-BE49-F238E27FC236}">
                <a16:creationId xmlns:a16="http://schemas.microsoft.com/office/drawing/2014/main" id="{6D68EC88-822D-69AB-714C-BD6FE4FF205A}"/>
              </a:ext>
            </a:extLst>
          </p:cNvPr>
          <p:cNvSpPr/>
          <p:nvPr/>
        </p:nvSpPr>
        <p:spPr>
          <a:xfrm>
            <a:off x="1796886" y="2546148"/>
            <a:ext cx="8835390" cy="2520000"/>
          </a:xfrm>
          <a:prstGeom prst="rightArrow">
            <a:avLst>
              <a:gd name="adj1" fmla="val 59319"/>
              <a:gd name="adj2" fmla="val 5000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ktangel 5">
            <a:extLst>
              <a:ext uri="{FF2B5EF4-FFF2-40B4-BE49-F238E27FC236}">
                <a16:creationId xmlns:a16="http://schemas.microsoft.com/office/drawing/2014/main" id="{F686A83D-E274-D3EB-E146-4E39E3794E8B}"/>
              </a:ext>
            </a:extLst>
          </p:cNvPr>
          <p:cNvSpPr/>
          <p:nvPr/>
        </p:nvSpPr>
        <p:spPr>
          <a:xfrm>
            <a:off x="2022628" y="3466263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Socio-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ktangel 7">
            <a:extLst>
              <a:ext uri="{FF2B5EF4-FFF2-40B4-BE49-F238E27FC236}">
                <a16:creationId xmlns:a16="http://schemas.microsoft.com/office/drawing/2014/main" id="{71450238-B9B8-9490-C859-AD742745A7E3}"/>
              </a:ext>
            </a:extLst>
          </p:cNvPr>
          <p:cNvSpPr/>
          <p:nvPr/>
        </p:nvSpPr>
        <p:spPr>
          <a:xfrm>
            <a:off x="4119081" y="2649018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Household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formation,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ownership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ktangel 8">
            <a:extLst>
              <a:ext uri="{FF2B5EF4-FFF2-40B4-BE49-F238E27FC236}">
                <a16:creationId xmlns:a16="http://schemas.microsoft.com/office/drawing/2014/main" id="{D76A0C0B-B8F8-4844-28ED-FC8D87427509}"/>
              </a:ext>
            </a:extLst>
          </p:cNvPr>
          <p:cNvSpPr/>
          <p:nvPr/>
        </p:nvSpPr>
        <p:spPr>
          <a:xfrm>
            <a:off x="4084791" y="4249218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choice (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Rektangel 9">
            <a:extLst>
              <a:ext uri="{FF2B5EF4-FFF2-40B4-BE49-F238E27FC236}">
                <a16:creationId xmlns:a16="http://schemas.microsoft.com/office/drawing/2014/main" id="{C0691E98-DB1E-3C25-B200-A15A36B12E86}"/>
              </a:ext>
            </a:extLst>
          </p:cNvPr>
          <p:cNvSpPr/>
          <p:nvPr/>
        </p:nvSpPr>
        <p:spPr>
          <a:xfrm>
            <a:off x="6271732" y="4243503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choice (all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Rektangel 10">
            <a:extLst>
              <a:ext uri="{FF2B5EF4-FFF2-40B4-BE49-F238E27FC236}">
                <a16:creationId xmlns:a16="http://schemas.microsoft.com/office/drawing/2014/main" id="{DD8C8795-189C-6923-F781-2724D8B7DB52}"/>
              </a:ext>
            </a:extLst>
          </p:cNvPr>
          <p:cNvSpPr/>
          <p:nvPr/>
        </p:nvSpPr>
        <p:spPr>
          <a:xfrm>
            <a:off x="8298654" y="3466263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choices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route, mode,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ktangel 11">
            <a:extLst>
              <a:ext uri="{FF2B5EF4-FFF2-40B4-BE49-F238E27FC236}">
                <a16:creationId xmlns:a16="http://schemas.microsoft.com/office/drawing/2014/main" id="{360CA1BB-4CC4-7227-F2C4-959EC37C3033}"/>
              </a:ext>
            </a:extLst>
          </p:cNvPr>
          <p:cNvSpPr/>
          <p:nvPr/>
        </p:nvSpPr>
        <p:spPr>
          <a:xfrm>
            <a:off x="6271732" y="2649018"/>
            <a:ext cx="1440000" cy="9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Höger klammerparentes 13">
            <a:extLst>
              <a:ext uri="{FF2B5EF4-FFF2-40B4-BE49-F238E27FC236}">
                <a16:creationId xmlns:a16="http://schemas.microsoft.com/office/drawing/2014/main" id="{F9C82431-AC0E-467F-BF6C-9BB74BA04DE0}"/>
              </a:ext>
            </a:extLst>
          </p:cNvPr>
          <p:cNvSpPr/>
          <p:nvPr/>
        </p:nvSpPr>
        <p:spPr>
          <a:xfrm rot="5400000">
            <a:off x="4815834" y="2458882"/>
            <a:ext cx="565785" cy="6152198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Höger klammerparentes 14">
            <a:extLst>
              <a:ext uri="{FF2B5EF4-FFF2-40B4-BE49-F238E27FC236}">
                <a16:creationId xmlns:a16="http://schemas.microsoft.com/office/drawing/2014/main" id="{756ACFA9-F44A-ECAE-A0F2-3D8B7C60B0E3}"/>
              </a:ext>
            </a:extLst>
          </p:cNvPr>
          <p:cNvSpPr/>
          <p:nvPr/>
        </p:nvSpPr>
        <p:spPr>
          <a:xfrm rot="5400000">
            <a:off x="9048269" y="4502474"/>
            <a:ext cx="571501" cy="2070731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Höger klammerparentes 17">
            <a:extLst>
              <a:ext uri="{FF2B5EF4-FFF2-40B4-BE49-F238E27FC236}">
                <a16:creationId xmlns:a16="http://schemas.microsoft.com/office/drawing/2014/main" id="{6FFA5F94-E336-1C87-7B8F-731AF8A280DB}"/>
              </a:ext>
            </a:extLst>
          </p:cNvPr>
          <p:cNvSpPr/>
          <p:nvPr/>
        </p:nvSpPr>
        <p:spPr>
          <a:xfrm rot="16200000">
            <a:off x="2747846" y="1172723"/>
            <a:ext cx="565785" cy="1998118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Höger klammerparentes 18">
            <a:extLst>
              <a:ext uri="{FF2B5EF4-FFF2-40B4-BE49-F238E27FC236}">
                <a16:creationId xmlns:a16="http://schemas.microsoft.com/office/drawing/2014/main" id="{3B604CD1-C57D-6C94-EE2E-90E7EF5E2D99}"/>
              </a:ext>
            </a:extLst>
          </p:cNvPr>
          <p:cNvSpPr/>
          <p:nvPr/>
        </p:nvSpPr>
        <p:spPr>
          <a:xfrm rot="16200000">
            <a:off x="9101024" y="1172723"/>
            <a:ext cx="565785" cy="1998118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Höger klammerparentes 19">
            <a:extLst>
              <a:ext uri="{FF2B5EF4-FFF2-40B4-BE49-F238E27FC236}">
                <a16:creationId xmlns:a16="http://schemas.microsoft.com/office/drawing/2014/main" id="{12E80852-DDDF-1A02-F543-233C0A8A6C2B}"/>
              </a:ext>
            </a:extLst>
          </p:cNvPr>
          <p:cNvSpPr/>
          <p:nvPr/>
        </p:nvSpPr>
        <p:spPr>
          <a:xfrm rot="16200000">
            <a:off x="5924434" y="90150"/>
            <a:ext cx="565785" cy="4163264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ruta 20">
            <a:extLst>
              <a:ext uri="{FF2B5EF4-FFF2-40B4-BE49-F238E27FC236}">
                <a16:creationId xmlns:a16="http://schemas.microsoft.com/office/drawing/2014/main" id="{59765D7E-63B9-15EF-FAA0-3887DC5366B0}"/>
              </a:ext>
            </a:extLst>
          </p:cNvPr>
          <p:cNvSpPr txBox="1"/>
          <p:nvPr/>
        </p:nvSpPr>
        <p:spPr>
          <a:xfrm>
            <a:off x="2054663" y="1383468"/>
            <a:ext cx="189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 synthesis</a:t>
            </a:r>
          </a:p>
        </p:txBody>
      </p:sp>
      <p:sp>
        <p:nvSpPr>
          <p:cNvPr id="15" name="textruta 21">
            <a:extLst>
              <a:ext uri="{FF2B5EF4-FFF2-40B4-BE49-F238E27FC236}">
                <a16:creationId xmlns:a16="http://schemas.microsoft.com/office/drawing/2014/main" id="{1EFD7CFA-9E6B-4B8B-E18B-FDE1CD2AC112}"/>
              </a:ext>
            </a:extLst>
          </p:cNvPr>
          <p:cNvSpPr txBox="1"/>
          <p:nvPr/>
        </p:nvSpPr>
        <p:spPr>
          <a:xfrm>
            <a:off x="5110575" y="1383468"/>
            <a:ext cx="2231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demand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ruta 22">
            <a:extLst>
              <a:ext uri="{FF2B5EF4-FFF2-40B4-BE49-F238E27FC236}">
                <a16:creationId xmlns:a16="http://schemas.microsoft.com/office/drawing/2014/main" id="{F199F2B2-8971-8F0D-F61B-7DDDC3105D8E}"/>
              </a:ext>
            </a:extLst>
          </p:cNvPr>
          <p:cNvSpPr txBox="1"/>
          <p:nvPr/>
        </p:nvSpPr>
        <p:spPr>
          <a:xfrm>
            <a:off x="8486190" y="1383468"/>
            <a:ext cx="1687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Ellips 23">
            <a:extLst>
              <a:ext uri="{FF2B5EF4-FFF2-40B4-BE49-F238E27FC236}">
                <a16:creationId xmlns:a16="http://schemas.microsoft.com/office/drawing/2014/main" id="{47259C7A-0FC7-C9AD-A81C-64CC98FA94E0}"/>
              </a:ext>
            </a:extLst>
          </p:cNvPr>
          <p:cNvSpPr/>
          <p:nvPr/>
        </p:nvSpPr>
        <p:spPr>
          <a:xfrm rot="20337883">
            <a:off x="138349" y="1937596"/>
            <a:ext cx="8360383" cy="3753448"/>
          </a:xfrm>
          <a:prstGeom prst="ellipse">
            <a:avLst/>
          </a:prstGeom>
          <a:solidFill>
            <a:schemeClr val="bg1">
              <a:alpha val="6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35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Gigantic</a:t>
            </a:r>
            <a:r>
              <a:rPr lang="sv-SE" sz="3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joint distribution </a:t>
            </a:r>
            <a:r>
              <a:rPr lang="sv-SE" sz="35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sv-SE" sz="3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(socio-</a:t>
            </a:r>
            <a:r>
              <a:rPr lang="sv-SE" sz="35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demographics</a:t>
            </a:r>
            <a:r>
              <a:rPr lang="sv-SE" sz="3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sv-SE" sz="35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choices</a:t>
            </a:r>
            <a:r>
              <a:rPr lang="sv-SE" sz="3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35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upstream</a:t>
            </a:r>
            <a:r>
              <a:rPr lang="sv-SE" sz="3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35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sv-SE" sz="35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MATSim)</a:t>
            </a:r>
          </a:p>
        </p:txBody>
      </p:sp>
      <p:sp>
        <p:nvSpPr>
          <p:cNvPr id="20" name="textruta 15">
            <a:extLst>
              <a:ext uri="{FF2B5EF4-FFF2-40B4-BE49-F238E27FC236}">
                <a16:creationId xmlns:a16="http://schemas.microsoft.com/office/drawing/2014/main" id="{DCE838D1-4FBE-C4C8-FE62-A87DA1E2AC60}"/>
              </a:ext>
            </a:extLst>
          </p:cNvPr>
          <p:cNvSpPr txBox="1"/>
          <p:nvPr/>
        </p:nvSpPr>
        <p:spPr>
          <a:xfrm>
            <a:off x="3825428" y="5920744"/>
            <a:ext cx="2546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MATSim </a:t>
            </a:r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generation</a:t>
            </a:r>
          </a:p>
        </p:txBody>
      </p:sp>
      <p:sp>
        <p:nvSpPr>
          <p:cNvPr id="21" name="textruta 16">
            <a:extLst>
              <a:ext uri="{FF2B5EF4-FFF2-40B4-BE49-F238E27FC236}">
                <a16:creationId xmlns:a16="http://schemas.microsoft.com/office/drawing/2014/main" id="{2B28433D-328C-1F4C-9E25-8E86019A9CEF}"/>
              </a:ext>
            </a:extLst>
          </p:cNvPr>
          <p:cNvSpPr txBox="1"/>
          <p:nvPr/>
        </p:nvSpPr>
        <p:spPr>
          <a:xfrm>
            <a:off x="8743902" y="5937882"/>
            <a:ext cx="1198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MATSim </a:t>
            </a:r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itel 25">
            <a:extLst>
              <a:ext uri="{FF2B5EF4-FFF2-40B4-BE49-F238E27FC236}">
                <a16:creationId xmlns:a16="http://schemas.microsoft.com/office/drawing/2014/main" id="{51634F42-2DA2-1673-0054-2DF7737D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53445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A51A956-AD19-7FDF-38CD-9E57DC611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918" y="1237416"/>
                <a:ext cx="10858876" cy="539348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Population of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GB" sz="16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travellers. Each person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GB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belongs to a socio-demographic group;</a:t>
                </a:r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GB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 an ”initial” travel plan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a (zone, dpt. time bin) sequence.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would like to synthesize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Data: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60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GB" sz="16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counting </a:t>
                </a:r>
                <a:r>
                  <a:rPr lang="en-GB" sz="1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spatio</a:t>
                </a: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-temporal travel patterns per population group (or any aggregation thereof). 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synthetic population counterpart of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the Metropolis-Hastings algorithm to draw from the un-normalized distribution,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weight of observation </a:t>
                </a:r>
                <a:r>
                  <a:rPr lang="en-GB" sz="16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r:</a:t>
                </a:r>
                <a:endPara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600" i="1" smtClean="0">
                        <a:latin typeface="Cambria Math" panose="02040503050406030204" pitchFamily="18" charset="0"/>
                      </a:rPr>
                      <m:t> ~ </m:t>
                    </m:r>
                    <m:nary>
                      <m:naryPr>
                        <m:chr m:val="∏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p>
                          <m:sSup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  <m:sup>
                            <m:sSub>
                              <m:sSubPr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GB" sz="160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6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Same machinery, different application:</a:t>
                </a:r>
              </a:p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endPara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endPara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A51A956-AD19-7FDF-38CD-9E57DC61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18" y="1237416"/>
                <a:ext cx="10858876" cy="5393484"/>
              </a:xfrm>
              <a:prstGeom prst="rect">
                <a:avLst/>
              </a:prstGeom>
              <a:blipFill>
                <a:blip r:embed="rId2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objekt 4">
            <a:extLst>
              <a:ext uri="{FF2B5EF4-FFF2-40B4-BE49-F238E27FC236}">
                <a16:creationId xmlns:a16="http://schemas.microsoft.com/office/drawing/2014/main" id="{101E4DEF-3B42-A5DC-E04A-AB10228D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00" y="5426178"/>
            <a:ext cx="5982511" cy="7882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B06EA1-6316-72F5-2887-FB24C9F3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8873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2A262781-73FB-CB86-006C-FCB410EF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06"/>
          <a:stretch/>
        </p:blipFill>
        <p:spPr>
          <a:xfrm>
            <a:off x="6503728" y="1844541"/>
            <a:ext cx="5688272" cy="45088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D8142F-3146-34D2-1FE7-5BB1D20E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definition</a:t>
            </a:r>
            <a:endParaRPr lang="de-AT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B43A64-B41B-D418-0363-A48526DD0E34}"/>
              </a:ext>
            </a:extLst>
          </p:cNvPr>
          <p:cNvSpPr txBox="1">
            <a:spLocks/>
          </p:cNvSpPr>
          <p:nvPr/>
        </p:nvSpPr>
        <p:spPr>
          <a:xfrm>
            <a:off x="838200" y="2230475"/>
            <a:ext cx="6377411" cy="31444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Spatial resolution: 23 zones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Temporal resolution: 24 hours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4 locations visited in one round trip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population of car only round-trip makers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(focus more on upstream travel patterns than socio-demographics)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1FE46D22-8BEC-87A7-BCAD-5F1C03240064}"/>
                  </a:ext>
                </a:extLst>
              </p14:cNvPr>
              <p14:cNvContentPartPr/>
              <p14:nvPr/>
            </p14:nvContentPartPr>
            <p14:xfrm>
              <a:off x="8926385" y="3621304"/>
              <a:ext cx="360" cy="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1FE46D22-8BEC-87A7-BCAD-5F1C032400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0745" y="358530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338F3C7E-587D-F1D3-AA4A-A1CD23565ACB}"/>
              </a:ext>
            </a:extLst>
          </p:cNvPr>
          <p:cNvSpPr txBox="1"/>
          <p:nvPr/>
        </p:nvSpPr>
        <p:spPr>
          <a:xfrm>
            <a:off x="8872796" y="3389570"/>
            <a:ext cx="54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BOKU</a:t>
            </a:r>
            <a:endParaRPr lang="de-AT" sz="1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0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709C4-6C5A-FE15-6DD0-62236021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Only physical constraints</a:t>
            </a:r>
            <a:endParaRPr lang="de-AT" dirty="0"/>
          </a:p>
        </p:txBody>
      </p:sp>
      <p:sp>
        <p:nvSpPr>
          <p:cNvPr id="3" name="Inhaltsplatzhalter 9">
            <a:extLst>
              <a:ext uri="{FF2B5EF4-FFF2-40B4-BE49-F238E27FC236}">
                <a16:creationId xmlns:a16="http://schemas.microsoft.com/office/drawing/2014/main" id="{6A003EA6-147D-4616-2D21-B3BF3E26C9CF}"/>
              </a:ext>
            </a:extLst>
          </p:cNvPr>
          <p:cNvSpPr txBox="1">
            <a:spLocks/>
          </p:cNvSpPr>
          <p:nvPr/>
        </p:nvSpPr>
        <p:spPr>
          <a:xfrm>
            <a:off x="931581" y="2639329"/>
            <a:ext cx="10328838" cy="18623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 trips shall be completed within 24 hours.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Arrival time shall be before departure time.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 trips shall be uniformly distributed over the number of visited locations.</a:t>
            </a:r>
          </a:p>
        </p:txBody>
      </p:sp>
    </p:spTree>
    <p:extLst>
      <p:ext uri="{BB962C8B-B14F-4D97-AF65-F5344CB8AC3E}">
        <p14:creationId xmlns:p14="http://schemas.microsoft.com/office/powerpoint/2010/main" val="252384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75CE8-A617-D474-4593-8B2DA8C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Model without </a:t>
            </a:r>
            <a:r>
              <a:rPr lang="en-GB" dirty="0"/>
              <a:t>behavioural</a:t>
            </a:r>
            <a:r>
              <a:rPr lang="en-US" dirty="0"/>
              <a:t> information</a:t>
            </a:r>
            <a:endParaRPr lang="de-AT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E29D66E-BE41-D051-7899-2A1D31FC8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27573"/>
              </p:ext>
            </p:extLst>
          </p:nvPr>
        </p:nvGraphicFramePr>
        <p:xfrm>
          <a:off x="461963" y="1842485"/>
          <a:ext cx="360000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634279D-DA7F-5D56-28EB-BD182CD7F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949725"/>
              </p:ext>
            </p:extLst>
          </p:nvPr>
        </p:nvGraphicFramePr>
        <p:xfrm>
          <a:off x="8145117" y="1842485"/>
          <a:ext cx="36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3D3B01C-D988-B9B5-369A-3F3A4D773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220560"/>
              </p:ext>
            </p:extLst>
          </p:nvPr>
        </p:nvGraphicFramePr>
        <p:xfrm>
          <a:off x="4303540" y="1842485"/>
          <a:ext cx="36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589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5EF76-D029-8B5C-299E-FD62FE75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2: Adding OD matrix reproduction</a:t>
            </a:r>
            <a:endParaRPr lang="de-AT" dirty="0"/>
          </a:p>
        </p:txBody>
      </p:sp>
      <p:sp>
        <p:nvSpPr>
          <p:cNvPr id="3" name="Inhaltsplatzhalter 9">
            <a:extLst>
              <a:ext uri="{FF2B5EF4-FFF2-40B4-BE49-F238E27FC236}">
                <a16:creationId xmlns:a16="http://schemas.microsoft.com/office/drawing/2014/main" id="{8E223F9D-48B7-091D-F232-3F121E9B64C8}"/>
              </a:ext>
            </a:extLst>
          </p:cNvPr>
          <p:cNvSpPr txBox="1">
            <a:spLocks/>
          </p:cNvSpPr>
          <p:nvPr/>
        </p:nvSpPr>
        <p:spPr>
          <a:xfrm>
            <a:off x="1735298" y="2537880"/>
            <a:ext cx="8721403" cy="5874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Reproduce static (24 hour) matrix obtained from 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5516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68FDD-4205-D2E2-DCDE-2AC121FC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2: Adding OD matrix reproduction</a:t>
            </a:r>
            <a:endParaRPr lang="de-AT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79DB20EC-4EDC-51D4-CFB7-5F4F23B53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231367"/>
              </p:ext>
            </p:extLst>
          </p:nvPr>
        </p:nvGraphicFramePr>
        <p:xfrm>
          <a:off x="892969" y="1713938"/>
          <a:ext cx="32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09395DF-CA0C-952E-D16A-D6A454EBA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450057"/>
              </p:ext>
            </p:extLst>
          </p:nvPr>
        </p:nvGraphicFramePr>
        <p:xfrm>
          <a:off x="4476000" y="1713938"/>
          <a:ext cx="32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26C1CDE-1A7F-D30B-F82F-491344C07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504"/>
              </p:ext>
            </p:extLst>
          </p:nvPr>
        </p:nvGraphicFramePr>
        <p:xfrm>
          <a:off x="8059031" y="1713938"/>
          <a:ext cx="324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6159907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928</Words>
  <Application>Microsoft Office PowerPoint</Application>
  <PresentationFormat>Breitbild</PresentationFormat>
  <Paragraphs>193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Myriad Pro</vt:lpstr>
      <vt:lpstr>Tahoma</vt:lpstr>
      <vt:lpstr>Times New Roman</vt:lpstr>
      <vt:lpstr>Benutzerdefiniertes Design</vt:lpstr>
      <vt:lpstr>Metropolis-Hastings based synthesis of all-day round trips from origin-destination matrices and limited population segmentation</vt:lpstr>
      <vt:lpstr>Scope</vt:lpstr>
      <vt:lpstr>Scope</vt:lpstr>
      <vt:lpstr>Framework</vt:lpstr>
      <vt:lpstr>Scenario definition</vt:lpstr>
      <vt:lpstr>Stage 1: Only physical constraints</vt:lpstr>
      <vt:lpstr>Stage 1: Model without behavioural information</vt:lpstr>
      <vt:lpstr>Stage 2: Adding OD matrix reproduction</vt:lpstr>
      <vt:lpstr>Stage 2: Adding OD matrix reproduction</vt:lpstr>
      <vt:lpstr>Stage 3: Adding population segmentation and home locations</vt:lpstr>
      <vt:lpstr>Stage 3: Adding population segmentation and home locations</vt:lpstr>
      <vt:lpstr>Stage 4: Adding staying-at-home-over-night condition</vt:lpstr>
      <vt:lpstr>Stage 4: Adding staying-at-home-over-night condition</vt:lpstr>
      <vt:lpstr>Stage 5: Adding work episodes</vt:lpstr>
      <vt:lpstr>Stage 5: Adding work episodes</vt:lpstr>
      <vt:lpstr>Stage 5: Adding work episodes</vt:lpstr>
      <vt:lpstr>Summary</vt:lpstr>
      <vt:lpstr>Metropolis-Hastings based synthesis of all-day round trips from origin-destination matrices and limited population segmentation</vt:lpstr>
      <vt:lpstr>Shares of RT visiting 2, 3 resp. 4 locations</vt:lpstr>
      <vt:lpstr>Shares of RT visiting 2, 3 resp. 4 locations</vt:lpstr>
      <vt:lpstr>Stability of reproduction quality</vt:lpstr>
    </vt:vector>
  </TitlesOfParts>
  <Company>BOKU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hneumann</dc:creator>
  <cp:lastModifiedBy>Franz-Xaver Rupprecht</cp:lastModifiedBy>
  <cp:revision>382</cp:revision>
  <cp:lastPrinted>2021-03-17T13:50:06Z</cp:lastPrinted>
  <dcterms:created xsi:type="dcterms:W3CDTF">2005-05-09T08:07:51Z</dcterms:created>
  <dcterms:modified xsi:type="dcterms:W3CDTF">2024-06-17T11:14:55Z</dcterms:modified>
</cp:coreProperties>
</file>