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C82FE5C-0EDF-44DD-9BF7-786906ABBB91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Kaggle Practice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16000" y="1449360"/>
            <a:ext cx="9720000" cy="301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2020-05-13T22:36:02Z</dcterms:created>
  <dc:creator/>
  <dc:description/>
  <dc:language>zh-TW</dc:language>
  <cp:lastModifiedBy/>
  <dcterms:modified xsi:type="dcterms:W3CDTF">2020-05-13T22:38:10Z</dcterms:modified>
  <cp:revision>1</cp:revision>
  <dc:subject/>
  <dc:title/>
</cp:coreProperties>
</file>