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5E197C2-EF3A-495F-A7EE-AF5B41DB0019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64600" y="144000"/>
            <a:ext cx="9671400" cy="543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2020-05-02T11:22:56Z</dcterms:created>
  <dc:creator/>
  <dc:description/>
  <dc:language>zh-TW</dc:language>
  <cp:lastModifiedBy/>
  <dcterms:modified xsi:type="dcterms:W3CDTF">2020-05-02T11:24:31Z</dcterms:modified>
  <cp:revision>1</cp:revision>
  <dc:subject/>
  <dc:title/>
</cp:coreProperties>
</file>