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media/image1.png" ContentType="image/png"/>
  <Override PartName="/ppt/media/image2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zh-TW" sz="4400" spc="-1" strike="noStrike">
                <a:latin typeface="Arial"/>
              </a:rPr>
              <a:t>請按這裡編輯題名文字格式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3200" spc="-1" strike="noStrike">
                <a:latin typeface="Arial"/>
              </a:rPr>
              <a:t>請按這裡編輯大綱文字格式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2800" spc="-1" strike="noStrike">
                <a:latin typeface="Arial"/>
              </a:rPr>
              <a:t>第二個大綱層次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400" spc="-1" strike="noStrike">
                <a:latin typeface="Arial"/>
              </a:rPr>
              <a:t>第三個大綱層次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2000" spc="-1" strike="noStrike">
                <a:latin typeface="Arial"/>
              </a:rPr>
              <a:t>第四個大綱層次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latin typeface="Arial"/>
              </a:rPr>
              <a:t>第五個大綱層次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latin typeface="Arial"/>
              </a:rPr>
              <a:t>第六個大綱層次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latin typeface="Arial"/>
              </a:rPr>
              <a:t>第七個大綱層次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&lt;日期/時間&gt;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&lt;頁尾&gt;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6A94C696-94D5-4DD5-8BE5-BC292B14B5C6}" type="slidenum">
              <a:rPr b="0" lang="en-US" sz="1400" spc="-1" strike="noStrike">
                <a:latin typeface="Times New Roman"/>
              </a:rPr>
              <a:t>&lt;編號&gt;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1800" y="1218240"/>
            <a:ext cx="10079640" cy="3236760"/>
          </a:xfrm>
          <a:prstGeom prst="rect">
            <a:avLst/>
          </a:prstGeom>
          <a:ln>
            <a:noFill/>
          </a:ln>
        </p:spPr>
      </p:pic>
      <p:sp>
        <p:nvSpPr>
          <p:cNvPr id="43" name="TextShape 2"/>
          <p:cNvSpPr txBox="1"/>
          <p:nvPr/>
        </p:nvSpPr>
        <p:spPr>
          <a:xfrm>
            <a:off x="504000" y="27180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Kaggle Practice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pic>
        <p:nvPicPr>
          <p:cNvPr id="45" name="" descr=""/>
          <p:cNvPicPr/>
          <p:nvPr/>
        </p:nvPicPr>
        <p:blipFill>
          <a:blip r:embed="rId1"/>
          <a:stretch/>
        </p:blipFill>
        <p:spPr>
          <a:xfrm>
            <a:off x="1800" y="1007640"/>
            <a:ext cx="10079640" cy="4392360"/>
          </a:xfrm>
          <a:prstGeom prst="rect">
            <a:avLst/>
          </a:prstGeom>
          <a:ln>
            <a:noFill/>
          </a:ln>
        </p:spPr>
      </p:pic>
      <p:sp>
        <p:nvSpPr>
          <p:cNvPr id="46" name="TextShape 2"/>
          <p:cNvSpPr txBox="1"/>
          <p:nvPr/>
        </p:nvSpPr>
        <p:spPr>
          <a:xfrm>
            <a:off x="504360" y="7200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Kaggle Practice-1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3851</TotalTime>
  <Application>LibreOffice/6.4.3.2$Windows_X86_64 LibreOffice_project/747b5d0ebf89f41c860ec2a39efd7cb15b54f2d8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2020-05-14T21:01:05Z</dcterms:created>
  <dc:creator/>
  <dc:description/>
  <dc:language>zh-TW</dc:language>
  <cp:lastModifiedBy/>
  <dcterms:modified xsi:type="dcterms:W3CDTF">2020-05-17T13:12:56Z</dcterms:modified>
  <cp:revision>2</cp:revision>
  <dc:subject/>
  <dc:title/>
</cp:coreProperties>
</file>